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BB0E"/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0"/>
    <p:restoredTop sz="94682"/>
  </p:normalViewPr>
  <p:slideViewPr>
    <p:cSldViewPr snapToGrid="0">
      <p:cViewPr>
        <p:scale>
          <a:sx n="110" d="100"/>
          <a:sy n="110" d="100"/>
        </p:scale>
        <p:origin x="1216" y="192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1557084"/>
            <a:ext cx="7772400" cy="1138773"/>
          </a:xfrm>
        </p:spPr>
        <p:txBody>
          <a:bodyPr/>
          <a:lstStyle/>
          <a:p>
            <a:pPr eaLnBrk="1" hangingPunct="1"/>
            <a:r>
              <a:rPr lang="en-US" altLang="en-US" dirty="0"/>
              <a:t>Measuring Malaria in Complex Transmission Systems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Alec </a:t>
            </a:r>
            <a:r>
              <a:rPr lang="en-US" altLang="en-US" dirty="0" err="1"/>
              <a:t>Georgoff</a:t>
            </a:r>
            <a:endParaRPr lang="en-US" altLang="en-US" dirty="0"/>
          </a:p>
          <a:p>
            <a:pPr eaLnBrk="1" hangingPunct="1"/>
            <a:r>
              <a:rPr lang="en-US" altLang="en-US" dirty="0"/>
              <a:t>MMC Meeting, Bangkok, Thailand</a:t>
            </a:r>
          </a:p>
          <a:p>
            <a:pPr eaLnBrk="1" hangingPunct="1"/>
            <a:r>
              <a:rPr lang="en-US" altLang="en-US" dirty="0"/>
              <a:t>November 30,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F880D-78B8-8845-B98D-8146E8D61F4D}"/>
              </a:ext>
            </a:extLst>
          </p:cNvPr>
          <p:cNvSpPr txBox="1">
            <a:spLocks/>
          </p:cNvSpPr>
          <p:nvPr/>
        </p:nvSpPr>
        <p:spPr bwMode="auto">
          <a:xfrm>
            <a:off x="401139" y="2772171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>
                <a:solidFill>
                  <a:schemeClr val="accent4"/>
                </a:solidFill>
              </a:rPr>
              <a:t>A Time-at-Risk Based Approach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90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740-4ECA-D745-8434-23469B4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Time-at-Risk (</a:t>
            </a:r>
            <a:r>
              <a:rPr lang="en-US" dirty="0" err="1"/>
              <a:t>TaR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BB8E-7AF2-F54E-A13C-6F6A3D94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3AC9-C5CF-9A49-BD82-A74D8176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3" y="1169043"/>
            <a:ext cx="3947714" cy="254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BAA02-CA49-2A43-B093-136D2DF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77" y="4347227"/>
            <a:ext cx="3784922" cy="1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01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2DFF-8DB8-FB45-AE1F-6BE80913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9121"/>
            <a:ext cx="4091066" cy="89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C4E8-4F2F-1749-80FA-95303481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93" y="910172"/>
            <a:ext cx="2523281" cy="1011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B502E-4D67-5845-AB79-EAA18D96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667" y="1931052"/>
            <a:ext cx="6136341" cy="89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1114-EC2D-CA47-89E4-F05A2DC3A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022" y="2872488"/>
            <a:ext cx="5641955" cy="104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CF5E-B5CA-EF42-90D8-D08A29405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733" y="4011496"/>
            <a:ext cx="981195" cy="75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E5EF-2292-1241-97BA-F5E847C34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35" y="3995674"/>
            <a:ext cx="1870698" cy="789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F23342-32A3-184E-9D57-647F218CA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4578" y="5001536"/>
            <a:ext cx="4408519" cy="9462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E717-A591-3D40-BE36-7A4B13F3FF93}"/>
              </a:ext>
            </a:extLst>
          </p:cNvPr>
          <p:cNvGrpSpPr/>
          <p:nvPr/>
        </p:nvGrpSpPr>
        <p:grpSpPr>
          <a:xfrm>
            <a:off x="445625" y="1053296"/>
            <a:ext cx="2214833" cy="1759070"/>
            <a:chOff x="445625" y="1053296"/>
            <a:chExt cx="2214833" cy="17590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CA60C-D23B-0943-B7DC-BBC8F722BF18}"/>
                </a:ext>
              </a:extLst>
            </p:cNvPr>
            <p:cNvSpPr/>
            <p:nvPr/>
          </p:nvSpPr>
          <p:spPr>
            <a:xfrm>
              <a:off x="445625" y="1053296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527EF9-089D-BF46-B075-926F9F9218E4}"/>
                </a:ext>
              </a:extLst>
            </p:cNvPr>
            <p:cNvSpPr/>
            <p:nvPr/>
          </p:nvSpPr>
          <p:spPr>
            <a:xfrm>
              <a:off x="1516991" y="2002138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4917899"/>
            <a:chOff x="1629645" y="995622"/>
            <a:chExt cx="6607906" cy="49178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10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600</TotalTime>
  <Words>36</Words>
  <Application>Microsoft Macintosh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IHME ppt template_1109</vt:lpstr>
      <vt:lpstr>Measuring Malaria in Complex Transmission Systems</vt:lpstr>
      <vt:lpstr>Introduction</vt:lpstr>
      <vt:lpstr>Ross-Macdonald Equations</vt:lpstr>
      <vt:lpstr>Time-at-Risk (TaR)</vt:lpstr>
      <vt:lpstr>Equilibrium Assumptions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Alec Georgoff</cp:lastModifiedBy>
  <cp:revision>52</cp:revision>
  <dcterms:created xsi:type="dcterms:W3CDTF">2009-11-17T17:26:05Z</dcterms:created>
  <dcterms:modified xsi:type="dcterms:W3CDTF">2018-11-01T23:16:26Z</dcterms:modified>
</cp:coreProperties>
</file>