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1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B0E"/>
    <a:srgbClr val="FFFFFF"/>
    <a:srgbClr val="FFFFCC"/>
    <a:srgbClr val="92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4" autoAdjust="0"/>
    <p:restoredTop sz="94682"/>
  </p:normalViewPr>
  <p:slideViewPr>
    <p:cSldViewPr snapToGrid="0">
      <p:cViewPr varScale="1">
        <p:scale>
          <a:sx n="106" d="100"/>
          <a:sy n="106" d="100"/>
        </p:scale>
        <p:origin x="956" y="76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8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8914" y="1557084"/>
            <a:ext cx="7772400" cy="1138773"/>
          </a:xfrm>
        </p:spPr>
        <p:txBody>
          <a:bodyPr/>
          <a:lstStyle/>
          <a:p>
            <a:pPr eaLnBrk="1" hangingPunct="1"/>
            <a:r>
              <a:rPr lang="en-US" altLang="en-US" dirty="0"/>
              <a:t>Measuring Malaria in Complex Transmission Systems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Alec </a:t>
            </a:r>
            <a:r>
              <a:rPr lang="en-US" altLang="en-US" dirty="0" err="1"/>
              <a:t>Georgoff</a:t>
            </a:r>
            <a:endParaRPr lang="en-US" altLang="en-US" dirty="0"/>
          </a:p>
          <a:p>
            <a:pPr eaLnBrk="1" hangingPunct="1"/>
            <a:r>
              <a:rPr lang="en-US" altLang="en-US" dirty="0"/>
              <a:t>MMC Meeting, Bangkok, Thailand</a:t>
            </a:r>
          </a:p>
          <a:p>
            <a:pPr eaLnBrk="1" hangingPunct="1"/>
            <a:r>
              <a:rPr lang="en-US" altLang="en-US" dirty="0"/>
              <a:t>November 30,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F880D-78B8-8845-B98D-8146E8D61F4D}"/>
              </a:ext>
            </a:extLst>
          </p:cNvPr>
          <p:cNvSpPr txBox="1">
            <a:spLocks/>
          </p:cNvSpPr>
          <p:nvPr/>
        </p:nvSpPr>
        <p:spPr bwMode="auto">
          <a:xfrm>
            <a:off x="401139" y="2772171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kern="0" dirty="0">
                <a:solidFill>
                  <a:schemeClr val="accent4"/>
                </a:solidFill>
              </a:rPr>
              <a:t>A Time-at-Risk Based Approach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79783" y="1094874"/>
            <a:ext cx="6637194" cy="3276600"/>
            <a:chOff x="679783" y="1094874"/>
            <a:chExt cx="6637194" cy="3276600"/>
          </a:xfrm>
        </p:grpSpPr>
        <p:sp>
          <p:nvSpPr>
            <p:cNvPr id="3" name="TextBox 2"/>
            <p:cNvSpPr txBox="1"/>
            <p:nvPr/>
          </p:nvSpPr>
          <p:spPr>
            <a:xfrm>
              <a:off x="679783" y="1094874"/>
              <a:ext cx="256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 smtClean="0">
                  <a:solidFill>
                    <a:srgbClr val="FFC000"/>
                  </a:solidFill>
                </a:rPr>
                <a:t>Infected Humans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7479" y="2051384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80911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19935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14274" y="39624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3749" y="1094874"/>
            <a:ext cx="4146071" cy="3569368"/>
            <a:chOff x="4253749" y="1094874"/>
            <a:chExt cx="4146071" cy="3569368"/>
          </a:xfrm>
        </p:grpSpPr>
        <p:sp>
          <p:nvSpPr>
            <p:cNvPr id="10" name="TextBox 9"/>
            <p:cNvSpPr txBox="1"/>
            <p:nvPr/>
          </p:nvSpPr>
          <p:spPr>
            <a:xfrm>
              <a:off x="5348038" y="1094874"/>
              <a:ext cx="3051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 smtClean="0">
                  <a:solidFill>
                    <a:srgbClr val="00B0F0"/>
                  </a:solidFill>
                </a:rPr>
                <a:t>Infected Mosquitoes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3749" y="2051384"/>
              <a:ext cx="39704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5901" y="4255168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7916" y="4255168"/>
              <a:ext cx="35805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099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740-4ECA-D745-8434-23469B4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Time-at-Risk (</a:t>
            </a:r>
            <a:r>
              <a:rPr lang="en-US" dirty="0" err="1"/>
              <a:t>TaR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BB8E-7AF2-F54E-A13C-6F6A3D946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3AC9-C5CF-9A49-BD82-A74D8176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3" y="1169043"/>
            <a:ext cx="3947714" cy="254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BAA02-CA49-2A43-B093-136D2DF5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77" y="4347227"/>
            <a:ext cx="3784922" cy="1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0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2DFF-8DB8-FB45-AE1F-6BE80913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9121"/>
            <a:ext cx="4091066" cy="89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3C4E8-4F2F-1749-80FA-95303481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93" y="910172"/>
            <a:ext cx="2523281" cy="1011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B502E-4D67-5845-AB79-EAA18D967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67" y="1931052"/>
            <a:ext cx="6136341" cy="89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21114-EC2D-CA47-89E4-F05A2DC3A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22" y="2872488"/>
            <a:ext cx="5641955" cy="104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3CF5E-B5CA-EF42-90D8-D08A29405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733" y="4011496"/>
            <a:ext cx="981195" cy="758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EE5EF-2292-1241-97BA-F5E847C34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235" y="3995674"/>
            <a:ext cx="1870698" cy="7899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E717-A591-3D40-BE36-7A4B13F3FF93}"/>
              </a:ext>
            </a:extLst>
          </p:cNvPr>
          <p:cNvGrpSpPr/>
          <p:nvPr/>
        </p:nvGrpSpPr>
        <p:grpSpPr>
          <a:xfrm>
            <a:off x="445625" y="1053296"/>
            <a:ext cx="2214833" cy="1759070"/>
            <a:chOff x="445625" y="1053296"/>
            <a:chExt cx="2214833" cy="17590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4CA60C-D23B-0943-B7DC-BBC8F722BF18}"/>
                </a:ext>
              </a:extLst>
            </p:cNvPr>
            <p:cNvSpPr/>
            <p:nvPr/>
          </p:nvSpPr>
          <p:spPr>
            <a:xfrm>
              <a:off x="445625" y="1053296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527EF9-089D-BF46-B075-926F9F9218E4}"/>
                </a:ext>
              </a:extLst>
            </p:cNvPr>
            <p:cNvSpPr/>
            <p:nvPr/>
          </p:nvSpPr>
          <p:spPr>
            <a:xfrm>
              <a:off x="1516991" y="2002138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4917899"/>
            <a:chOff x="1629645" y="995622"/>
            <a:chExt cx="6607906" cy="49178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10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5625" y="910172"/>
            <a:ext cx="7913949" cy="3875474"/>
            <a:chOff x="445625" y="910172"/>
            <a:chExt cx="7913949" cy="38754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12DFF-8DB8-FB45-AE1F-6BE80913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969121"/>
              <a:ext cx="4091066" cy="8944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13C4E8-4F2F-1749-80FA-95303481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293" y="910172"/>
              <a:ext cx="2523281" cy="1011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9B502E-4D67-5845-AB79-EAA18D96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667" y="1931052"/>
              <a:ext cx="6136341" cy="8944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B21114-EC2D-CA47-89E4-F05A2DC3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022" y="2872488"/>
              <a:ext cx="5641955" cy="10415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13CF5E-B5CA-EF42-90D8-D08A2940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2733" y="4011496"/>
              <a:ext cx="981195" cy="7583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BEE5EF-2292-1241-97BA-F5E847C3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7235" y="3995674"/>
              <a:ext cx="1870698" cy="78997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50E717-A591-3D40-BE36-7A4B13F3FF93}"/>
                </a:ext>
              </a:extLst>
            </p:cNvPr>
            <p:cNvGrpSpPr/>
            <p:nvPr/>
          </p:nvGrpSpPr>
          <p:grpSpPr>
            <a:xfrm>
              <a:off x="445625" y="1053296"/>
              <a:ext cx="2214833" cy="1759070"/>
              <a:chOff x="445625" y="1053296"/>
              <a:chExt cx="2214833" cy="17590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4CA60C-D23B-0943-B7DC-BBC8F722BF18}"/>
                  </a:ext>
                </a:extLst>
              </p:cNvPr>
              <p:cNvSpPr/>
              <p:nvPr/>
            </p:nvSpPr>
            <p:spPr>
              <a:xfrm>
                <a:off x="445625" y="1053296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27EF9-089D-BF46-B075-926F9F9218E4}"/>
                  </a:ext>
                </a:extLst>
              </p:cNvPr>
              <p:cNvSpPr/>
              <p:nvPr/>
            </p:nvSpPr>
            <p:spPr>
              <a:xfrm>
                <a:off x="1516991" y="2002138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4917899"/>
            <a:chOff x="1629645" y="995622"/>
            <a:chExt cx="6607906" cy="49178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364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grpSp>
          <p:nvGrpSpPr>
            <p:cNvPr id="14" name="Group 13"/>
            <p:cNvGrpSpPr/>
            <p:nvPr/>
          </p:nvGrpSpPr>
          <p:grpSpPr>
            <a:xfrm>
              <a:off x="2464578" y="5001536"/>
              <a:ext cx="4408519" cy="946292"/>
              <a:chOff x="2464578" y="5001536"/>
              <a:chExt cx="4408519" cy="94629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4578" y="5001536"/>
                <a:ext cx="4408519" cy="9462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706" t="34279" r="78198" b="28849"/>
              <a:stretch/>
            </p:blipFill>
            <p:spPr>
              <a:xfrm>
                <a:off x="3098289" y="5335139"/>
                <a:ext cx="312822" cy="34891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880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0.19549 -0.5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-2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8</a:t>
            </a:fld>
            <a:endParaRPr lang="en-US"/>
          </a:p>
        </p:txBody>
      </p:sp>
      <p:grpSp>
        <p:nvGrpSpPr>
          <p:cNvPr id="25" name="Group 24" descr="Down:  Group 23"/>
          <p:cNvGrpSpPr/>
          <p:nvPr/>
        </p:nvGrpSpPr>
        <p:grpSpPr>
          <a:xfrm>
            <a:off x="1310728" y="1376381"/>
            <a:ext cx="3374073" cy="625436"/>
            <a:chOff x="3098289" y="5288085"/>
            <a:chExt cx="3374073" cy="62543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79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802</TotalTime>
  <Words>49</Words>
  <Application>Microsoft Office PowerPoint</Application>
  <PresentationFormat>On-screen Show (4:3)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IHME ppt template_1109</vt:lpstr>
      <vt:lpstr>Measuring Malaria in Complex Transmission Systems</vt:lpstr>
      <vt:lpstr>Introduction</vt:lpstr>
      <vt:lpstr>Ross-Macdonald Equations</vt:lpstr>
      <vt:lpstr>Time-at-Risk (TaR)</vt:lpstr>
      <vt:lpstr>Equilibrium Assumptions</vt:lpstr>
      <vt:lpstr>Equilibrium Assumptions</vt:lpstr>
      <vt:lpstr>Equilibrium Assumptions</vt:lpstr>
      <vt:lpstr>Equilibrium Assumptions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Alec Georgoff</cp:lastModifiedBy>
  <cp:revision>60</cp:revision>
  <dcterms:created xsi:type="dcterms:W3CDTF">2009-11-17T17:26:05Z</dcterms:created>
  <dcterms:modified xsi:type="dcterms:W3CDTF">2018-11-06T00:13:15Z</dcterms:modified>
</cp:coreProperties>
</file>