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2" r:id="rId2"/>
    <p:sldId id="263" r:id="rId3"/>
    <p:sldId id="264" r:id="rId4"/>
    <p:sldId id="265" r:id="rId5"/>
    <p:sldId id="266" r:id="rId6"/>
    <p:sldId id="267" r:id="rId7"/>
    <p:sldId id="268" r:id="rId8"/>
    <p:sldId id="271" r:id="rId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56">
          <p15:clr>
            <a:srgbClr val="A4A3A4"/>
          </p15:clr>
        </p15:guide>
        <p15:guide id="2" orient="horz" pos="147">
          <p15:clr>
            <a:srgbClr val="A4A3A4"/>
          </p15:clr>
        </p15:guide>
        <p15:guide id="3" pos="29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BB0E"/>
    <a:srgbClr val="FFFFFF"/>
    <a:srgbClr val="FFFFCC"/>
    <a:srgbClr val="92C6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94" autoAdjust="0"/>
    <p:restoredTop sz="94682"/>
  </p:normalViewPr>
  <p:slideViewPr>
    <p:cSldViewPr snapToGrid="0">
      <p:cViewPr varScale="1">
        <p:scale>
          <a:sx n="106" d="100"/>
          <a:sy n="106" d="100"/>
        </p:scale>
        <p:origin x="956" y="76"/>
      </p:cViewPr>
      <p:guideLst>
        <p:guide orient="horz" pos="2156"/>
        <p:guide orient="horz" pos="147"/>
        <p:guide pos="29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0F7F0950-DD71-48EC-948F-2D6829375BC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475621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itchFamily="34" charset="0"/>
            </a:endParaRP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</a:pPr>
            <a:fld id="{407A12EE-3DAA-4326-A5B3-7EB1C5029C3E}" type="slidenum">
              <a:rPr lang="en-US" altLang="en-US"/>
              <a:pPr>
                <a:spcBef>
                  <a:spcPct val="0"/>
                </a:spcBef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6181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167"/>
          <a:stretch/>
        </p:blipFill>
        <p:spPr bwMode="auto">
          <a:xfrm>
            <a:off x="0" y="6010842"/>
            <a:ext cx="9151963" cy="856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3">
            <a:lum bright="-30000"/>
          </a:blip>
          <a:srcRect l="13858"/>
          <a:stretch/>
        </p:blipFill>
        <p:spPr>
          <a:xfrm>
            <a:off x="830580" y="5662124"/>
            <a:ext cx="2320859" cy="21553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3">
            <a:lum/>
          </a:blip>
          <a:srcRect r="87556"/>
          <a:stretch/>
        </p:blipFill>
        <p:spPr>
          <a:xfrm>
            <a:off x="457201" y="5662124"/>
            <a:ext cx="335280" cy="215539"/>
          </a:xfrm>
          <a:prstGeom prst="rect">
            <a:avLst/>
          </a:prstGeom>
        </p:spPr>
      </p:pic>
      <p:pic>
        <p:nvPicPr>
          <p:cNvPr id="11" name="Picture 58" descr="C:\Users\Sarah\Desktop\IHME_logo_rgb-01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0799" y="5685189"/>
            <a:ext cx="3075688" cy="190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78914" y="2384115"/>
            <a:ext cx="7772400" cy="705283"/>
          </a:xfrm>
        </p:spPr>
        <p:txBody>
          <a:bodyPr anchor="b"/>
          <a:lstStyle>
            <a:lvl1pPr>
              <a:defRPr sz="34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3676" y="3648706"/>
            <a:ext cx="7789863" cy="430887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57200" y="3361198"/>
            <a:ext cx="8229600" cy="0"/>
          </a:xfrm>
          <a:prstGeom prst="line">
            <a:avLst/>
          </a:prstGeom>
          <a:ln w="1270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02D714A3-8C98-954A-ABBD-D68695BA9540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45" y="166304"/>
            <a:ext cx="2448859" cy="1224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391699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column table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8265" y="223315"/>
            <a:ext cx="8229600" cy="513118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57200" y="1800665"/>
            <a:ext cx="2531035" cy="4086691"/>
          </a:xfrm>
          <a:noFill/>
        </p:spPr>
        <p:txBody>
          <a:bodyPr lIns="91440" tIns="91440" rIns="91440" bIns="9144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None/>
              <a:defRPr sz="18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72"/>
              </a:spcBef>
              <a:buClr>
                <a:schemeClr val="accent2"/>
              </a:buClr>
              <a:defRPr sz="1600"/>
            </a:lvl2pPr>
            <a:lvl3pPr>
              <a:lnSpc>
                <a:spcPct val="100000"/>
              </a:lnSpc>
              <a:spcBef>
                <a:spcPts val="72"/>
              </a:spcBef>
              <a:buClr>
                <a:schemeClr val="accent2"/>
              </a:buClr>
              <a:defRPr sz="1600"/>
            </a:lvl3pPr>
            <a:lvl4pPr>
              <a:lnSpc>
                <a:spcPct val="100000"/>
              </a:lnSpc>
              <a:spcBef>
                <a:spcPts val="72"/>
              </a:spcBef>
              <a:buClr>
                <a:schemeClr val="accent2"/>
              </a:buClr>
              <a:defRPr sz="1600"/>
            </a:lvl4pPr>
            <a:lvl5pPr>
              <a:lnSpc>
                <a:spcPct val="100000"/>
              </a:lnSpc>
              <a:spcBef>
                <a:spcPts val="72"/>
              </a:spcBef>
              <a:buClr>
                <a:schemeClr val="accent2"/>
              </a:buCl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57200" y="1038666"/>
            <a:ext cx="82296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1046145"/>
            <a:ext cx="2531035" cy="754521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72"/>
              </a:spcBef>
              <a:buClr>
                <a:schemeClr val="accent2"/>
              </a:buClr>
              <a:buNone/>
              <a:defRPr sz="1800" b="1" i="0" baseline="0">
                <a:solidFill>
                  <a:schemeClr val="tx1"/>
                </a:solidFill>
              </a:defRPr>
            </a:lvl1pPr>
            <a:lvl2pPr>
              <a:lnSpc>
                <a:spcPts val="3600"/>
              </a:lnSpc>
              <a:spcBef>
                <a:spcPts val="72"/>
              </a:spcBef>
              <a:buClr>
                <a:schemeClr val="accent2"/>
              </a:buClr>
              <a:defRPr/>
            </a:lvl2pPr>
            <a:lvl3pPr>
              <a:lnSpc>
                <a:spcPts val="3600"/>
              </a:lnSpc>
              <a:spcBef>
                <a:spcPts val="72"/>
              </a:spcBef>
              <a:buClr>
                <a:schemeClr val="accent2"/>
              </a:buClr>
              <a:defRPr/>
            </a:lvl3pPr>
            <a:lvl4pPr>
              <a:lnSpc>
                <a:spcPts val="3600"/>
              </a:lnSpc>
              <a:spcBef>
                <a:spcPts val="72"/>
              </a:spcBef>
              <a:buClr>
                <a:schemeClr val="accent2"/>
              </a:buClr>
              <a:defRPr/>
            </a:lvl4pPr>
            <a:lvl5pPr>
              <a:lnSpc>
                <a:spcPts val="3600"/>
              </a:lnSpc>
              <a:spcBef>
                <a:spcPts val="72"/>
              </a:spcBef>
              <a:buClr>
                <a:schemeClr val="accent2"/>
              </a:buClr>
              <a:defRPr/>
            </a:lvl5pPr>
          </a:lstStyle>
          <a:p>
            <a:pPr lvl="0"/>
            <a:r>
              <a:rPr lang="en-US" dirty="0"/>
              <a:t>Explanatory text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3260272" y="1800665"/>
            <a:ext cx="2531035" cy="4086691"/>
          </a:xfrm>
          <a:noFill/>
        </p:spPr>
        <p:txBody>
          <a:bodyPr lIns="91440" tIns="91440" rIns="91440" bIns="9144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None/>
              <a:defRPr sz="18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72"/>
              </a:spcBef>
              <a:buClr>
                <a:schemeClr val="accent2"/>
              </a:buClr>
              <a:defRPr sz="1600"/>
            </a:lvl2pPr>
            <a:lvl3pPr>
              <a:lnSpc>
                <a:spcPct val="100000"/>
              </a:lnSpc>
              <a:spcBef>
                <a:spcPts val="72"/>
              </a:spcBef>
              <a:buClr>
                <a:schemeClr val="accent2"/>
              </a:buClr>
              <a:defRPr sz="1600"/>
            </a:lvl3pPr>
            <a:lvl4pPr>
              <a:lnSpc>
                <a:spcPct val="100000"/>
              </a:lnSpc>
              <a:spcBef>
                <a:spcPts val="72"/>
              </a:spcBef>
              <a:buClr>
                <a:schemeClr val="accent2"/>
              </a:buClr>
              <a:defRPr sz="1600"/>
            </a:lvl4pPr>
            <a:lvl5pPr>
              <a:lnSpc>
                <a:spcPct val="100000"/>
              </a:lnSpc>
              <a:spcBef>
                <a:spcPts val="72"/>
              </a:spcBef>
              <a:buClr>
                <a:schemeClr val="accent2"/>
              </a:buCl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3260272" y="1046145"/>
            <a:ext cx="2531035" cy="754521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72"/>
              </a:spcBef>
              <a:buClr>
                <a:schemeClr val="accent2"/>
              </a:buClr>
              <a:buNone/>
              <a:defRPr sz="1800" b="1" i="0" baseline="0">
                <a:solidFill>
                  <a:schemeClr val="tx1"/>
                </a:solidFill>
              </a:defRPr>
            </a:lvl1pPr>
            <a:lvl2pPr>
              <a:lnSpc>
                <a:spcPts val="3600"/>
              </a:lnSpc>
              <a:spcBef>
                <a:spcPts val="72"/>
              </a:spcBef>
              <a:buClr>
                <a:schemeClr val="accent2"/>
              </a:buClr>
              <a:defRPr/>
            </a:lvl2pPr>
            <a:lvl3pPr>
              <a:lnSpc>
                <a:spcPts val="3600"/>
              </a:lnSpc>
              <a:spcBef>
                <a:spcPts val="72"/>
              </a:spcBef>
              <a:buClr>
                <a:schemeClr val="accent2"/>
              </a:buClr>
              <a:defRPr/>
            </a:lvl3pPr>
            <a:lvl4pPr>
              <a:lnSpc>
                <a:spcPts val="3600"/>
              </a:lnSpc>
              <a:spcBef>
                <a:spcPts val="72"/>
              </a:spcBef>
              <a:buClr>
                <a:schemeClr val="accent2"/>
              </a:buClr>
              <a:defRPr/>
            </a:lvl4pPr>
            <a:lvl5pPr>
              <a:lnSpc>
                <a:spcPts val="3600"/>
              </a:lnSpc>
              <a:spcBef>
                <a:spcPts val="72"/>
              </a:spcBef>
              <a:buClr>
                <a:schemeClr val="accent2"/>
              </a:buClr>
              <a:defRPr/>
            </a:lvl5pPr>
          </a:lstStyle>
          <a:p>
            <a:pPr lvl="0"/>
            <a:r>
              <a:rPr lang="en-US" dirty="0"/>
              <a:t>Explanatory text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6062453" y="1800665"/>
            <a:ext cx="2531035" cy="4086691"/>
          </a:xfrm>
          <a:noFill/>
        </p:spPr>
        <p:txBody>
          <a:bodyPr lIns="91440" tIns="91440" rIns="91440" bIns="9144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None/>
              <a:defRPr sz="18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72"/>
              </a:spcBef>
              <a:buClr>
                <a:schemeClr val="accent2"/>
              </a:buClr>
              <a:defRPr sz="1600"/>
            </a:lvl2pPr>
            <a:lvl3pPr>
              <a:lnSpc>
                <a:spcPct val="100000"/>
              </a:lnSpc>
              <a:spcBef>
                <a:spcPts val="72"/>
              </a:spcBef>
              <a:buClr>
                <a:schemeClr val="accent2"/>
              </a:buClr>
              <a:defRPr sz="1600"/>
            </a:lvl3pPr>
            <a:lvl4pPr>
              <a:lnSpc>
                <a:spcPct val="100000"/>
              </a:lnSpc>
              <a:spcBef>
                <a:spcPts val="72"/>
              </a:spcBef>
              <a:buClr>
                <a:schemeClr val="accent2"/>
              </a:buClr>
              <a:defRPr sz="1600"/>
            </a:lvl4pPr>
            <a:lvl5pPr>
              <a:lnSpc>
                <a:spcPct val="100000"/>
              </a:lnSpc>
              <a:spcBef>
                <a:spcPts val="72"/>
              </a:spcBef>
              <a:buClr>
                <a:schemeClr val="accent2"/>
              </a:buCl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062453" y="1046145"/>
            <a:ext cx="2531035" cy="754521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72"/>
              </a:spcBef>
              <a:buClr>
                <a:schemeClr val="accent2"/>
              </a:buClr>
              <a:buNone/>
              <a:defRPr sz="1800" b="1" i="0" baseline="0">
                <a:solidFill>
                  <a:schemeClr val="tx1"/>
                </a:solidFill>
              </a:defRPr>
            </a:lvl1pPr>
            <a:lvl2pPr>
              <a:lnSpc>
                <a:spcPts val="3600"/>
              </a:lnSpc>
              <a:spcBef>
                <a:spcPts val="72"/>
              </a:spcBef>
              <a:buClr>
                <a:schemeClr val="accent2"/>
              </a:buClr>
              <a:defRPr/>
            </a:lvl2pPr>
            <a:lvl3pPr>
              <a:lnSpc>
                <a:spcPts val="3600"/>
              </a:lnSpc>
              <a:spcBef>
                <a:spcPts val="72"/>
              </a:spcBef>
              <a:buClr>
                <a:schemeClr val="accent2"/>
              </a:buClr>
              <a:defRPr/>
            </a:lvl3pPr>
            <a:lvl4pPr>
              <a:lnSpc>
                <a:spcPts val="3600"/>
              </a:lnSpc>
              <a:spcBef>
                <a:spcPts val="72"/>
              </a:spcBef>
              <a:buClr>
                <a:schemeClr val="accent2"/>
              </a:buClr>
              <a:defRPr/>
            </a:lvl4pPr>
            <a:lvl5pPr>
              <a:lnSpc>
                <a:spcPts val="3600"/>
              </a:lnSpc>
              <a:spcBef>
                <a:spcPts val="72"/>
              </a:spcBef>
              <a:buClr>
                <a:schemeClr val="accent2"/>
              </a:buClr>
              <a:defRPr/>
            </a:lvl5pPr>
          </a:lstStyle>
          <a:p>
            <a:pPr lvl="0"/>
            <a:r>
              <a:rPr lang="en-US" dirty="0"/>
              <a:t>Explanatory text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800665"/>
            <a:ext cx="82296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124200" y="1038666"/>
            <a:ext cx="0" cy="4848691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5927271" y="1038666"/>
            <a:ext cx="0" cy="4848691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>
            <a:off x="457200" y="1038666"/>
            <a:ext cx="82296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>
            <a:off x="457200" y="1800665"/>
            <a:ext cx="82296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 userDrawn="1"/>
        </p:nvCxnSpPr>
        <p:spPr>
          <a:xfrm>
            <a:off x="3124200" y="1038666"/>
            <a:ext cx="0" cy="4848691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 userDrawn="1"/>
        </p:nvCxnSpPr>
        <p:spPr>
          <a:xfrm>
            <a:off x="5927271" y="1038666"/>
            <a:ext cx="0" cy="4848691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6"/>
          <p:cNvSpPr>
            <a:spLocks noGrp="1" noChangeArrowheads="1"/>
          </p:cNvSpPr>
          <p:nvPr>
            <p:ph type="sldNum" sz="quarter" idx="18"/>
          </p:nvPr>
        </p:nvSpPr>
        <p:spPr>
          <a:xfrm>
            <a:off x="4668838" y="6164733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altLang="en-US" sz="1000" smtClean="0">
                <a:solidFill>
                  <a:schemeClr val="tx1"/>
                </a:solidFill>
              </a:defRPr>
            </a:lvl1pPr>
          </a:lstStyle>
          <a:p>
            <a:pPr algn="ctr"/>
            <a:fld id="{F1E776F5-9A26-455E-BF09-7D727D022004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059159"/>
      </p:ext>
    </p:extLst>
  </p:cSld>
  <p:clrMapOvr>
    <a:masterClrMapping/>
  </p:clrMapOvr>
  <p:transition>
    <p:fade/>
  </p:transition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op-in Imag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680" y="227754"/>
            <a:ext cx="8229600" cy="56443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57200" y="1250266"/>
            <a:ext cx="2336800" cy="4656500"/>
          </a:xfrm>
        </p:spPr>
        <p:txBody>
          <a:bodyPr tIns="45720" rIns="91440" bIns="4572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None/>
              <a:defRPr sz="1800">
                <a:solidFill>
                  <a:schemeClr val="tx1"/>
                </a:solidFill>
              </a:defRPr>
            </a:lvl1pPr>
            <a:lvl2pPr>
              <a:lnSpc>
                <a:spcPts val="3000"/>
              </a:lnSpc>
              <a:spcBef>
                <a:spcPts val="72"/>
              </a:spcBef>
              <a:buClr>
                <a:schemeClr val="accent2"/>
              </a:buClr>
              <a:defRPr sz="2400"/>
            </a:lvl2pPr>
            <a:lvl3pPr>
              <a:lnSpc>
                <a:spcPts val="3000"/>
              </a:lnSpc>
              <a:spcBef>
                <a:spcPts val="72"/>
              </a:spcBef>
              <a:buClr>
                <a:schemeClr val="accent2"/>
              </a:buClr>
              <a:defRPr sz="2400"/>
            </a:lvl3pPr>
            <a:lvl4pPr>
              <a:lnSpc>
                <a:spcPts val="3000"/>
              </a:lnSpc>
              <a:spcBef>
                <a:spcPts val="72"/>
              </a:spcBef>
              <a:buClr>
                <a:schemeClr val="accent2"/>
              </a:buClr>
              <a:defRPr sz="2400"/>
            </a:lvl4pPr>
            <a:lvl5pPr>
              <a:lnSpc>
                <a:spcPts val="3000"/>
              </a:lnSpc>
              <a:spcBef>
                <a:spcPts val="72"/>
              </a:spcBef>
              <a:buClr>
                <a:schemeClr val="accent2"/>
              </a:buClr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4668838" y="6164733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altLang="en-US" sz="1000" smtClean="0">
                <a:solidFill>
                  <a:schemeClr val="tx1"/>
                </a:solidFill>
              </a:defRPr>
            </a:lvl1pPr>
          </a:lstStyle>
          <a:p>
            <a:pPr algn="ctr"/>
            <a:fld id="{F1E776F5-9A26-455E-BF09-7D727D022004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3200400" y="1250266"/>
            <a:ext cx="5438775" cy="46672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283926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op-in Image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8265" y="223315"/>
            <a:ext cx="8229600" cy="56443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57200" y="4895191"/>
            <a:ext cx="8229600" cy="648966"/>
          </a:xfrm>
        </p:spPr>
        <p:txBody>
          <a:bodyPr tIns="45720" rIns="91440" bIns="4572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None/>
              <a:defRPr sz="1800">
                <a:solidFill>
                  <a:schemeClr val="tx1"/>
                </a:solidFill>
              </a:defRPr>
            </a:lvl1pPr>
            <a:lvl2pPr>
              <a:lnSpc>
                <a:spcPts val="3000"/>
              </a:lnSpc>
              <a:spcBef>
                <a:spcPts val="72"/>
              </a:spcBef>
              <a:buClr>
                <a:schemeClr val="accent2"/>
              </a:buClr>
              <a:defRPr sz="2400"/>
            </a:lvl2pPr>
            <a:lvl3pPr>
              <a:lnSpc>
                <a:spcPts val="3000"/>
              </a:lnSpc>
              <a:spcBef>
                <a:spcPts val="72"/>
              </a:spcBef>
              <a:buClr>
                <a:schemeClr val="accent2"/>
              </a:buClr>
              <a:defRPr sz="2400"/>
            </a:lvl3pPr>
            <a:lvl4pPr>
              <a:lnSpc>
                <a:spcPts val="3000"/>
              </a:lnSpc>
              <a:spcBef>
                <a:spcPts val="72"/>
              </a:spcBef>
              <a:buClr>
                <a:schemeClr val="accent2"/>
              </a:buClr>
              <a:defRPr sz="2400"/>
            </a:lvl4pPr>
            <a:lvl5pPr>
              <a:lnSpc>
                <a:spcPts val="3000"/>
              </a:lnSpc>
              <a:spcBef>
                <a:spcPts val="72"/>
              </a:spcBef>
              <a:buClr>
                <a:schemeClr val="accent2"/>
              </a:buClr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4668838" y="6164733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altLang="en-US" sz="1000" smtClean="0">
                <a:solidFill>
                  <a:schemeClr val="tx1"/>
                </a:solidFill>
              </a:defRPr>
            </a:lvl1pPr>
          </a:lstStyle>
          <a:p>
            <a:pPr algn="ctr"/>
            <a:fld id="{F1E776F5-9A26-455E-BF09-7D727D022004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58265" y="1214439"/>
            <a:ext cx="8234362" cy="354674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825366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Text Overl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1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9144000" cy="60325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458265" y="224737"/>
            <a:ext cx="8229600" cy="56443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7957" y="2372551"/>
            <a:ext cx="4120953" cy="3150274"/>
          </a:xfrm>
        </p:spPr>
        <p:txBody>
          <a:bodyPr lIns="91440" rIns="9144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72"/>
              </a:spcBef>
              <a:buClr>
                <a:schemeClr val="accent2"/>
              </a:buClr>
              <a:buNone/>
              <a:defRPr sz="1800">
                <a:solidFill>
                  <a:schemeClr val="bg1"/>
                </a:solidFill>
              </a:defRPr>
            </a:lvl1pPr>
            <a:lvl2pPr>
              <a:lnSpc>
                <a:spcPts val="3000"/>
              </a:lnSpc>
              <a:spcBef>
                <a:spcPts val="72"/>
              </a:spcBef>
              <a:buClr>
                <a:schemeClr val="accent2"/>
              </a:buClr>
              <a:defRPr sz="2400"/>
            </a:lvl2pPr>
            <a:lvl3pPr>
              <a:lnSpc>
                <a:spcPts val="3000"/>
              </a:lnSpc>
              <a:spcBef>
                <a:spcPts val="72"/>
              </a:spcBef>
              <a:buClr>
                <a:schemeClr val="accent2"/>
              </a:buClr>
              <a:defRPr sz="2400"/>
            </a:lvl3pPr>
            <a:lvl4pPr>
              <a:lnSpc>
                <a:spcPts val="3000"/>
              </a:lnSpc>
              <a:spcBef>
                <a:spcPts val="72"/>
              </a:spcBef>
              <a:buClr>
                <a:schemeClr val="accent2"/>
              </a:buClr>
              <a:defRPr sz="2400"/>
            </a:lvl4pPr>
            <a:lvl5pPr>
              <a:lnSpc>
                <a:spcPts val="3000"/>
              </a:lnSpc>
              <a:spcBef>
                <a:spcPts val="72"/>
              </a:spcBef>
              <a:buClr>
                <a:schemeClr val="accent2"/>
              </a:buClr>
              <a:defRPr sz="2400"/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3"/>
          </p:nvPr>
        </p:nvSpPr>
        <p:spPr>
          <a:xfrm>
            <a:off x="4668838" y="6164733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altLang="en-US" sz="1000" smtClean="0">
                <a:solidFill>
                  <a:schemeClr val="tx1"/>
                </a:solidFill>
              </a:defRPr>
            </a:lvl1pPr>
          </a:lstStyle>
          <a:p>
            <a:pPr algn="ctr"/>
            <a:fld id="{F1E776F5-9A26-455E-BF09-7D727D022004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325415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mage &amp;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8265" y="224737"/>
            <a:ext cx="8229600" cy="56443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4" name="Picture Placeholder 21"/>
          <p:cNvSpPr>
            <a:spLocks noGrp="1"/>
          </p:cNvSpPr>
          <p:nvPr>
            <p:ph type="pic" sz="quarter" idx="12"/>
          </p:nvPr>
        </p:nvSpPr>
        <p:spPr>
          <a:xfrm>
            <a:off x="0" y="1038666"/>
            <a:ext cx="9144000" cy="4917322"/>
          </a:xfrm>
        </p:spPr>
        <p:txBody>
          <a:bodyPr>
            <a:normAutofit/>
          </a:bodyPr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975132"/>
            <a:ext cx="8229600" cy="882624"/>
          </a:xfrm>
        </p:spPr>
        <p:txBody>
          <a:bodyPr bIns="13716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72"/>
              </a:spcBef>
              <a:buClr>
                <a:schemeClr val="accent2"/>
              </a:buClr>
              <a:buNone/>
              <a:defRPr sz="1800" b="0" i="0" baseline="0">
                <a:solidFill>
                  <a:schemeClr val="tx1"/>
                </a:solidFill>
              </a:defRPr>
            </a:lvl1pPr>
            <a:lvl2pPr>
              <a:lnSpc>
                <a:spcPts val="3600"/>
              </a:lnSpc>
              <a:spcBef>
                <a:spcPts val="72"/>
              </a:spcBef>
              <a:buClr>
                <a:schemeClr val="accent2"/>
              </a:buClr>
              <a:defRPr/>
            </a:lvl2pPr>
            <a:lvl3pPr>
              <a:lnSpc>
                <a:spcPts val="3600"/>
              </a:lnSpc>
              <a:spcBef>
                <a:spcPts val="72"/>
              </a:spcBef>
              <a:buClr>
                <a:schemeClr val="accent2"/>
              </a:buClr>
              <a:defRPr/>
            </a:lvl3pPr>
            <a:lvl4pPr>
              <a:lnSpc>
                <a:spcPts val="3600"/>
              </a:lnSpc>
              <a:spcBef>
                <a:spcPts val="72"/>
              </a:spcBef>
              <a:buClr>
                <a:schemeClr val="accent2"/>
              </a:buClr>
              <a:defRPr/>
            </a:lvl4pPr>
            <a:lvl5pPr>
              <a:lnSpc>
                <a:spcPts val="3600"/>
              </a:lnSpc>
              <a:spcBef>
                <a:spcPts val="72"/>
              </a:spcBef>
              <a:buClr>
                <a:schemeClr val="accent2"/>
              </a:buClr>
              <a:defRPr/>
            </a:lvl5pPr>
          </a:lstStyle>
          <a:p>
            <a:pPr lvl="0"/>
            <a:r>
              <a:rPr lang="en-US" dirty="0"/>
              <a:t>Explanatory text</a:t>
            </a:r>
          </a:p>
        </p:txBody>
      </p:sp>
    </p:spTree>
    <p:extLst>
      <p:ext uri="{BB962C8B-B14F-4D97-AF65-F5344CB8AC3E}">
        <p14:creationId xmlns:p14="http://schemas.microsoft.com/office/powerpoint/2010/main" val="834670435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mage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680" y="227754"/>
            <a:ext cx="8229600" cy="56443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4" name="Picture Placeholder 21"/>
          <p:cNvSpPr>
            <a:spLocks noGrp="1"/>
          </p:cNvSpPr>
          <p:nvPr>
            <p:ph type="pic" sz="quarter" idx="12"/>
          </p:nvPr>
        </p:nvSpPr>
        <p:spPr>
          <a:xfrm>
            <a:off x="0" y="1038666"/>
            <a:ext cx="9144000" cy="5819334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701167791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1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9144000" cy="68580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48837967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2999"/>
            <a:ext cx="8229600" cy="4425287"/>
          </a:xfrm>
        </p:spPr>
        <p:txBody>
          <a:bodyPr/>
          <a:lstStyle>
            <a:lvl1pPr>
              <a:buClr>
                <a:schemeClr val="accent1"/>
              </a:buClr>
              <a:buSzPct val="120000"/>
              <a:defRPr>
                <a:solidFill>
                  <a:schemeClr val="tx1"/>
                </a:solidFill>
              </a:defRPr>
            </a:lvl1pPr>
            <a:lvl2pPr>
              <a:buSzPct val="90000"/>
              <a:buFont typeface="Courier New" pitchFamily="49" charset="0"/>
              <a:buChar char="o"/>
              <a:defRPr sz="2000">
                <a:solidFill>
                  <a:schemeClr val="tx1"/>
                </a:solidFill>
              </a:defRPr>
            </a:lvl2pPr>
            <a:lvl3pPr>
              <a:buSzPct val="90000"/>
              <a:buFont typeface="Arial" pitchFamily="34" charset="0"/>
              <a:buChar char="─"/>
              <a:defRPr sz="1800">
                <a:solidFill>
                  <a:schemeClr val="tx1"/>
                </a:solidFill>
              </a:defRPr>
            </a:lvl3pPr>
            <a:lvl4pPr>
              <a:buFont typeface="Arial" pitchFamily="34" charset="0"/>
              <a:buChar char="»"/>
              <a:defRPr sz="1600">
                <a:solidFill>
                  <a:schemeClr val="bg2">
                    <a:lumMod val="50000"/>
                  </a:schemeClr>
                </a:solidFill>
              </a:defRPr>
            </a:lvl4pPr>
            <a:lvl5pPr>
              <a:defRPr sz="1600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4668838" y="6164733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altLang="en-US" sz="1000" smtClean="0">
                <a:solidFill>
                  <a:schemeClr val="tx1"/>
                </a:solidFill>
              </a:defRPr>
            </a:lvl1pPr>
          </a:lstStyle>
          <a:p>
            <a:pPr algn="ctr"/>
            <a:fld id="{F1E776F5-9A26-455E-BF09-7D727D022004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597180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_No first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452582"/>
          </a:xfrm>
        </p:spPr>
        <p:txBody>
          <a:bodyPr/>
          <a:lstStyle>
            <a:lvl1pPr marL="0" indent="0">
              <a:buClr>
                <a:schemeClr val="accent1"/>
              </a:buClr>
              <a:buSzPct val="120000"/>
              <a:buNone/>
              <a:defRPr>
                <a:solidFill>
                  <a:schemeClr val="tx1"/>
                </a:solidFill>
              </a:defRPr>
            </a:lvl1pPr>
            <a:lvl2pPr>
              <a:buSzPct val="90000"/>
              <a:buFont typeface="Courier New" pitchFamily="49" charset="0"/>
              <a:buChar char="o"/>
              <a:defRPr sz="2000">
                <a:solidFill>
                  <a:schemeClr val="tx1"/>
                </a:solidFill>
              </a:defRPr>
            </a:lvl2pPr>
            <a:lvl3pPr>
              <a:buSzPct val="90000"/>
              <a:buFont typeface="Arial" pitchFamily="34" charset="0"/>
              <a:buChar char="─"/>
              <a:defRPr sz="1800">
                <a:solidFill>
                  <a:schemeClr val="tx1"/>
                </a:solidFill>
              </a:defRPr>
            </a:lvl3pPr>
            <a:lvl4pPr>
              <a:buFont typeface="Arial" pitchFamily="34" charset="0"/>
              <a:buChar char="»"/>
              <a:defRPr sz="1600">
                <a:solidFill>
                  <a:schemeClr val="bg2">
                    <a:lumMod val="50000"/>
                  </a:schemeClr>
                </a:solidFill>
              </a:defRPr>
            </a:lvl4pPr>
            <a:lvl5pPr>
              <a:defRPr sz="1600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4668838" y="6164733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altLang="en-US" sz="1000" smtClean="0">
                <a:solidFill>
                  <a:schemeClr val="tx1"/>
                </a:solidFill>
              </a:defRPr>
            </a:lvl1pPr>
          </a:lstStyle>
          <a:p>
            <a:pPr algn="ctr"/>
            <a:fld id="{F1E776F5-9A26-455E-BF09-7D727D022004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641350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numbere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000" b="1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316104"/>
          </a:xfrm>
        </p:spPr>
        <p:txBody>
          <a:bodyPr/>
          <a:lstStyle>
            <a:lvl1pPr marL="344488" indent="-344488">
              <a:buClr>
                <a:schemeClr val="accent1"/>
              </a:buClr>
              <a:buSzPct val="100000"/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  <a:lvl2pPr marL="647700" indent="-285750">
              <a:buSzPct val="90000"/>
              <a:buFont typeface="+mj-lt"/>
              <a:buAutoNum type="alphaLcPeriod"/>
              <a:defRPr sz="2000">
                <a:solidFill>
                  <a:schemeClr val="tx1"/>
                </a:solidFill>
              </a:defRPr>
            </a:lvl2pPr>
            <a:lvl3pPr marL="889000" indent="-198438">
              <a:buSzPct val="90000"/>
              <a:buFont typeface="+mj-lt"/>
              <a:buAutoNum type="romanLcPeriod"/>
              <a:defRPr sz="1800">
                <a:solidFill>
                  <a:schemeClr val="tx1"/>
                </a:solidFill>
              </a:defRPr>
            </a:lvl3pPr>
            <a:lvl4pPr>
              <a:buFont typeface="Arial" pitchFamily="34" charset="0"/>
              <a:buChar char="»"/>
              <a:defRPr sz="1600">
                <a:solidFill>
                  <a:schemeClr val="bg2">
                    <a:lumMod val="50000"/>
                  </a:schemeClr>
                </a:solidFill>
              </a:defRPr>
            </a:lvl4pPr>
            <a:lvl5pPr>
              <a:defRPr sz="1600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4668838" y="6164733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altLang="en-US" sz="1000" smtClean="0">
                <a:solidFill>
                  <a:schemeClr val="tx1"/>
                </a:solidFill>
              </a:defRPr>
            </a:lvl1pPr>
          </a:lstStyle>
          <a:p>
            <a:pPr algn="ctr"/>
            <a:fld id="{F1E776F5-9A26-455E-BF09-7D727D022004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83340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4668838" y="6164733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altLang="en-US" sz="1000" smtClean="0">
                <a:solidFill>
                  <a:schemeClr val="tx1"/>
                </a:solidFill>
              </a:defRPr>
            </a:lvl1pPr>
          </a:lstStyle>
          <a:p>
            <a:pPr algn="ctr"/>
            <a:fld id="{F1E776F5-9A26-455E-BF09-7D727D022004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321101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4668838" y="6164733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altLang="en-US" sz="1000" smtClean="0">
                <a:solidFill>
                  <a:schemeClr val="tx1"/>
                </a:solidFill>
              </a:defRPr>
            </a:lvl1pPr>
          </a:lstStyle>
          <a:p>
            <a:pPr algn="ctr"/>
            <a:fld id="{F1E776F5-9A26-455E-BF09-7D727D022004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168623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1_Title,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283694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0031"/>
            <a:ext cx="4038600" cy="4660268"/>
          </a:xfrm>
        </p:spPr>
        <p:txBody>
          <a:bodyPr/>
          <a:lstStyle>
            <a:lvl1pPr>
              <a:defRPr sz="22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0031"/>
            <a:ext cx="4038600" cy="4660268"/>
          </a:xfrm>
        </p:spPr>
        <p:txBody>
          <a:bodyPr/>
          <a:lstStyle>
            <a:lvl1pPr>
              <a:defRPr sz="22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4668838" y="6164733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altLang="en-US" sz="1000" smtClean="0">
                <a:solidFill>
                  <a:schemeClr val="tx1"/>
                </a:solidFill>
              </a:defRPr>
            </a:lvl1pPr>
          </a:lstStyle>
          <a:p>
            <a:pPr algn="ctr"/>
            <a:fld id="{F1E776F5-9A26-455E-BF09-7D727D022004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171668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97803"/>
            <a:ext cx="4040188" cy="830997"/>
          </a:xfrm>
        </p:spPr>
        <p:txBody>
          <a:bodyPr anchor="b"/>
          <a:lstStyle>
            <a:lvl1pPr marL="0" indent="0">
              <a:buNone/>
              <a:defRPr sz="22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28799"/>
            <a:ext cx="4040188" cy="4053386"/>
          </a:xfrm>
        </p:spPr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009679"/>
            <a:ext cx="4041775" cy="830997"/>
          </a:xfrm>
        </p:spPr>
        <p:txBody>
          <a:bodyPr anchor="b"/>
          <a:lstStyle>
            <a:lvl1pPr marL="0" indent="0">
              <a:buNone/>
              <a:defRPr sz="22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840675"/>
            <a:ext cx="4041775" cy="4055158"/>
          </a:xfrm>
        </p:spPr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25734"/>
            <a:ext cx="8191500" cy="6604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668838" y="6164733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altLang="en-US" sz="1000" smtClean="0">
                <a:solidFill>
                  <a:schemeClr val="tx1"/>
                </a:solidFill>
              </a:defRPr>
            </a:lvl1pPr>
          </a:lstStyle>
          <a:p>
            <a:pPr algn="ctr"/>
            <a:fld id="{F1E776F5-9A26-455E-BF09-7D727D022004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73863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5734"/>
            <a:ext cx="819150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4588"/>
            <a:ext cx="8199438" cy="4232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167"/>
          <a:stretch/>
        </p:blipFill>
        <p:spPr bwMode="auto">
          <a:xfrm>
            <a:off x="0" y="6545114"/>
            <a:ext cx="9151963" cy="322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6"/>
          <p:cNvGrpSpPr/>
          <p:nvPr userDrawn="1"/>
        </p:nvGrpSpPr>
        <p:grpSpPr>
          <a:xfrm>
            <a:off x="562896" y="6145848"/>
            <a:ext cx="3441754" cy="289456"/>
            <a:chOff x="562896" y="6361681"/>
            <a:chExt cx="3441754" cy="289456"/>
          </a:xfrm>
        </p:grpSpPr>
        <p:pic>
          <p:nvPicPr>
            <p:cNvPr id="8" name="Picture 7" descr="IHME_logo_acr_RGB_sm.png"/>
            <p:cNvPicPr>
              <a:picLocks noChangeAspect="1"/>
            </p:cNvPicPr>
            <p:nvPr userDrawn="1"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2896" y="6361681"/>
              <a:ext cx="770386" cy="250575"/>
            </a:xfrm>
            <a:prstGeom prst="rect">
              <a:avLst/>
            </a:prstGeom>
          </p:spPr>
        </p:pic>
        <p:cxnSp>
          <p:nvCxnSpPr>
            <p:cNvPr id="9" name="Straight Connector 8"/>
            <p:cNvCxnSpPr/>
            <p:nvPr userDrawn="1"/>
          </p:nvCxnSpPr>
          <p:spPr>
            <a:xfrm>
              <a:off x="1495275" y="6361681"/>
              <a:ext cx="0" cy="289456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0" name="Picture 9"/>
            <p:cNvPicPr>
              <a:picLocks noChangeAspect="1"/>
            </p:cNvPicPr>
            <p:nvPr userDrawn="1"/>
          </p:nvPicPr>
          <p:blipFill rotWithShape="1">
            <a:blip r:embed="rId20">
              <a:lum bright="-30000"/>
            </a:blip>
            <a:srcRect l="13858"/>
            <a:stretch/>
          </p:blipFill>
          <p:spPr>
            <a:xfrm>
              <a:off x="1955028" y="6396816"/>
              <a:ext cx="2049622" cy="190349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 rotWithShape="1">
            <a:blip r:embed="rId20">
              <a:lum/>
            </a:blip>
            <a:srcRect r="87556"/>
            <a:stretch/>
          </p:blipFill>
          <p:spPr>
            <a:xfrm>
              <a:off x="1625286" y="6396816"/>
              <a:ext cx="296096" cy="190349"/>
            </a:xfrm>
            <a:prstGeom prst="rect">
              <a:avLst/>
            </a:prstGeom>
          </p:spPr>
        </p:pic>
      </p:grpSp>
      <p:pic>
        <p:nvPicPr>
          <p:cNvPr id="13" name="Picture 58" descr="C:\Users\Sarah\Desktop\IHME_logo_rgb-01.png"/>
          <p:cNvPicPr>
            <a:picLocks noChangeAspect="1" noChangeArrowheads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7736" y="6192078"/>
            <a:ext cx="3075688" cy="190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4668838" y="6164733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altLang="en-US" sz="1000" smtClean="0">
                <a:solidFill>
                  <a:schemeClr val="tx1"/>
                </a:solidFill>
              </a:defRPr>
            </a:lvl1pPr>
          </a:lstStyle>
          <a:p>
            <a:pPr algn="ctr"/>
            <a:fld id="{F1E776F5-9A26-455E-BF09-7D727D022004}" type="slidenum">
              <a:rPr lang="en-US" smtClean="0"/>
              <a:pPr algn="ctr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78" r:id="rId2"/>
    <p:sldLayoutId id="2147483687" r:id="rId3"/>
    <p:sldLayoutId id="2147483686" r:id="rId4"/>
    <p:sldLayoutId id="2147483681" r:id="rId5"/>
    <p:sldLayoutId id="2147483682" r:id="rId6"/>
    <p:sldLayoutId id="2147483688" r:id="rId7"/>
    <p:sldLayoutId id="2147483679" r:id="rId8"/>
    <p:sldLayoutId id="2147483680" r:id="rId9"/>
    <p:sldLayoutId id="2147483689" r:id="rId10"/>
    <p:sldLayoutId id="2147483690" r:id="rId11"/>
    <p:sldLayoutId id="2147483691" r:id="rId12"/>
    <p:sldLayoutId id="2147483694" r:id="rId13"/>
    <p:sldLayoutId id="2147483695" r:id="rId14"/>
    <p:sldLayoutId id="2147483696" r:id="rId15"/>
    <p:sldLayoutId id="2147483697" r:id="rId16"/>
  </p:sldLayoutIdLst>
  <p:transition>
    <p:fade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charset="0"/>
        </a:defRPr>
      </a:lvl9pPr>
    </p:titleStyle>
    <p:bodyStyle>
      <a:lvl1pPr marL="231775" indent="-231775" algn="l" rtl="0" eaLnBrk="0" fontAlgn="base" hangingPunct="0">
        <a:spcBef>
          <a:spcPts val="800"/>
        </a:spcBef>
        <a:spcAft>
          <a:spcPct val="0"/>
        </a:spcAft>
        <a:buClr>
          <a:schemeClr val="accent1"/>
        </a:buClr>
        <a:buSzPct val="120000"/>
        <a:buChar char="•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566738" indent="-220663" algn="l" rtl="0" eaLnBrk="0" fontAlgn="base" hangingPunct="0">
        <a:spcBef>
          <a:spcPts val="800"/>
        </a:spcBef>
        <a:spcAft>
          <a:spcPct val="0"/>
        </a:spcAft>
        <a:buClr>
          <a:schemeClr val="accent1"/>
        </a:buClr>
        <a:buSzPct val="90000"/>
        <a:buFont typeface="Courier New" pitchFamily="49" charset="0"/>
        <a:buChar char="o"/>
        <a:defRPr sz="2000">
          <a:solidFill>
            <a:schemeClr val="tx1"/>
          </a:solidFill>
          <a:latin typeface="+mn-lt"/>
        </a:defRPr>
      </a:lvl2pPr>
      <a:lvl3pPr marL="912813" indent="-231775" algn="l" rtl="0" eaLnBrk="0" fontAlgn="base" hangingPunct="0">
        <a:spcBef>
          <a:spcPts val="800"/>
        </a:spcBef>
        <a:spcAft>
          <a:spcPct val="0"/>
        </a:spcAft>
        <a:buClr>
          <a:schemeClr val="accent1"/>
        </a:buClr>
        <a:buSzPct val="90000"/>
        <a:buFont typeface="Arial" pitchFamily="34" charset="0"/>
        <a:buChar char="─"/>
        <a:defRPr>
          <a:solidFill>
            <a:schemeClr val="tx1"/>
          </a:solidFill>
          <a:latin typeface="+mn-lt"/>
        </a:defRPr>
      </a:lvl3pPr>
      <a:lvl4pPr marL="1258888" indent="-231775" algn="l" rtl="0" eaLnBrk="0" fontAlgn="base" hangingPunct="0">
        <a:spcBef>
          <a:spcPct val="45000"/>
        </a:spcBef>
        <a:spcAft>
          <a:spcPct val="0"/>
        </a:spcAft>
        <a:buClr>
          <a:schemeClr val="accent1"/>
        </a:buClr>
        <a:buFont typeface="Arial" pitchFamily="34" charset="0"/>
        <a:buChar char="»"/>
        <a:defRPr sz="1600">
          <a:solidFill>
            <a:srgbClr val="404040"/>
          </a:solidFill>
          <a:latin typeface="+mn-lt"/>
        </a:defRPr>
      </a:lvl4pPr>
      <a:lvl5pPr marL="1597025" indent="-223838" algn="l" rtl="0" eaLnBrk="0" fontAlgn="base" hangingPunct="0">
        <a:spcBef>
          <a:spcPct val="45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054225" indent="-223838" algn="l" rtl="0" eaLnBrk="1" fontAlgn="base" hangingPunct="1">
        <a:spcBef>
          <a:spcPct val="45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6pPr>
      <a:lvl7pPr marL="2511425" indent="-223838" algn="l" rtl="0" eaLnBrk="1" fontAlgn="base" hangingPunct="1">
        <a:spcBef>
          <a:spcPct val="45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7pPr>
      <a:lvl8pPr marL="2968625" indent="-223838" algn="l" rtl="0" eaLnBrk="1" fontAlgn="base" hangingPunct="1">
        <a:spcBef>
          <a:spcPct val="45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8pPr>
      <a:lvl9pPr marL="3425825" indent="-223838" algn="l" rtl="0" eaLnBrk="1" fontAlgn="base" hangingPunct="1">
        <a:spcBef>
          <a:spcPct val="45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ctrTitle"/>
          </p:nvPr>
        </p:nvSpPr>
        <p:spPr>
          <a:xfrm>
            <a:off x="378914" y="1557084"/>
            <a:ext cx="7772400" cy="1138773"/>
          </a:xfrm>
        </p:spPr>
        <p:txBody>
          <a:bodyPr/>
          <a:lstStyle/>
          <a:p>
            <a:pPr eaLnBrk="1" hangingPunct="1"/>
            <a:r>
              <a:rPr lang="en-US" altLang="en-US" dirty="0"/>
              <a:t>Measuring Malaria in Complex Transmission Systems</a:t>
            </a:r>
          </a:p>
        </p:txBody>
      </p:sp>
      <p:sp>
        <p:nvSpPr>
          <p:cNvPr id="4100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Alec </a:t>
            </a:r>
            <a:r>
              <a:rPr lang="en-US" altLang="en-US" dirty="0" err="1"/>
              <a:t>Georgoff</a:t>
            </a:r>
            <a:endParaRPr lang="en-US" altLang="en-US" dirty="0"/>
          </a:p>
          <a:p>
            <a:pPr eaLnBrk="1" hangingPunct="1"/>
            <a:r>
              <a:rPr lang="en-US" altLang="en-US" dirty="0"/>
              <a:t>MMC Meeting, Bangkok, Thailand</a:t>
            </a:r>
          </a:p>
          <a:p>
            <a:pPr eaLnBrk="1" hangingPunct="1"/>
            <a:r>
              <a:rPr lang="en-US" altLang="en-US" dirty="0"/>
              <a:t>November 30, 2018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2FF880D-78B8-8845-B98D-8146E8D61F4D}"/>
              </a:ext>
            </a:extLst>
          </p:cNvPr>
          <p:cNvSpPr txBox="1">
            <a:spLocks/>
          </p:cNvSpPr>
          <p:nvPr/>
        </p:nvSpPr>
        <p:spPr bwMode="auto">
          <a:xfrm>
            <a:off x="401139" y="2772171"/>
            <a:ext cx="77724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000" kern="0" dirty="0">
                <a:solidFill>
                  <a:schemeClr val="accent4"/>
                </a:solidFill>
              </a:rPr>
              <a:t>A Time-at-Risk Based Approach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F1E776F5-9A26-455E-BF09-7D727D022004}" type="slidenum">
              <a:rPr lang="en-US" smtClean="0"/>
              <a:pPr algn="ctr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1903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Ross-Macdonald Equations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F1E776F5-9A26-455E-BF09-7D727D022004}" type="slidenum">
              <a:rPr lang="en-US" smtClean="0"/>
              <a:pPr algn="ctr"/>
              <a:t>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921A26-5203-7E4F-9A64-2D61C19CF3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3012" y="1982499"/>
            <a:ext cx="5497975" cy="2979467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679783" y="1094874"/>
            <a:ext cx="6637194" cy="3276600"/>
            <a:chOff x="679783" y="1094874"/>
            <a:chExt cx="6637194" cy="3276600"/>
          </a:xfrm>
        </p:grpSpPr>
        <p:sp>
          <p:nvSpPr>
            <p:cNvPr id="3" name="TextBox 2"/>
            <p:cNvSpPr txBox="1"/>
            <p:nvPr/>
          </p:nvSpPr>
          <p:spPr>
            <a:xfrm>
              <a:off x="679783" y="1094874"/>
              <a:ext cx="25627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Bef>
                  <a:spcPts val="54"/>
                </a:spcBef>
                <a:buClr>
                  <a:schemeClr val="accent1"/>
                </a:buClr>
                <a:buSzPct val="110000"/>
              </a:pPr>
              <a:r>
                <a:rPr lang="en-US" sz="2400" i="1" dirty="0" smtClean="0">
                  <a:solidFill>
                    <a:srgbClr val="FFC000"/>
                  </a:solidFill>
                </a:rPr>
                <a:t>Infected Humans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2087479" y="2051384"/>
              <a:ext cx="397042" cy="409074"/>
            </a:xfrm>
            <a:prstGeom prst="rect">
              <a:avLst/>
            </a:prstGeom>
            <a:solidFill>
              <a:srgbClr val="FFC000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680911" y="2324100"/>
              <a:ext cx="397042" cy="409074"/>
            </a:xfrm>
            <a:prstGeom prst="rect">
              <a:avLst/>
            </a:prstGeom>
            <a:solidFill>
              <a:srgbClr val="FFC000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919935" y="2324100"/>
              <a:ext cx="397042" cy="409074"/>
            </a:xfrm>
            <a:prstGeom prst="rect">
              <a:avLst/>
            </a:prstGeom>
            <a:solidFill>
              <a:srgbClr val="FFC000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914274" y="3962400"/>
              <a:ext cx="397042" cy="409074"/>
            </a:xfrm>
            <a:prstGeom prst="rect">
              <a:avLst/>
            </a:prstGeom>
            <a:solidFill>
              <a:srgbClr val="FFC000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253749" y="1094874"/>
            <a:ext cx="4146071" cy="3569368"/>
            <a:chOff x="4253749" y="1094874"/>
            <a:chExt cx="4146071" cy="3569368"/>
          </a:xfrm>
        </p:grpSpPr>
        <p:sp>
          <p:nvSpPr>
            <p:cNvPr id="10" name="TextBox 9"/>
            <p:cNvSpPr txBox="1"/>
            <p:nvPr/>
          </p:nvSpPr>
          <p:spPr>
            <a:xfrm>
              <a:off x="5348038" y="1094874"/>
              <a:ext cx="30517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Bef>
                  <a:spcPts val="54"/>
                </a:spcBef>
                <a:buClr>
                  <a:schemeClr val="accent1"/>
                </a:buClr>
                <a:buSzPct val="110000"/>
              </a:pPr>
              <a:r>
                <a:rPr lang="en-US" sz="2400" i="1" dirty="0" smtClean="0">
                  <a:solidFill>
                    <a:srgbClr val="00B0F0"/>
                  </a:solidFill>
                </a:rPr>
                <a:t>Infected Mosquitoes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253749" y="2051384"/>
              <a:ext cx="397042" cy="409074"/>
            </a:xfrm>
            <a:prstGeom prst="rect">
              <a:avLst/>
            </a:prstGeom>
            <a:solidFill>
              <a:srgbClr val="00B0F0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295901" y="4255168"/>
              <a:ext cx="352926" cy="409074"/>
            </a:xfrm>
            <a:prstGeom prst="rect">
              <a:avLst/>
            </a:prstGeom>
            <a:solidFill>
              <a:srgbClr val="00B0F0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487916" y="4255168"/>
              <a:ext cx="358052" cy="409074"/>
            </a:xfrm>
            <a:prstGeom prst="rect">
              <a:avLst/>
            </a:prstGeom>
            <a:solidFill>
              <a:srgbClr val="00B0F0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2709909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EA740-4ECA-D745-8434-23469B497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Time-at-Risk (</a:t>
            </a:r>
            <a:r>
              <a:rPr lang="en-US" dirty="0" err="1"/>
              <a:t>TaR</a:t>
            </a:r>
            <a:r>
              <a:rPr lang="en-US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9CBB8E-7AF2-F54E-A13C-6F6A3D9461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F1E776F5-9A26-455E-BF09-7D727D022004}" type="slidenum">
              <a:rPr lang="en-US" smtClean="0"/>
              <a:pPr algn="ctr"/>
              <a:t>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9C3AC9-C5CF-9A49-BD82-A74D8176F4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9093" y="1169043"/>
            <a:ext cx="3947714" cy="254346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5DBAA02-CA49-2A43-B093-136D2DF559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6377" y="4347227"/>
            <a:ext cx="3784922" cy="1182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4701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464578" y="5001536"/>
            <a:ext cx="4408519" cy="946292"/>
            <a:chOff x="2464578" y="5001536"/>
            <a:chExt cx="4408519" cy="946292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44F23342-32A3-184E-9D57-647F218CA9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64578" y="5001536"/>
              <a:ext cx="4408519" cy="946292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44F23342-32A3-184E-9D57-647F218CA95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4706" t="34279" r="78198" b="28849"/>
            <a:stretch/>
          </p:blipFill>
          <p:spPr>
            <a:xfrm>
              <a:off x="3098289" y="5335139"/>
              <a:ext cx="312822" cy="348916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D67AC33-EE09-F94B-8F59-FF7BB6B56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Equilibrium Assumptions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110574-29DC-C542-B2EE-7ACF6A4FE3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F1E776F5-9A26-455E-BF09-7D727D022004}" type="slidenum">
              <a:rPr lang="en-US" smtClean="0"/>
              <a:pPr algn="ctr"/>
              <a:t>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D12DFF-8DB8-FB45-AE1F-6BE8091373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969121"/>
            <a:ext cx="4091066" cy="89440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E13C4E8-4F2F-1749-80FA-95303481F1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6293" y="910172"/>
            <a:ext cx="2523281" cy="101110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09B502E-4D67-5845-AB79-EAA18D9674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00667" y="1931052"/>
            <a:ext cx="6136341" cy="89440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EB21114-EC2D-CA47-89E4-F05A2DC3A7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51022" y="2872488"/>
            <a:ext cx="5641955" cy="104159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A13CF5E-B5CA-EF42-90D8-D08A2940570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02733" y="4011496"/>
            <a:ext cx="981195" cy="75832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EBEE5EF-2292-1241-97BA-F5E847C34F2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27235" y="3995674"/>
            <a:ext cx="1870698" cy="789972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3B50E717-A591-3D40-BE36-7A4B13F3FF93}"/>
              </a:ext>
            </a:extLst>
          </p:cNvPr>
          <p:cNvGrpSpPr/>
          <p:nvPr/>
        </p:nvGrpSpPr>
        <p:grpSpPr>
          <a:xfrm>
            <a:off x="445625" y="1053296"/>
            <a:ext cx="2214833" cy="1759070"/>
            <a:chOff x="445625" y="1053296"/>
            <a:chExt cx="2214833" cy="175907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24CA60C-D23B-0943-B7DC-BBC8F722BF18}"/>
                </a:ext>
              </a:extLst>
            </p:cNvPr>
            <p:cNvSpPr/>
            <p:nvPr/>
          </p:nvSpPr>
          <p:spPr>
            <a:xfrm>
              <a:off x="445625" y="1053296"/>
              <a:ext cx="1143467" cy="810228"/>
            </a:xfrm>
            <a:prstGeom prst="rect">
              <a:avLst/>
            </a:prstGeom>
            <a:noFill/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7527EF9-089D-BF46-B075-926F9F9218E4}"/>
                </a:ext>
              </a:extLst>
            </p:cNvPr>
            <p:cNvSpPr/>
            <p:nvPr/>
          </p:nvSpPr>
          <p:spPr>
            <a:xfrm>
              <a:off x="1516991" y="2002138"/>
              <a:ext cx="1143467" cy="810228"/>
            </a:xfrm>
            <a:prstGeom prst="rect">
              <a:avLst/>
            </a:prstGeom>
            <a:noFill/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4E4A82F-9FE6-C842-8AF4-1E9A3DBCF9F6}"/>
              </a:ext>
            </a:extLst>
          </p:cNvPr>
          <p:cNvGrpSpPr/>
          <p:nvPr/>
        </p:nvGrpSpPr>
        <p:grpSpPr>
          <a:xfrm>
            <a:off x="1629645" y="995622"/>
            <a:ext cx="6607906" cy="4917899"/>
            <a:chOff x="1629645" y="995622"/>
            <a:chExt cx="6607906" cy="4917899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3B7AC37-1FD5-1544-9F4B-9EAD5C91A0B5}"/>
                </a:ext>
              </a:extLst>
            </p:cNvPr>
            <p:cNvSpPr/>
            <p:nvPr/>
          </p:nvSpPr>
          <p:spPr>
            <a:xfrm>
              <a:off x="1629645" y="995622"/>
              <a:ext cx="6607906" cy="877680"/>
            </a:xfrm>
            <a:prstGeom prst="rect">
              <a:avLst/>
            </a:prstGeom>
            <a:solidFill>
              <a:srgbClr val="FFFFFF">
                <a:alpha val="8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A6E001E-A975-DD4D-B3A4-F67714EC63ED}"/>
                </a:ext>
              </a:extLst>
            </p:cNvPr>
            <p:cNvSpPr/>
            <p:nvPr/>
          </p:nvSpPr>
          <p:spPr>
            <a:xfrm>
              <a:off x="2696427" y="1988802"/>
              <a:ext cx="5040581" cy="877680"/>
            </a:xfrm>
            <a:prstGeom prst="rect">
              <a:avLst/>
            </a:prstGeom>
            <a:solidFill>
              <a:srgbClr val="FFFFFF">
                <a:alpha val="8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19E35DD-7DB9-4641-A9CC-9C8F5818506B}"/>
                </a:ext>
              </a:extLst>
            </p:cNvPr>
            <p:cNvSpPr/>
            <p:nvPr/>
          </p:nvSpPr>
          <p:spPr>
            <a:xfrm>
              <a:off x="1751022" y="3009541"/>
              <a:ext cx="5595523" cy="1775089"/>
            </a:xfrm>
            <a:prstGeom prst="rect">
              <a:avLst/>
            </a:prstGeom>
            <a:solidFill>
              <a:srgbClr val="FFFFFF">
                <a:alpha val="8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1D30FA5-B69D-064D-9FBC-E39727A89B0C}"/>
                </a:ext>
              </a:extLst>
            </p:cNvPr>
            <p:cNvSpPr/>
            <p:nvPr/>
          </p:nvSpPr>
          <p:spPr>
            <a:xfrm>
              <a:off x="3411111" y="5470496"/>
              <a:ext cx="1391478" cy="443025"/>
            </a:xfrm>
            <a:prstGeom prst="rect">
              <a:avLst/>
            </a:prstGeom>
            <a:solidFill>
              <a:srgbClr val="FFFFFF">
                <a:alpha val="8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2C8B854-6657-5A4B-A469-85EB788273BA}"/>
                </a:ext>
              </a:extLst>
            </p:cNvPr>
            <p:cNvSpPr/>
            <p:nvPr/>
          </p:nvSpPr>
          <p:spPr>
            <a:xfrm>
              <a:off x="4839718" y="5288085"/>
              <a:ext cx="813659" cy="443025"/>
            </a:xfrm>
            <a:prstGeom prst="rect">
              <a:avLst/>
            </a:prstGeom>
            <a:solidFill>
              <a:srgbClr val="FFFFFF">
                <a:alpha val="8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8D89ADE-B4D1-FA47-84B8-93A11322A003}"/>
                </a:ext>
              </a:extLst>
            </p:cNvPr>
            <p:cNvSpPr/>
            <p:nvPr/>
          </p:nvSpPr>
          <p:spPr>
            <a:xfrm>
              <a:off x="5978079" y="5288085"/>
              <a:ext cx="494283" cy="443025"/>
            </a:xfrm>
            <a:prstGeom prst="rect">
              <a:avLst/>
            </a:prstGeom>
            <a:solidFill>
              <a:srgbClr val="FFFFFF">
                <a:alpha val="8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8621059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7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9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2464578" y="5001536"/>
            <a:ext cx="4408519" cy="946292"/>
            <a:chOff x="2464578" y="5001536"/>
            <a:chExt cx="4408519" cy="946292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44F23342-32A3-184E-9D57-647F218CA9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64578" y="5001536"/>
              <a:ext cx="4408519" cy="946292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44F23342-32A3-184E-9D57-647F218CA95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4706" t="34279" r="78198" b="28849"/>
            <a:stretch/>
          </p:blipFill>
          <p:spPr>
            <a:xfrm>
              <a:off x="3098289" y="5335139"/>
              <a:ext cx="312822" cy="348916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D67AC33-EE09-F94B-8F59-FF7BB6B56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Equilibrium Assumptions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110574-29DC-C542-B2EE-7ACF6A4FE3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F1E776F5-9A26-455E-BF09-7D727D022004}" type="slidenum">
              <a:rPr lang="en-US" smtClean="0"/>
              <a:pPr algn="ctr"/>
              <a:t>6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445625" y="910172"/>
            <a:ext cx="7913949" cy="3875474"/>
            <a:chOff x="445625" y="910172"/>
            <a:chExt cx="7913949" cy="387547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FD12DFF-8DB8-FB45-AE1F-6BE80913739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7200" y="969121"/>
              <a:ext cx="4091066" cy="894403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E13C4E8-4F2F-1749-80FA-95303481F1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836293" y="910172"/>
              <a:ext cx="2523281" cy="1011102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09B502E-4D67-5845-AB79-EAA18D9674E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600667" y="1931052"/>
              <a:ext cx="6136341" cy="894403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BEB21114-EC2D-CA47-89E4-F05A2DC3A79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751022" y="2872488"/>
              <a:ext cx="5641955" cy="1041591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9A13CF5E-B5CA-EF42-90D8-D08A2940570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502733" y="4011496"/>
              <a:ext cx="981195" cy="758328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EEBEE5EF-2292-1241-97BA-F5E847C34F2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227235" y="3995674"/>
              <a:ext cx="1870698" cy="789972"/>
            </a:xfrm>
            <a:prstGeom prst="rect">
              <a:avLst/>
            </a:prstGeom>
          </p:spPr>
        </p:pic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3B50E717-A591-3D40-BE36-7A4B13F3FF93}"/>
                </a:ext>
              </a:extLst>
            </p:cNvPr>
            <p:cNvGrpSpPr/>
            <p:nvPr/>
          </p:nvGrpSpPr>
          <p:grpSpPr>
            <a:xfrm>
              <a:off x="445625" y="1053296"/>
              <a:ext cx="2214833" cy="1759070"/>
              <a:chOff x="445625" y="1053296"/>
              <a:chExt cx="2214833" cy="1759070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B24CA60C-D23B-0943-B7DC-BBC8F722BF18}"/>
                  </a:ext>
                </a:extLst>
              </p:cNvPr>
              <p:cNvSpPr/>
              <p:nvPr/>
            </p:nvSpPr>
            <p:spPr>
              <a:xfrm>
                <a:off x="445625" y="1053296"/>
                <a:ext cx="1143467" cy="810228"/>
              </a:xfrm>
              <a:prstGeom prst="rect">
                <a:avLst/>
              </a:prstGeom>
              <a:noFill/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47527EF9-089D-BF46-B075-926F9F9218E4}"/>
                  </a:ext>
                </a:extLst>
              </p:cNvPr>
              <p:cNvSpPr/>
              <p:nvPr/>
            </p:nvSpPr>
            <p:spPr>
              <a:xfrm>
                <a:off x="1516991" y="2002138"/>
                <a:ext cx="1143467" cy="810228"/>
              </a:xfrm>
              <a:prstGeom prst="rect">
                <a:avLst/>
              </a:prstGeom>
              <a:noFill/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4E4A82F-9FE6-C842-8AF4-1E9A3DBCF9F6}"/>
              </a:ext>
            </a:extLst>
          </p:cNvPr>
          <p:cNvGrpSpPr/>
          <p:nvPr/>
        </p:nvGrpSpPr>
        <p:grpSpPr>
          <a:xfrm>
            <a:off x="1629645" y="995622"/>
            <a:ext cx="6607906" cy="4917899"/>
            <a:chOff x="1629645" y="995622"/>
            <a:chExt cx="6607906" cy="4917899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3B7AC37-1FD5-1544-9F4B-9EAD5C91A0B5}"/>
                </a:ext>
              </a:extLst>
            </p:cNvPr>
            <p:cNvSpPr/>
            <p:nvPr/>
          </p:nvSpPr>
          <p:spPr>
            <a:xfrm>
              <a:off x="1629645" y="995622"/>
              <a:ext cx="6607906" cy="877680"/>
            </a:xfrm>
            <a:prstGeom prst="rect">
              <a:avLst/>
            </a:prstGeom>
            <a:solidFill>
              <a:srgbClr val="FFFFFF">
                <a:alpha val="8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A6E001E-A975-DD4D-B3A4-F67714EC63ED}"/>
                </a:ext>
              </a:extLst>
            </p:cNvPr>
            <p:cNvSpPr/>
            <p:nvPr/>
          </p:nvSpPr>
          <p:spPr>
            <a:xfrm>
              <a:off x="2696427" y="1988802"/>
              <a:ext cx="5040581" cy="877680"/>
            </a:xfrm>
            <a:prstGeom prst="rect">
              <a:avLst/>
            </a:prstGeom>
            <a:solidFill>
              <a:srgbClr val="FFFFFF">
                <a:alpha val="8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19E35DD-7DB9-4641-A9CC-9C8F5818506B}"/>
                </a:ext>
              </a:extLst>
            </p:cNvPr>
            <p:cNvSpPr/>
            <p:nvPr/>
          </p:nvSpPr>
          <p:spPr>
            <a:xfrm>
              <a:off x="1751022" y="3009541"/>
              <a:ext cx="5595523" cy="1775089"/>
            </a:xfrm>
            <a:prstGeom prst="rect">
              <a:avLst/>
            </a:prstGeom>
            <a:solidFill>
              <a:srgbClr val="FFFFFF">
                <a:alpha val="8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1D30FA5-B69D-064D-9FBC-E39727A89B0C}"/>
                </a:ext>
              </a:extLst>
            </p:cNvPr>
            <p:cNvSpPr/>
            <p:nvPr/>
          </p:nvSpPr>
          <p:spPr>
            <a:xfrm>
              <a:off x="3411111" y="5470496"/>
              <a:ext cx="1391478" cy="443025"/>
            </a:xfrm>
            <a:prstGeom prst="rect">
              <a:avLst/>
            </a:prstGeom>
            <a:solidFill>
              <a:srgbClr val="FFFFFF">
                <a:alpha val="8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2C8B854-6657-5A4B-A469-85EB788273BA}"/>
                </a:ext>
              </a:extLst>
            </p:cNvPr>
            <p:cNvSpPr/>
            <p:nvPr/>
          </p:nvSpPr>
          <p:spPr>
            <a:xfrm>
              <a:off x="4839718" y="5288085"/>
              <a:ext cx="813659" cy="443025"/>
            </a:xfrm>
            <a:prstGeom prst="rect">
              <a:avLst/>
            </a:prstGeom>
            <a:solidFill>
              <a:srgbClr val="FFFFFF">
                <a:alpha val="8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8D89ADE-B4D1-FA47-84B8-93A11322A003}"/>
                </a:ext>
              </a:extLst>
            </p:cNvPr>
            <p:cNvSpPr/>
            <p:nvPr/>
          </p:nvSpPr>
          <p:spPr>
            <a:xfrm>
              <a:off x="5978079" y="5288085"/>
              <a:ext cx="494283" cy="443025"/>
            </a:xfrm>
            <a:prstGeom prst="rect">
              <a:avLst/>
            </a:prstGeom>
            <a:solidFill>
              <a:srgbClr val="FFFFFF">
                <a:alpha val="8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3436431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7AC33-EE09-F94B-8F59-FF7BB6B56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Equilibrium Assumptions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110574-29DC-C542-B2EE-7ACF6A4FE3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F1E776F5-9A26-455E-BF09-7D727D022004}" type="slidenum">
              <a:rPr lang="en-US" smtClean="0"/>
              <a:pPr algn="ctr"/>
              <a:t>7</a:t>
            </a:fld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2464578" y="5001536"/>
            <a:ext cx="4408519" cy="946292"/>
            <a:chOff x="2464578" y="5001536"/>
            <a:chExt cx="4408519" cy="946292"/>
          </a:xfrm>
        </p:grpSpPr>
        <p:grpSp>
          <p:nvGrpSpPr>
            <p:cNvPr id="14" name="Group 13"/>
            <p:cNvGrpSpPr/>
            <p:nvPr/>
          </p:nvGrpSpPr>
          <p:grpSpPr>
            <a:xfrm>
              <a:off x="2464578" y="5001536"/>
              <a:ext cx="4408519" cy="946292"/>
              <a:chOff x="2464578" y="5001536"/>
              <a:chExt cx="4408519" cy="946292"/>
            </a:xfrm>
          </p:grpSpPr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44F23342-32A3-184E-9D57-647F218CA95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464578" y="5001536"/>
                <a:ext cx="4408519" cy="946292"/>
              </a:xfrm>
              <a:prstGeom prst="rect">
                <a:avLst/>
              </a:prstGeom>
            </p:spPr>
          </p:pic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id="{44F23342-32A3-184E-9D57-647F218CA95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14706" t="34279" r="78198" b="28849"/>
              <a:stretch/>
            </p:blipFill>
            <p:spPr>
              <a:xfrm>
                <a:off x="3098289" y="5335139"/>
                <a:ext cx="312822" cy="348916"/>
              </a:xfrm>
              <a:prstGeom prst="rect">
                <a:avLst/>
              </a:prstGeom>
            </p:spPr>
          </p:pic>
        </p:grp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1D30FA5-B69D-064D-9FBC-E39727A89B0C}"/>
                </a:ext>
              </a:extLst>
            </p:cNvPr>
            <p:cNvSpPr/>
            <p:nvPr/>
          </p:nvSpPr>
          <p:spPr>
            <a:xfrm>
              <a:off x="3411111" y="5470496"/>
              <a:ext cx="1391478" cy="443025"/>
            </a:xfrm>
            <a:prstGeom prst="rect">
              <a:avLst/>
            </a:prstGeom>
            <a:solidFill>
              <a:srgbClr val="FFFFFF">
                <a:alpha val="8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2C8B854-6657-5A4B-A469-85EB788273BA}"/>
                </a:ext>
              </a:extLst>
            </p:cNvPr>
            <p:cNvSpPr/>
            <p:nvPr/>
          </p:nvSpPr>
          <p:spPr>
            <a:xfrm>
              <a:off x="4839718" y="5288085"/>
              <a:ext cx="813659" cy="443025"/>
            </a:xfrm>
            <a:prstGeom prst="rect">
              <a:avLst/>
            </a:prstGeom>
            <a:solidFill>
              <a:srgbClr val="FFFFFF">
                <a:alpha val="8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8D89ADE-B4D1-FA47-84B8-93A11322A003}"/>
                </a:ext>
              </a:extLst>
            </p:cNvPr>
            <p:cNvSpPr/>
            <p:nvPr/>
          </p:nvSpPr>
          <p:spPr>
            <a:xfrm>
              <a:off x="5978079" y="5288085"/>
              <a:ext cx="494283" cy="443025"/>
            </a:xfrm>
            <a:prstGeom prst="rect">
              <a:avLst/>
            </a:prstGeom>
            <a:solidFill>
              <a:srgbClr val="FFFFFF">
                <a:alpha val="8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0988043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3.7037E-7 L -0.19549 -0.571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774" y="-285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7AC33-EE09-F94B-8F59-FF7BB6B56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Equilibrium Assumptions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110574-29DC-C542-B2EE-7ACF6A4FE3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F1E776F5-9A26-455E-BF09-7D727D022004}" type="slidenum">
              <a:rPr lang="en-US" smtClean="0"/>
              <a:pPr algn="ctr"/>
              <a:t>8</a:t>
            </a:fld>
            <a:endParaRPr lang="en-US"/>
          </a:p>
        </p:txBody>
      </p:sp>
      <p:grpSp>
        <p:nvGrpSpPr>
          <p:cNvPr id="25" name="Group 24" descr="Down:  Group 23"/>
          <p:cNvGrpSpPr/>
          <p:nvPr/>
        </p:nvGrpSpPr>
        <p:grpSpPr>
          <a:xfrm>
            <a:off x="1310728" y="1376381"/>
            <a:ext cx="3374073" cy="625436"/>
            <a:chOff x="3098289" y="5288085"/>
            <a:chExt cx="3374073" cy="625436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44F23342-32A3-184E-9D57-647F218CA95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4706" t="34279" r="78198" b="28849"/>
            <a:stretch/>
          </p:blipFill>
          <p:spPr>
            <a:xfrm>
              <a:off x="3098289" y="5335139"/>
              <a:ext cx="312822" cy="348916"/>
            </a:xfrm>
            <a:prstGeom prst="rect">
              <a:avLst/>
            </a:prstGeom>
          </p:spPr>
        </p:pic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1D30FA5-B69D-064D-9FBC-E39727A89B0C}"/>
                </a:ext>
              </a:extLst>
            </p:cNvPr>
            <p:cNvSpPr/>
            <p:nvPr/>
          </p:nvSpPr>
          <p:spPr>
            <a:xfrm>
              <a:off x="3411111" y="5470496"/>
              <a:ext cx="1391478" cy="443025"/>
            </a:xfrm>
            <a:prstGeom prst="rect">
              <a:avLst/>
            </a:prstGeom>
            <a:solidFill>
              <a:srgbClr val="FFFFFF">
                <a:alpha val="8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2C8B854-6657-5A4B-A469-85EB788273BA}"/>
                </a:ext>
              </a:extLst>
            </p:cNvPr>
            <p:cNvSpPr/>
            <p:nvPr/>
          </p:nvSpPr>
          <p:spPr>
            <a:xfrm>
              <a:off x="4839718" y="5288085"/>
              <a:ext cx="813659" cy="443025"/>
            </a:xfrm>
            <a:prstGeom prst="rect">
              <a:avLst/>
            </a:prstGeom>
            <a:solidFill>
              <a:srgbClr val="FFFFFF">
                <a:alpha val="8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8D89ADE-B4D1-FA47-84B8-93A11322A003}"/>
                </a:ext>
              </a:extLst>
            </p:cNvPr>
            <p:cNvSpPr/>
            <p:nvPr/>
          </p:nvSpPr>
          <p:spPr>
            <a:xfrm>
              <a:off x="5978079" y="5288085"/>
              <a:ext cx="494283" cy="443025"/>
            </a:xfrm>
            <a:prstGeom prst="rect">
              <a:avLst/>
            </a:prstGeom>
            <a:solidFill>
              <a:srgbClr val="FFFFFF">
                <a:alpha val="8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677954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HME ppt template_1109">
  <a:themeElements>
    <a:clrScheme name="Custom 6">
      <a:dk1>
        <a:srgbClr val="000000"/>
      </a:dk1>
      <a:lt1>
        <a:srgbClr val="FFFFFF"/>
      </a:lt1>
      <a:dk2>
        <a:srgbClr val="000000"/>
      </a:dk2>
      <a:lt2>
        <a:srgbClr val="5F5F5F"/>
      </a:lt2>
      <a:accent1>
        <a:srgbClr val="5BBB0E"/>
      </a:accent1>
      <a:accent2>
        <a:srgbClr val="308600"/>
      </a:accent2>
      <a:accent3>
        <a:srgbClr val="4B3892"/>
      </a:accent3>
      <a:accent4>
        <a:srgbClr val="A6A6A6"/>
      </a:accent4>
      <a:accent5>
        <a:srgbClr val="16540A"/>
      </a:accent5>
      <a:accent6>
        <a:srgbClr val="CD6F49"/>
      </a:accent6>
      <a:hlink>
        <a:srgbClr val="4D8540"/>
      </a:hlink>
      <a:folHlink>
        <a:srgbClr val="4D854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spcBef>
            <a:spcPts val="54"/>
          </a:spcBef>
          <a:buClr>
            <a:schemeClr val="accent1"/>
          </a:buClr>
          <a:buSzPct val="110000"/>
          <a:defRPr sz="1800" dirty="0" err="1" smtClean="0"/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48AA4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B1D2B0"/>
        </a:accent5>
        <a:accent6>
          <a:srgbClr val="2D2D8A"/>
        </a:accent6>
        <a:hlink>
          <a:srgbClr val="009999"/>
        </a:hlink>
        <a:folHlink>
          <a:srgbClr val="92C67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4C5B52"/>
        </a:dk1>
        <a:lt1>
          <a:srgbClr val="FFFFFF"/>
        </a:lt1>
        <a:dk2>
          <a:srgbClr val="000000"/>
        </a:dk2>
        <a:lt2>
          <a:srgbClr val="808080"/>
        </a:lt2>
        <a:accent1>
          <a:srgbClr val="48AA43"/>
        </a:accent1>
        <a:accent2>
          <a:srgbClr val="333399"/>
        </a:accent2>
        <a:accent3>
          <a:srgbClr val="FFFFFF"/>
        </a:accent3>
        <a:accent4>
          <a:srgbClr val="404C45"/>
        </a:accent4>
        <a:accent5>
          <a:srgbClr val="B1D2B0"/>
        </a:accent5>
        <a:accent6>
          <a:srgbClr val="2D2D8A"/>
        </a:accent6>
        <a:hlink>
          <a:srgbClr val="009999"/>
        </a:hlink>
        <a:folHlink>
          <a:srgbClr val="92C67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IHME ppt template_1109</Template>
  <TotalTime>756</TotalTime>
  <Words>49</Words>
  <Application>Microsoft Office PowerPoint</Application>
  <PresentationFormat>On-screen Show (4:3)</PresentationFormat>
  <Paragraphs>22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Courier New</vt:lpstr>
      <vt:lpstr>IHME ppt template_1109</vt:lpstr>
      <vt:lpstr>Measuring Malaria in Complex Transmission Systems</vt:lpstr>
      <vt:lpstr>Introduction</vt:lpstr>
      <vt:lpstr>Ross-Macdonald Equations</vt:lpstr>
      <vt:lpstr>Time-at-Risk (TaR)</vt:lpstr>
      <vt:lpstr>Equilibrium Assumptions</vt:lpstr>
      <vt:lpstr>Equilibrium Assumptions</vt:lpstr>
      <vt:lpstr>Equilibrium Assumptions</vt:lpstr>
      <vt:lpstr>Equilibrium Assumptions</vt:lpstr>
    </vt:vector>
  </TitlesOfParts>
  <Company>UW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Information</dc:title>
  <dc:creator>Nebula</dc:creator>
  <cp:lastModifiedBy>Alec Georgoff</cp:lastModifiedBy>
  <cp:revision>60</cp:revision>
  <dcterms:created xsi:type="dcterms:W3CDTF">2009-11-17T17:26:05Z</dcterms:created>
  <dcterms:modified xsi:type="dcterms:W3CDTF">2018-11-05T23:27:03Z</dcterms:modified>
</cp:coreProperties>
</file>