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handoutMasterIdLst>
    <p:handoutMasterId r:id="rId14"/>
  </p:handoutMasterIdLst>
  <p:sldIdLst>
    <p:sldId id="256" r:id="rId2"/>
    <p:sldId id="257" r:id="rId3"/>
    <p:sldId id="258" r:id="rId4"/>
    <p:sldId id="262" r:id="rId5"/>
    <p:sldId id="270" r:id="rId6"/>
    <p:sldId id="271" r:id="rId7"/>
    <p:sldId id="272" r:id="rId8"/>
    <p:sldId id="273" r:id="rId9"/>
    <p:sldId id="274" r:id="rId10"/>
    <p:sldId id="276" r:id="rId11"/>
    <p:sldId id="275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7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719E0-DF6D-4932-8708-9BDDE620A5E5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4A7D2-BB91-46AD-A21D-8A3B42181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635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241D-8564-4B06-95B0-A67D3E41B8E7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F380-B1D9-4389-B56B-BC26B7D91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40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241D-8564-4B06-95B0-A67D3E41B8E7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F380-B1D9-4389-B56B-BC26B7D91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80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241D-8564-4B06-95B0-A67D3E41B8E7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F380-B1D9-4389-B56B-BC26B7D91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21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241D-8564-4B06-95B0-A67D3E41B8E7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F380-B1D9-4389-B56B-BC26B7D91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24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241D-8564-4B06-95B0-A67D3E41B8E7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F380-B1D9-4389-B56B-BC26B7D91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55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241D-8564-4B06-95B0-A67D3E41B8E7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F380-B1D9-4389-B56B-BC26B7D91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65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241D-8564-4B06-95B0-A67D3E41B8E7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F380-B1D9-4389-B56B-BC26B7D91D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1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241D-8564-4B06-95B0-A67D3E41B8E7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F380-B1D9-4389-B56B-BC26B7D91D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241D-8564-4B06-95B0-A67D3E41B8E7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F380-B1D9-4389-B56B-BC26B7D91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9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241D-8564-4B06-95B0-A67D3E41B8E7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F380-B1D9-4389-B56B-BC26B7D91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86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241D-8564-4B06-95B0-A67D3E41B8E7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F380-B1D9-4389-B56B-BC26B7D91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72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33241D-8564-4B06-95B0-A67D3E41B8E7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F380-B1D9-4389-B56B-BC26B7D91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99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ФАНТАСТИЧЕСКИЕ ЧАТЫ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 где они обитают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8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7" y="1828800"/>
            <a:ext cx="5928206" cy="4351337"/>
          </a:xfrm>
        </p:spPr>
        <p:txBody>
          <a:bodyPr/>
          <a:lstStyle/>
          <a:p>
            <a:r>
              <a:rPr lang="ru-RU" dirty="0" smtClean="0"/>
              <a:t>Достаточное управление историей и аналитикой</a:t>
            </a:r>
          </a:p>
          <a:p>
            <a:r>
              <a:rPr lang="ru-RU" dirty="0" smtClean="0"/>
              <a:t>Система </a:t>
            </a:r>
            <a:r>
              <a:rPr lang="ru-RU" dirty="0" err="1" smtClean="0"/>
              <a:t>тикетов</a:t>
            </a:r>
            <a:endParaRPr lang="ru-RU" dirty="0" smtClean="0"/>
          </a:p>
          <a:p>
            <a:r>
              <a:rPr lang="ru-RU" dirty="0" smtClean="0"/>
              <a:t>Гибкая форма авторизации для клиента</a:t>
            </a:r>
          </a:p>
          <a:p>
            <a:r>
              <a:rPr lang="ru-RU" sz="3600" dirty="0" err="1" smtClean="0"/>
              <a:t>Кастомизация</a:t>
            </a:r>
            <a:r>
              <a:rPr lang="ru-RU" sz="3600" dirty="0" smtClean="0"/>
              <a:t> </a:t>
            </a:r>
            <a:r>
              <a:rPr lang="ru-RU" sz="3600" dirty="0" err="1" smtClean="0"/>
              <a:t>виджета</a:t>
            </a:r>
            <a:r>
              <a:rPr lang="ru-RU" sz="3600" dirty="0" smtClean="0"/>
              <a:t> в </a:t>
            </a:r>
            <a:r>
              <a:rPr lang="ru-RU" sz="3600" dirty="0" err="1" smtClean="0"/>
              <a:t>т.ч</a:t>
            </a:r>
            <a:r>
              <a:rPr lang="ru-RU" sz="3600" dirty="0" smtClean="0"/>
              <a:t>. собственными стилями</a:t>
            </a:r>
          </a:p>
          <a:p>
            <a:r>
              <a:rPr lang="en-US" dirty="0" smtClean="0"/>
              <a:t>JS API, REST API, </a:t>
            </a:r>
            <a:r>
              <a:rPr lang="ru-RU" dirty="0" smtClean="0"/>
              <a:t>обёртки для </a:t>
            </a:r>
            <a:r>
              <a:rPr lang="en-US" dirty="0" smtClean="0"/>
              <a:t>Node.js, C#, Ruby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418041"/>
            <a:ext cx="2253673" cy="12442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3" y="1828800"/>
            <a:ext cx="4459465" cy="334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7" y="1828800"/>
            <a:ext cx="5877406" cy="4351337"/>
          </a:xfrm>
        </p:spPr>
        <p:txBody>
          <a:bodyPr/>
          <a:lstStyle/>
          <a:p>
            <a:r>
              <a:rPr lang="ru-RU" dirty="0" smtClean="0"/>
              <a:t>Возможность авторизации с помощью </a:t>
            </a:r>
            <a:r>
              <a:rPr lang="en-US" dirty="0" smtClean="0"/>
              <a:t>Facebook </a:t>
            </a:r>
            <a:r>
              <a:rPr lang="ru-RU" dirty="0" smtClean="0"/>
              <a:t>и </a:t>
            </a:r>
            <a:r>
              <a:rPr lang="en-US" dirty="0" smtClean="0"/>
              <a:t>Google+</a:t>
            </a:r>
            <a:endParaRPr lang="ru-RU" dirty="0" smtClean="0"/>
          </a:p>
          <a:p>
            <a:r>
              <a:rPr lang="ru-RU" dirty="0" smtClean="0"/>
              <a:t>Типичная </a:t>
            </a:r>
            <a:r>
              <a:rPr lang="ru-RU" dirty="0" err="1" smtClean="0"/>
              <a:t>кастомизация</a:t>
            </a:r>
            <a:r>
              <a:rPr lang="ru-RU" dirty="0" smtClean="0"/>
              <a:t> </a:t>
            </a:r>
            <a:r>
              <a:rPr lang="ru-RU" dirty="0" err="1" smtClean="0"/>
              <a:t>виджета</a:t>
            </a:r>
            <a:endParaRPr lang="ru-RU" dirty="0" smtClean="0"/>
          </a:p>
          <a:p>
            <a:r>
              <a:rPr lang="ru-RU" dirty="0" smtClean="0"/>
              <a:t>Детальная фильтрация истории</a:t>
            </a:r>
          </a:p>
          <a:p>
            <a:r>
              <a:rPr lang="ru-RU" dirty="0" smtClean="0"/>
              <a:t>Достаточная аналитика</a:t>
            </a:r>
            <a:endParaRPr lang="en-US" dirty="0" smtClean="0"/>
          </a:p>
          <a:p>
            <a:r>
              <a:rPr lang="en-US" dirty="0" smtClean="0"/>
              <a:t>REST API, </a:t>
            </a:r>
            <a:r>
              <a:rPr lang="ru-RU" dirty="0" smtClean="0"/>
              <a:t>куча обёрток (</a:t>
            </a:r>
            <a:r>
              <a:rPr lang="en-US" dirty="0" smtClean="0"/>
              <a:t>Python, Node.js, Ruby, R </a:t>
            </a:r>
            <a:r>
              <a:rPr lang="ru-RU" dirty="0" smtClean="0"/>
              <a:t>и т.д.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WebSocket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516996"/>
            <a:ext cx="3455940" cy="7999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46" y="1828800"/>
            <a:ext cx="4893781" cy="491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Стоимость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29705"/>
              </p:ext>
            </p:extLst>
          </p:nvPr>
        </p:nvGraphicFramePr>
        <p:xfrm>
          <a:off x="845126" y="1828800"/>
          <a:ext cx="10501378" cy="4480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45507"/>
                <a:gridCol w="2167859"/>
                <a:gridCol w="1814576"/>
                <a:gridCol w="1541418"/>
                <a:gridCol w="188012"/>
                <a:gridCol w="1562411"/>
                <a:gridCol w="1981595"/>
              </a:tblGrid>
              <a:tr h="370840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На месяц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На 3 месяца</a:t>
                      </a:r>
                      <a:endParaRPr lang="ru-RU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2000" dirty="0" smtClean="0"/>
                        <a:t>На полгода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На год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 err="1" smtClean="0"/>
                        <a:t>Blinger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6-15 менеджеров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$249/</a:t>
                      </a:r>
                      <a:r>
                        <a:rPr lang="ru-RU" sz="2000" dirty="0" err="1" smtClean="0"/>
                        <a:t>мес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2000" dirty="0" smtClean="0"/>
                        <a:t>$224/</a:t>
                      </a:r>
                      <a:r>
                        <a:rPr lang="ru-RU" sz="2000" dirty="0" err="1" smtClean="0"/>
                        <a:t>мес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$199/</a:t>
                      </a:r>
                      <a:r>
                        <a:rPr lang="ru-RU" sz="2000" dirty="0" err="1" smtClean="0"/>
                        <a:t>мес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16+ менеджеров, круглосуточная техподдержка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$599/</a:t>
                      </a:r>
                      <a:r>
                        <a:rPr lang="ru-RU" sz="2000" dirty="0" err="1" smtClean="0"/>
                        <a:t>мес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2000" dirty="0" smtClean="0"/>
                        <a:t>$539/</a:t>
                      </a:r>
                      <a:r>
                        <a:rPr lang="ru-RU" sz="2000" dirty="0" err="1" smtClean="0"/>
                        <a:t>мес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$499/</a:t>
                      </a:r>
                      <a:r>
                        <a:rPr lang="ru-RU" sz="2000" dirty="0" err="1" smtClean="0"/>
                        <a:t>мес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 err="1" smtClean="0"/>
                        <a:t>LiveChat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$36/ч</a:t>
                      </a:r>
                      <a:r>
                        <a:rPr lang="en-US" sz="2000" dirty="0" smtClean="0"/>
                        <a:t>*</a:t>
                      </a:r>
                      <a:r>
                        <a:rPr lang="ru-RU" sz="2000" dirty="0" err="1" smtClean="0"/>
                        <a:t>мес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$30/</a:t>
                      </a:r>
                      <a:r>
                        <a:rPr lang="ru-RU" sz="2000" dirty="0" smtClean="0"/>
                        <a:t>ч*</a:t>
                      </a:r>
                      <a:r>
                        <a:rPr lang="ru-RU" sz="2000" dirty="0" err="1" smtClean="0"/>
                        <a:t>мес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 err="1" smtClean="0"/>
                        <a:t>Zendesc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$55/</a:t>
                      </a:r>
                      <a:r>
                        <a:rPr lang="ru-RU" sz="2000" dirty="0" smtClean="0"/>
                        <a:t>ч*</a:t>
                      </a:r>
                      <a:r>
                        <a:rPr lang="ru-RU" sz="2000" dirty="0" err="1" smtClean="0"/>
                        <a:t>мес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$44/</a:t>
                      </a:r>
                      <a:r>
                        <a:rPr lang="ru-RU" sz="2000" dirty="0" smtClean="0"/>
                        <a:t>ч*</a:t>
                      </a:r>
                      <a:r>
                        <a:rPr lang="ru-RU" sz="2000" dirty="0" err="1" smtClean="0"/>
                        <a:t>мес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 err="1" smtClean="0"/>
                        <a:t>Chatra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700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ru-RU" sz="1800" kern="1200" dirty="0" smtClean="0">
                          <a:effectLst/>
                        </a:rPr>
                        <a:t>₽</a:t>
                      </a:r>
                      <a:r>
                        <a:rPr lang="ru-RU" sz="2000" baseline="0" dirty="0" smtClean="0"/>
                        <a:t>/ч*</a:t>
                      </a:r>
                      <a:r>
                        <a:rPr lang="ru-RU" sz="2000" baseline="0" dirty="0" err="1" smtClean="0"/>
                        <a:t>мес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450 </a:t>
                      </a:r>
                      <a:r>
                        <a:rPr lang="ru-RU" sz="1800" kern="1200" dirty="0" smtClean="0">
                          <a:effectLst/>
                        </a:rPr>
                        <a:t>₽</a:t>
                      </a:r>
                      <a:r>
                        <a:rPr lang="ru-RU" sz="2000" dirty="0" smtClean="0"/>
                        <a:t>/ч*</a:t>
                      </a:r>
                      <a:r>
                        <a:rPr lang="ru-RU" sz="2000" dirty="0" err="1" smtClean="0"/>
                        <a:t>мес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 err="1" smtClean="0"/>
                        <a:t>Cleversite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760 </a:t>
                      </a:r>
                      <a:r>
                        <a:rPr lang="ru-RU" sz="1800" kern="1200" dirty="0" smtClean="0">
                          <a:effectLst/>
                        </a:rPr>
                        <a:t>₽</a:t>
                      </a:r>
                      <a:r>
                        <a:rPr lang="ru-RU" sz="2000" baseline="0" dirty="0" smtClean="0"/>
                        <a:t>/ч*</a:t>
                      </a:r>
                      <a:r>
                        <a:rPr lang="ru-RU" sz="2000" baseline="0" dirty="0" err="1" smtClean="0"/>
                        <a:t>мес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684 </a:t>
                      </a:r>
                      <a:r>
                        <a:rPr lang="ru-RU" sz="1800" kern="1200" dirty="0" smtClean="0">
                          <a:effectLst/>
                        </a:rPr>
                        <a:t>₽</a:t>
                      </a:r>
                      <a:r>
                        <a:rPr lang="ru-RU" sz="2000" baseline="0" dirty="0" smtClean="0"/>
                        <a:t>/ч*</a:t>
                      </a:r>
                      <a:r>
                        <a:rPr lang="ru-RU" sz="2000" baseline="0" dirty="0" err="1" smtClean="0"/>
                        <a:t>мес</a:t>
                      </a:r>
                      <a:endParaRPr lang="ru-RU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2000" dirty="0" smtClean="0"/>
                        <a:t>608 </a:t>
                      </a:r>
                      <a:r>
                        <a:rPr lang="ru-RU" sz="1800" kern="1200" dirty="0" smtClean="0">
                          <a:effectLst/>
                        </a:rPr>
                        <a:t>₽</a:t>
                      </a:r>
                      <a:r>
                        <a:rPr lang="ru-RU" sz="2000" baseline="0" dirty="0" smtClean="0"/>
                        <a:t>/ч*</a:t>
                      </a:r>
                      <a:r>
                        <a:rPr lang="ru-RU" sz="2000" baseline="0" dirty="0" err="1" smtClean="0"/>
                        <a:t>мес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456 </a:t>
                      </a:r>
                      <a:r>
                        <a:rPr lang="ru-RU" sz="1800" kern="1200" dirty="0" smtClean="0">
                          <a:effectLst/>
                        </a:rPr>
                        <a:t>₽</a:t>
                      </a:r>
                      <a:r>
                        <a:rPr lang="ru-RU" sz="2000" baseline="0" dirty="0" smtClean="0"/>
                        <a:t>/ч*</a:t>
                      </a:r>
                      <a:r>
                        <a:rPr lang="ru-RU" sz="2000" baseline="0" dirty="0" err="1" smtClean="0"/>
                        <a:t>мес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 err="1" smtClean="0"/>
                        <a:t>Webim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ru-RU" sz="2000" dirty="0" smtClean="0"/>
                        <a:t>ИНДИВИДУАЛЬНО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Livetex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Техподдержка</a:t>
                      </a:r>
                      <a:r>
                        <a:rPr lang="ru-RU" sz="2000" baseline="0" dirty="0" smtClean="0"/>
                        <a:t> не </a:t>
                      </a:r>
                      <a:r>
                        <a:rPr lang="ru-RU" sz="2000" baseline="0" dirty="0" err="1" smtClean="0"/>
                        <a:t>круглосуточна</a:t>
                      </a:r>
                      <a:endParaRPr lang="ru-RU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2000" dirty="0" smtClean="0"/>
                        <a:t>от 765 </a:t>
                      </a:r>
                      <a:r>
                        <a:rPr lang="ru-RU" sz="1800" kern="1200" dirty="0" smtClean="0">
                          <a:effectLst/>
                        </a:rPr>
                        <a:t>₽</a:t>
                      </a:r>
                      <a:r>
                        <a:rPr lang="ru-RU" sz="2000" baseline="0" dirty="0" smtClean="0"/>
                        <a:t>/ч*</a:t>
                      </a:r>
                      <a:r>
                        <a:rPr lang="ru-RU" sz="2000" baseline="0" dirty="0" err="1" smtClean="0"/>
                        <a:t>мес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8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269" y="1691322"/>
            <a:ext cx="6447326" cy="4109204"/>
          </a:xfrm>
        </p:spPr>
      </p:pic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45127" y="1691322"/>
            <a:ext cx="4058142" cy="4351337"/>
          </a:xfrm>
        </p:spPr>
        <p:txBody>
          <a:bodyPr/>
          <a:lstStyle/>
          <a:p>
            <a:r>
              <a:rPr lang="ru-RU" dirty="0" smtClean="0"/>
              <a:t>Нулевая </a:t>
            </a:r>
            <a:r>
              <a:rPr lang="ru-RU" dirty="0" err="1" smtClean="0"/>
              <a:t>кастомизация</a:t>
            </a:r>
            <a:endParaRPr lang="ru-RU" dirty="0" smtClean="0"/>
          </a:p>
          <a:p>
            <a:r>
              <a:rPr lang="ru-RU" dirty="0" smtClean="0"/>
              <a:t>Полтора метода </a:t>
            </a:r>
            <a:r>
              <a:rPr lang="en-US" dirty="0" smtClean="0"/>
              <a:t>API </a:t>
            </a:r>
            <a:r>
              <a:rPr lang="ru-RU" dirty="0" err="1" smtClean="0"/>
              <a:t>виджета</a:t>
            </a:r>
            <a:r>
              <a:rPr lang="ru-RU" dirty="0" smtClean="0"/>
              <a:t>, которые работают через раз</a:t>
            </a:r>
          </a:p>
          <a:p>
            <a:r>
              <a:rPr lang="ru-RU" dirty="0" smtClean="0"/>
              <a:t>Издевательское поведение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486311"/>
            <a:ext cx="2252915" cy="70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9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оценки чатов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Клиент пользователя</a:t>
            </a:r>
          </a:p>
          <a:p>
            <a:pPr lvl="1"/>
            <a:r>
              <a:rPr lang="ru-RU" dirty="0" smtClean="0"/>
              <a:t>Возможности</a:t>
            </a:r>
          </a:p>
          <a:p>
            <a:pPr lvl="1"/>
            <a:r>
              <a:rPr lang="ru-RU" dirty="0" err="1" smtClean="0"/>
              <a:t>Кастомизация</a:t>
            </a:r>
            <a:endParaRPr lang="ru-RU" dirty="0" smtClean="0"/>
          </a:p>
          <a:p>
            <a:r>
              <a:rPr lang="ru-RU" dirty="0" smtClean="0"/>
              <a:t>Клиенты оператора и администратора</a:t>
            </a:r>
            <a:endParaRPr lang="en-US" dirty="0" smtClean="0"/>
          </a:p>
          <a:p>
            <a:pPr lvl="1"/>
            <a:r>
              <a:rPr lang="ru-RU" dirty="0" smtClean="0"/>
              <a:t>Управление диалогами</a:t>
            </a:r>
          </a:p>
          <a:p>
            <a:pPr lvl="1"/>
            <a:r>
              <a:rPr lang="ru-RU" dirty="0" smtClean="0"/>
              <a:t>История сообщений</a:t>
            </a:r>
          </a:p>
          <a:p>
            <a:r>
              <a:rPr lang="ru-RU" dirty="0" smtClean="0"/>
              <a:t>Аналитика (в разрезе менеджеров)</a:t>
            </a:r>
          </a:p>
          <a:p>
            <a:pPr lvl="1"/>
            <a:r>
              <a:rPr lang="ru-RU" dirty="0" smtClean="0"/>
              <a:t>Обращение за период</a:t>
            </a:r>
          </a:p>
          <a:p>
            <a:pPr lvl="1"/>
            <a:r>
              <a:rPr lang="ru-RU" dirty="0" smtClean="0"/>
              <a:t>Принятые/</a:t>
            </a:r>
            <a:r>
              <a:rPr lang="ru-RU" dirty="0" err="1" smtClean="0"/>
              <a:t>неотвеченные</a:t>
            </a:r>
            <a:endParaRPr lang="ru-RU" dirty="0" smtClean="0"/>
          </a:p>
          <a:p>
            <a:pPr lvl="1"/>
            <a:r>
              <a:rPr lang="ru-RU" dirty="0" smtClean="0"/>
              <a:t>Среднее время отклика</a:t>
            </a:r>
            <a:endParaRPr lang="en-US" dirty="0"/>
          </a:p>
          <a:p>
            <a:r>
              <a:rPr lang="en-US" dirty="0" smtClean="0"/>
              <a:t>API </a:t>
            </a:r>
            <a:r>
              <a:rPr lang="ru-RU" dirty="0" smtClean="0"/>
              <a:t>и документация</a:t>
            </a:r>
          </a:p>
          <a:p>
            <a:r>
              <a:rPr lang="ru-RU" dirty="0" smtClean="0"/>
              <a:t>Техподдержка</a:t>
            </a:r>
          </a:p>
          <a:p>
            <a:r>
              <a:rPr lang="ru-RU" dirty="0" smtClean="0"/>
              <a:t>Стоимость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9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Blinger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Webim</a:t>
            </a:r>
            <a:endParaRPr lang="en-US" dirty="0" smtClean="0"/>
          </a:p>
          <a:p>
            <a:r>
              <a:rPr lang="en-US" dirty="0" err="1" smtClean="0"/>
              <a:t>Cleversite</a:t>
            </a:r>
            <a:endParaRPr lang="en-US" dirty="0" smtClean="0"/>
          </a:p>
          <a:p>
            <a:r>
              <a:rPr lang="en-US" dirty="0" err="1" smtClean="0"/>
              <a:t>Chatra</a:t>
            </a:r>
            <a:endParaRPr lang="en-US" dirty="0" smtClean="0"/>
          </a:p>
          <a:p>
            <a:r>
              <a:rPr lang="en-US" dirty="0" err="1" smtClean="0"/>
              <a:t>Livetex</a:t>
            </a:r>
            <a:endParaRPr lang="en-US" dirty="0" smtClean="0"/>
          </a:p>
          <a:p>
            <a:r>
              <a:rPr lang="en-US" dirty="0" err="1" smtClean="0"/>
              <a:t>LiveChat</a:t>
            </a:r>
            <a:endParaRPr lang="en-US" dirty="0" smtClean="0"/>
          </a:p>
          <a:p>
            <a:r>
              <a:rPr lang="en-US" dirty="0" err="1" smtClean="0"/>
              <a:t>Zendesk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9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45127" y="1676400"/>
            <a:ext cx="10515600" cy="1524000"/>
          </a:xfrm>
        </p:spPr>
        <p:txBody>
          <a:bodyPr>
            <a:normAutofit/>
          </a:bodyPr>
          <a:lstStyle/>
          <a:p>
            <a:r>
              <a:rPr lang="ru-RU" sz="3600" dirty="0"/>
              <a:t>Основная фишка – работа с кучей </a:t>
            </a:r>
            <a:r>
              <a:rPr lang="ru-RU" sz="3600" dirty="0" smtClean="0"/>
              <a:t>мессенджеров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7" y="3200400"/>
            <a:ext cx="10515600" cy="2979737"/>
          </a:xfrm>
        </p:spPr>
        <p:txBody>
          <a:bodyPr/>
          <a:lstStyle/>
          <a:p>
            <a:r>
              <a:rPr lang="ru-RU" dirty="0" smtClean="0"/>
              <a:t>Ограниченные возможности клиента</a:t>
            </a:r>
          </a:p>
          <a:p>
            <a:r>
              <a:rPr lang="ru-RU" dirty="0" smtClean="0"/>
              <a:t>Ограниченная </a:t>
            </a:r>
            <a:r>
              <a:rPr lang="ru-RU" dirty="0" err="1" smtClean="0"/>
              <a:t>кастомизация</a:t>
            </a:r>
            <a:endParaRPr lang="en-US" dirty="0" smtClean="0"/>
          </a:p>
          <a:p>
            <a:r>
              <a:rPr lang="ru-RU" dirty="0" smtClean="0"/>
              <a:t>Истории нет, только списки диалогов</a:t>
            </a:r>
          </a:p>
          <a:p>
            <a:r>
              <a:rPr lang="ru-RU" dirty="0" smtClean="0"/>
              <a:t>Бедная аналитика</a:t>
            </a:r>
            <a:endParaRPr lang="en-US" dirty="0" smtClean="0"/>
          </a:p>
          <a:p>
            <a:r>
              <a:rPr lang="en-US" dirty="0" smtClean="0"/>
              <a:t>REST API </a:t>
            </a:r>
            <a:r>
              <a:rPr lang="ru-RU" dirty="0" smtClean="0"/>
              <a:t>с лаконичной документацией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677544"/>
            <a:ext cx="2211972" cy="65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Примитивная </a:t>
            </a:r>
            <a:r>
              <a:rPr lang="ru-RU" dirty="0" err="1" smtClean="0"/>
              <a:t>кастомизация</a:t>
            </a:r>
            <a:endParaRPr lang="ru-RU" dirty="0" smtClean="0"/>
          </a:p>
          <a:p>
            <a:r>
              <a:rPr lang="en-US" dirty="0" smtClean="0"/>
              <a:t>API </a:t>
            </a:r>
            <a:r>
              <a:rPr lang="ru-RU" dirty="0" smtClean="0"/>
              <a:t>личного кабинета (?)</a:t>
            </a:r>
          </a:p>
          <a:p>
            <a:r>
              <a:rPr lang="ru-RU" dirty="0" smtClean="0"/>
              <a:t>Доступ к истории только у администратора</a:t>
            </a:r>
          </a:p>
          <a:p>
            <a:r>
              <a:rPr lang="ru-RU" dirty="0" err="1" smtClean="0"/>
              <a:t>Оффлайн</a:t>
            </a:r>
            <a:r>
              <a:rPr lang="ru-RU" dirty="0" smtClean="0"/>
              <a:t>-сообщения только на почту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529203"/>
            <a:ext cx="3515347" cy="80853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85" y="3437466"/>
            <a:ext cx="4196437" cy="34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9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7" y="1828800"/>
            <a:ext cx="5934075" cy="4351337"/>
          </a:xfrm>
        </p:spPr>
        <p:txBody>
          <a:bodyPr/>
          <a:lstStyle/>
          <a:p>
            <a:r>
              <a:rPr lang="ru-RU" dirty="0" smtClean="0"/>
              <a:t>Некрасивый клиент с примитивной </a:t>
            </a:r>
            <a:r>
              <a:rPr lang="ru-RU" dirty="0" err="1" smtClean="0"/>
              <a:t>кастомизацией</a:t>
            </a:r>
            <a:endParaRPr lang="ru-RU" dirty="0" smtClean="0"/>
          </a:p>
          <a:p>
            <a:r>
              <a:rPr lang="ru-RU" dirty="0" smtClean="0"/>
              <a:t>Некрасивый интерфейс оператора</a:t>
            </a:r>
          </a:p>
          <a:p>
            <a:r>
              <a:rPr lang="en-US" dirty="0" smtClean="0"/>
              <a:t>API </a:t>
            </a:r>
            <a:r>
              <a:rPr lang="ru-RU" dirty="0" smtClean="0"/>
              <a:t>для статистики, истории, списка операторов и т.д.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365760"/>
            <a:ext cx="1897086" cy="133388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202" y="1828800"/>
            <a:ext cx="4581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7" y="1828800"/>
            <a:ext cx="5149273" cy="485986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Дружественный интерфейс</a:t>
            </a:r>
          </a:p>
          <a:p>
            <a:r>
              <a:rPr lang="ru-RU" dirty="0" smtClean="0"/>
              <a:t>Групповые чаты</a:t>
            </a:r>
          </a:p>
          <a:p>
            <a:r>
              <a:rPr lang="ru-RU" dirty="0" err="1" smtClean="0"/>
              <a:t>Безлимит</a:t>
            </a:r>
            <a:r>
              <a:rPr lang="ru-RU" dirty="0" smtClean="0"/>
              <a:t> на операторов, которые видят чаты</a:t>
            </a:r>
          </a:p>
          <a:p>
            <a:r>
              <a:rPr lang="ru-RU" dirty="0" err="1" smtClean="0"/>
              <a:t>Кастомизация</a:t>
            </a:r>
            <a:r>
              <a:rPr lang="ru-RU" dirty="0" smtClean="0"/>
              <a:t>, в </a:t>
            </a:r>
            <a:r>
              <a:rPr lang="ru-RU" dirty="0" err="1" smtClean="0"/>
              <a:t>т.ч</a:t>
            </a:r>
            <a:r>
              <a:rPr lang="ru-RU" dirty="0" smtClean="0"/>
              <a:t>. с помощью </a:t>
            </a:r>
            <a:r>
              <a:rPr lang="en-US" dirty="0" smtClean="0"/>
              <a:t>JS API, </a:t>
            </a:r>
            <a:r>
              <a:rPr lang="ru-RU" dirty="0" smtClean="0"/>
              <a:t>базовая </a:t>
            </a:r>
            <a:r>
              <a:rPr lang="en-US" dirty="0" smtClean="0"/>
              <a:t>REST API</a:t>
            </a:r>
          </a:p>
          <a:p>
            <a:r>
              <a:rPr lang="ru-RU" dirty="0" smtClean="0"/>
              <a:t>Простая аналитика</a:t>
            </a:r>
          </a:p>
          <a:p>
            <a:r>
              <a:rPr lang="ru-RU" dirty="0" smtClean="0"/>
              <a:t>Истории нет, список диалогов</a:t>
            </a:r>
            <a:endParaRPr lang="en-US" dirty="0" smtClean="0"/>
          </a:p>
          <a:p>
            <a:r>
              <a:rPr lang="ru-RU" dirty="0" smtClean="0"/>
              <a:t>Ответы на </a:t>
            </a:r>
            <a:r>
              <a:rPr lang="ru-RU" dirty="0" err="1" smtClean="0"/>
              <a:t>оффлайн</a:t>
            </a:r>
            <a:r>
              <a:rPr lang="ru-RU" dirty="0" smtClean="0"/>
              <a:t>-сообщения прямо на почту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463550"/>
            <a:ext cx="2778125" cy="11112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134" y="1828800"/>
            <a:ext cx="5348817" cy="29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Нет веб-приложения для оператора</a:t>
            </a:r>
          </a:p>
          <a:p>
            <a:r>
              <a:rPr lang="ru-RU" dirty="0" smtClean="0"/>
              <a:t>Приятный интерфейс</a:t>
            </a:r>
          </a:p>
          <a:p>
            <a:r>
              <a:rPr lang="ru-RU" dirty="0" smtClean="0"/>
              <a:t>У оператора нет доступа к истории</a:t>
            </a:r>
          </a:p>
          <a:p>
            <a:r>
              <a:rPr lang="en-US" dirty="0" smtClean="0"/>
              <a:t>Widget API, Messaging API</a:t>
            </a:r>
          </a:p>
          <a:p>
            <a:r>
              <a:rPr lang="ru-RU" dirty="0" smtClean="0"/>
              <a:t>Аналитика простая, но достаточная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39752"/>
            <a:ext cx="3619498" cy="158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0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328</Words>
  <Application>Microsoft Office PowerPoint</Application>
  <PresentationFormat>Широкоэкранный</PresentationFormat>
  <Paragraphs>96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 2</vt:lpstr>
      <vt:lpstr>HDOfficeLightV0</vt:lpstr>
      <vt:lpstr>ФАНТАСТИЧЕСКИЕ ЧАТЫ</vt:lpstr>
      <vt:lpstr>Презентация PowerPoint</vt:lpstr>
      <vt:lpstr>Критерии оценки чатов</vt:lpstr>
      <vt:lpstr>Варианты</vt:lpstr>
      <vt:lpstr>Основная фишка – работа с кучей мессенджеров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Стоимость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ФАНТАСТИЧЕСКИЕ ЧАТЫ</dc:title>
  <dc:creator>Куликов Георгий</dc:creator>
  <cp:lastModifiedBy>Куликов Георгий</cp:lastModifiedBy>
  <cp:revision>62</cp:revision>
  <dcterms:created xsi:type="dcterms:W3CDTF">2017-05-04T05:39:18Z</dcterms:created>
  <dcterms:modified xsi:type="dcterms:W3CDTF">2017-05-05T10:38:44Z</dcterms:modified>
</cp:coreProperties>
</file>