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8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9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7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9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6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5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9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6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1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1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5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1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93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DD4778-9F7F-4F30-8129-E2311259FAD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08BA40-5C28-490A-BB18-CC47E0294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«Школьный звонок»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Презентацию подготовил ученик 10 «Т» класса</a:t>
            </a:r>
          </a:p>
          <a:p>
            <a:pPr algn="r"/>
            <a:r>
              <a:rPr lang="ru-RU" dirty="0" smtClean="0"/>
              <a:t>Нанеишвили Георгий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2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Проблемой существующих на данный момент программ по управлению звонками в школах является большая стоимость необходимых устройств и неудобство пользования.</a:t>
            </a:r>
            <a:endParaRPr lang="ru-RU" dirty="0"/>
          </a:p>
        </p:txBody>
      </p:sp>
      <p:pic>
        <p:nvPicPr>
          <p:cNvPr id="2050" name="Picture 2" descr="Is Nepal Expensive to Travel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01" y="3613286"/>
            <a:ext cx="4057517" cy="32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6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решением проблемы отсутствия бюджетных и удобных программ для контроля и регулирования звонков в школах является моё приложение основанное на операционной системе «</a:t>
            </a:r>
            <a:r>
              <a:rPr lang="en-GB" dirty="0" smtClean="0"/>
              <a:t>Linux</a:t>
            </a:r>
            <a:r>
              <a:rPr lang="ru-RU" dirty="0" smtClean="0"/>
              <a:t>» которая намного дешевле своих конкурентов.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1030" name="Picture 6" descr="Отличные подарки и скидки! Купи выгодно! Розыгрыш | Журнал Ярмарки Мастер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55" y="3838060"/>
            <a:ext cx="3846609" cy="288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сравнения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72531"/>
              </p:ext>
            </p:extLst>
          </p:nvPr>
        </p:nvGraphicFramePr>
        <p:xfrm>
          <a:off x="461555" y="1872342"/>
          <a:ext cx="11268890" cy="5272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6033">
                  <a:extLst>
                    <a:ext uri="{9D8B030D-6E8A-4147-A177-3AD203B41FA5}">
                      <a16:colId xmlns:a16="http://schemas.microsoft.com/office/drawing/2014/main" val="1260622066"/>
                    </a:ext>
                  </a:extLst>
                </a:gridCol>
                <a:gridCol w="3953808">
                  <a:extLst>
                    <a:ext uri="{9D8B030D-6E8A-4147-A177-3AD203B41FA5}">
                      <a16:colId xmlns:a16="http://schemas.microsoft.com/office/drawing/2014/main" val="4258736592"/>
                    </a:ext>
                  </a:extLst>
                </a:gridCol>
                <a:gridCol w="5019049">
                  <a:extLst>
                    <a:ext uri="{9D8B030D-6E8A-4147-A177-3AD203B41FA5}">
                      <a16:colId xmlns:a16="http://schemas.microsoft.com/office/drawing/2014/main" val="2841977924"/>
                    </a:ext>
                  </a:extLst>
                </a:gridCol>
              </a:tblGrid>
              <a:tr h="3185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конкуренты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недостатки 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9585507"/>
                  </a:ext>
                </a:extLst>
              </a:tr>
              <a:tr h="6033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разработчики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программа/приложение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36"/>
                  </a:ext>
                </a:extLst>
              </a:tr>
              <a:tr h="1250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MaxLim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расписание звонков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отсутствие 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предварительного </a:t>
                      </a:r>
                      <a:r>
                        <a:rPr lang="ru-RU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звонка</a:t>
                      </a:r>
                      <a:r>
                        <a:rPr lang="ru-RU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  <a:p>
                      <a:pPr algn="ctr" fontAlgn="ctr"/>
                      <a:r>
                        <a:rPr lang="ru-RU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программа</a:t>
                      </a:r>
                      <a:r>
                        <a:rPr lang="ru-RU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работает только на </a:t>
                      </a:r>
                      <a:r>
                        <a:rPr lang="en-GB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windows</a:t>
                      </a:r>
                      <a:endParaRPr lang="ru-RU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239334"/>
                  </a:ext>
                </a:extLst>
              </a:tr>
              <a:tr h="940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Вербкин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Михаил Сергеевич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Школьное расписание звонков - сервер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разделение ПО и интерфейса ПО на 2 </a:t>
                      </a:r>
                      <a:r>
                        <a:rPr lang="ru-RU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приложения,</a:t>
                      </a:r>
                      <a:r>
                        <a:rPr lang="ru-RU" sz="2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программа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работает только на 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sz="2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6275579"/>
                  </a:ext>
                </a:extLst>
              </a:tr>
              <a:tr h="18725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solidFill>
                            <a:schemeClr val="tx1"/>
                          </a:solidFill>
                          <a:effectLst/>
                        </a:rPr>
                        <a:t>Фролов Егор</a:t>
                      </a:r>
                      <a:endParaRPr lang="ru-RU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School Ring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отсутствие 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предварительного звонка, отсутствует выбор </a:t>
                      </a:r>
                      <a:r>
                        <a:rPr lang="ru-RU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индивидуальной 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мелодии звонков для каждого </a:t>
                      </a:r>
                      <a:r>
                        <a:rPr lang="ru-RU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урока,</a:t>
                      </a:r>
                      <a:r>
                        <a:rPr lang="ru-RU" sz="2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программа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работает только на 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193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какой стадии проект сейчас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5376475" cy="3416300"/>
          </a:xfrm>
        </p:spPr>
        <p:txBody>
          <a:bodyPr/>
          <a:lstStyle/>
          <a:p>
            <a:r>
              <a:rPr lang="ru-RU" dirty="0" smtClean="0"/>
              <a:t>На данный момент основная часть проекта, а именно написание программы на языке «</a:t>
            </a:r>
            <a:r>
              <a:rPr lang="ru-RU" dirty="0"/>
              <a:t>Р</a:t>
            </a:r>
            <a:r>
              <a:rPr lang="en-GB" dirty="0" err="1" smtClean="0"/>
              <a:t>ython</a:t>
            </a:r>
            <a:r>
              <a:rPr lang="ru-RU" dirty="0" smtClean="0"/>
              <a:t>» выполнена. Уже осуществляется ввод времени звонков, а также реализовано воспроизведение звуковых сигналов в соответствующее время.</a:t>
            </a:r>
          </a:p>
          <a:p>
            <a:r>
              <a:rPr lang="ru-RU" dirty="0" smtClean="0"/>
              <a:t>В дальнейшем планируется связать программу с интерфейсом для удобства пользования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08" y="2321050"/>
            <a:ext cx="3308343" cy="45005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39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90219"/>
            <a:ext cx="12025402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smtClean="0"/>
              <a:t>технологии и информационные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Технологии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Язык </a:t>
            </a:r>
            <a:r>
              <a:rPr lang="ru-RU" dirty="0" smtClean="0"/>
              <a:t>программирования «</a:t>
            </a:r>
            <a:r>
              <a:rPr lang="ru-RU" dirty="0"/>
              <a:t>Р</a:t>
            </a:r>
            <a:r>
              <a:rPr lang="en-GB" dirty="0" err="1" smtClean="0"/>
              <a:t>ython</a:t>
            </a:r>
            <a:r>
              <a:rPr lang="ru-RU" dirty="0" smtClean="0"/>
              <a:t>» в среде программирования «</a:t>
            </a:r>
            <a:r>
              <a:rPr lang="en-GB" dirty="0" smtClean="0"/>
              <a:t>Wing</a:t>
            </a:r>
            <a:r>
              <a:rPr lang="ru-RU" dirty="0" smtClean="0"/>
              <a:t>»</a:t>
            </a:r>
            <a:endParaRPr lang="en-GB" dirty="0" smtClean="0"/>
          </a:p>
          <a:p>
            <a:r>
              <a:rPr lang="ru-RU" dirty="0" smtClean="0"/>
              <a:t>Системный </a:t>
            </a:r>
            <a:r>
              <a:rPr lang="ru-RU" dirty="0" smtClean="0"/>
              <a:t>блок «</a:t>
            </a:r>
            <a:r>
              <a:rPr lang="en-GB" dirty="0"/>
              <a:t>R</a:t>
            </a:r>
            <a:r>
              <a:rPr lang="en-GB" dirty="0" smtClean="0"/>
              <a:t>aspberry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Библиотека «</a:t>
            </a:r>
            <a:r>
              <a:rPr lang="en-GB" dirty="0" err="1" smtClean="0"/>
              <a:t>playsound</a:t>
            </a:r>
            <a:r>
              <a:rPr lang="ru-RU" dirty="0" smtClean="0"/>
              <a:t>»</a:t>
            </a:r>
            <a:endParaRPr lang="ru-RU" dirty="0"/>
          </a:p>
          <a:p>
            <a:pPr marL="0" indent="0">
              <a:buNone/>
            </a:pPr>
            <a:r>
              <a:rPr lang="ru-RU" b="1" u="sng" dirty="0" smtClean="0"/>
              <a:t>Информационные ресурсы:</a:t>
            </a:r>
          </a:p>
          <a:p>
            <a:r>
              <a:rPr lang="en-US" b="1" u="sng" dirty="0"/>
              <a:t>https://</a:t>
            </a:r>
            <a:r>
              <a:rPr lang="en-US" b="1" u="sng" dirty="0" smtClean="0"/>
              <a:t>ru.stackoverflow.com</a:t>
            </a:r>
            <a:endParaRPr lang="ru-RU" b="1" u="sng" dirty="0" smtClean="0"/>
          </a:p>
          <a:p>
            <a:r>
              <a:rPr lang="en-US" b="1" u="sng" dirty="0"/>
              <a:t>https://</a:t>
            </a:r>
            <a:r>
              <a:rPr lang="en-US" b="1" u="sng" dirty="0" smtClean="0"/>
              <a:t>pythontutor.ru</a:t>
            </a:r>
            <a:endParaRPr lang="ru-RU" b="1" u="sng" dirty="0"/>
          </a:p>
        </p:txBody>
      </p:sp>
      <p:pic>
        <p:nvPicPr>
          <p:cNvPr id="3074" name="Picture 2" descr="Raspberry Pi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69" y="3767227"/>
            <a:ext cx="4474011" cy="25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356</TotalTime>
  <Words>217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Совет директоров</vt:lpstr>
      <vt:lpstr>«Школьный звонок»</vt:lpstr>
      <vt:lpstr>Проблематика</vt:lpstr>
      <vt:lpstr>Решение проблемы</vt:lpstr>
      <vt:lpstr>Таблица сравнения</vt:lpstr>
      <vt:lpstr>На какой стадии проект сейчас</vt:lpstr>
      <vt:lpstr>Презентация PowerPoint</vt:lpstr>
      <vt:lpstr>Используемые технологии и информационные ресурсы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«Школьный звонок»</dc:title>
  <dc:creator>Реваз Нанеишвили</dc:creator>
  <cp:lastModifiedBy>Реваз Нанеишвили</cp:lastModifiedBy>
  <cp:revision>17</cp:revision>
  <dcterms:created xsi:type="dcterms:W3CDTF">2022-01-10T16:25:15Z</dcterms:created>
  <dcterms:modified xsi:type="dcterms:W3CDTF">2022-04-20T22:25:25Z</dcterms:modified>
</cp:coreProperties>
</file>