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59" r:id="rId9"/>
    <p:sldId id="266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07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A31-471D-4628-BF7C-1926CB8084B5}" type="datetimeFigureOut">
              <a:rPr lang="bg-BG" smtClean="0"/>
              <a:t>2.8.2012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ECD0-756E-4A07-9A13-EAD1CDBDEC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675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A31-471D-4628-BF7C-1926CB8084B5}" type="datetimeFigureOut">
              <a:rPr lang="bg-BG" smtClean="0"/>
              <a:t>2.8.2012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ECD0-756E-4A07-9A13-EAD1CDBDEC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078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A31-471D-4628-BF7C-1926CB8084B5}" type="datetimeFigureOut">
              <a:rPr lang="bg-BG" smtClean="0"/>
              <a:t>2.8.2012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ECD0-756E-4A07-9A13-EAD1CDBDEC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173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A31-471D-4628-BF7C-1926CB8084B5}" type="datetimeFigureOut">
              <a:rPr lang="bg-BG" smtClean="0"/>
              <a:t>2.8.2012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ECD0-756E-4A07-9A13-EAD1CDBDEC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982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A31-471D-4628-BF7C-1926CB8084B5}" type="datetimeFigureOut">
              <a:rPr lang="bg-BG" smtClean="0"/>
              <a:t>2.8.2012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ECD0-756E-4A07-9A13-EAD1CDBDEC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03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A31-471D-4628-BF7C-1926CB8084B5}" type="datetimeFigureOut">
              <a:rPr lang="bg-BG" smtClean="0"/>
              <a:t>2.8.2012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ECD0-756E-4A07-9A13-EAD1CDBDEC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621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A31-471D-4628-BF7C-1926CB8084B5}" type="datetimeFigureOut">
              <a:rPr lang="bg-BG" smtClean="0"/>
              <a:t>2.8.2012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ECD0-756E-4A07-9A13-EAD1CDBDEC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825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A31-471D-4628-BF7C-1926CB8084B5}" type="datetimeFigureOut">
              <a:rPr lang="bg-BG" smtClean="0"/>
              <a:t>2.8.2012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ECD0-756E-4A07-9A13-EAD1CDBDEC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43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A31-471D-4628-BF7C-1926CB8084B5}" type="datetimeFigureOut">
              <a:rPr lang="bg-BG" smtClean="0"/>
              <a:t>2.8.2012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ECD0-756E-4A07-9A13-EAD1CDBDEC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497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A31-471D-4628-BF7C-1926CB8084B5}" type="datetimeFigureOut">
              <a:rPr lang="bg-BG" smtClean="0"/>
              <a:t>2.8.2012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ECD0-756E-4A07-9A13-EAD1CDBDEC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376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0A31-471D-4628-BF7C-1926CB8084B5}" type="datetimeFigureOut">
              <a:rPr lang="bg-BG" smtClean="0"/>
              <a:t>2.8.2012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ECD0-756E-4A07-9A13-EAD1CDBDEC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669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90A31-471D-4628-BF7C-1926CB8084B5}" type="datetimeFigureOut">
              <a:rPr lang="bg-BG" smtClean="0"/>
              <a:t>2.8.2012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4ECD0-756E-4A07-9A13-EAD1CDBDEC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921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B050"/>
                </a:solidFill>
                <a:latin typeface="Ubuntu Light" pitchFamily="34" charset="0"/>
              </a:rPr>
              <a:t>Share</a:t>
            </a:r>
            <a:r>
              <a:rPr lang="en-US" sz="6000" dirty="0" smtClean="0">
                <a:latin typeface="Ubuntu Light" pitchFamily="34" charset="0"/>
              </a:rPr>
              <a:t>Grid</a:t>
            </a:r>
            <a:endParaRPr lang="bg-BG" sz="6000" dirty="0">
              <a:latin typeface="Ubuntu Light" pitchFamily="34" charset="0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7920880" cy="694928"/>
          </a:xfrm>
        </p:spPr>
        <p:txBody>
          <a:bodyPr/>
          <a:lstStyle/>
          <a:p>
            <a:r>
              <a:rPr lang="en-US" dirty="0" smtClean="0"/>
              <a:t>Telerik cloud development</a:t>
            </a:r>
            <a:r>
              <a:rPr lang="en-US" dirty="0" smtClean="0"/>
              <a:t> course project</a:t>
            </a:r>
            <a:endParaRPr lang="bg-BG" dirty="0"/>
          </a:p>
        </p:txBody>
      </p:sp>
      <p:sp>
        <p:nvSpPr>
          <p:cNvPr id="4" name="Подзаглавие 2"/>
          <p:cNvSpPr txBox="1">
            <a:spLocks/>
          </p:cNvSpPr>
          <p:nvPr/>
        </p:nvSpPr>
        <p:spPr>
          <a:xfrm>
            <a:off x="0" y="6381328"/>
            <a:ext cx="7920880" cy="52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Georgy Angelov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2938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-252536" y="-99392"/>
            <a:ext cx="2086000" cy="60349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Share</a:t>
            </a:r>
            <a:r>
              <a:rPr lang="en-US" sz="2400" dirty="0" smtClean="0">
                <a:latin typeface="Ubuntu Light" pitchFamily="34" charset="0"/>
              </a:rPr>
              <a:t>Grid</a:t>
            </a:r>
            <a:endParaRPr lang="bg-BG" sz="2400" dirty="0">
              <a:latin typeface="Ubuntu Light" pitchFamily="34" charset="0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107504" y="548680"/>
            <a:ext cx="3256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Ubuntu Light" pitchFamily="34" charset="0"/>
              </a:rPr>
              <a:t>Overview</a:t>
            </a:r>
            <a:endParaRPr lang="bg-BG" sz="5400" dirty="0">
              <a:latin typeface="Ubuntu Light" pitchFamily="34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467544" y="1412776"/>
            <a:ext cx="81369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buntu Light" pitchFamily="34" charset="0"/>
              </a:rPr>
              <a:t>A smart </a:t>
            </a:r>
            <a:r>
              <a:rPr lang="en-US" dirty="0">
                <a:latin typeface="Ubuntu Light" pitchFamily="34" charset="0"/>
              </a:rPr>
              <a:t>and secure way to distribute files and </a:t>
            </a:r>
            <a:r>
              <a:rPr lang="en-US" dirty="0" smtClean="0">
                <a:latin typeface="Ubuntu Light" pitchFamily="34" charset="0"/>
              </a:rPr>
              <a:t>messages</a:t>
            </a:r>
          </a:p>
          <a:p>
            <a:endParaRPr lang="en-US" dirty="0" smtClean="0">
              <a:latin typeface="Ubuntu Light" pitchFamily="34" charset="0"/>
            </a:endParaRPr>
          </a:p>
          <a:p>
            <a:endParaRPr lang="en-US" dirty="0">
              <a:latin typeface="Ubuntu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Ubuntu Light" pitchFamily="34" charset="0"/>
              </a:rPr>
              <a:t>Allows uploading of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files</a:t>
            </a:r>
            <a:r>
              <a:rPr lang="en-US" sz="2400" dirty="0" smtClean="0">
                <a:latin typeface="Ubuntu Light" pitchFamily="34" charset="0"/>
              </a:rPr>
              <a:t>,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links</a:t>
            </a:r>
            <a:r>
              <a:rPr lang="en-US" sz="2400" dirty="0" smtClean="0">
                <a:latin typeface="Ubuntu Light" pitchFamily="34" charset="0"/>
              </a:rPr>
              <a:t> and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messages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  <a:latin typeface="Ubuntu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Ubuntu Light" pitchFamily="34" charset="0"/>
              </a:rPr>
              <a:t>Entities are grouped in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channels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  <a:latin typeface="Ubuntu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Ubuntu Light" pitchFamily="34" charset="0"/>
              </a:rPr>
              <a:t>Each channel is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password protected </a:t>
            </a:r>
            <a:r>
              <a:rPr lang="en-US" sz="2400" dirty="0" smtClean="0">
                <a:latin typeface="Ubuntu Light" pitchFamily="34" charset="0"/>
              </a:rPr>
              <a:t>and its contents are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encrypted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  <a:latin typeface="Ubuntu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User-friendly</a:t>
            </a:r>
            <a:r>
              <a:rPr lang="en-US" sz="2400" dirty="0" smtClean="0">
                <a:latin typeface="Ubuntu Light" pitchFamily="34" charset="0"/>
              </a:rPr>
              <a:t> HTML5 interface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latin typeface="Ubuntu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Ubuntu Light" pitchFamily="34" charset="0"/>
              </a:rPr>
              <a:t>Open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API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rgbClr val="00B050"/>
              </a:solidFill>
              <a:latin typeface="Ubuntu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Ubuntu Light" pitchFamily="34" charset="0"/>
              </a:rPr>
              <a:t>Built on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cloud technologies</a:t>
            </a:r>
            <a:endParaRPr lang="bg-BG" sz="2400" dirty="0">
              <a:solidFill>
                <a:srgbClr val="00B050"/>
              </a:solidFill>
              <a:latin typeface="Ubuntu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иране 3"/>
          <p:cNvGrpSpPr/>
          <p:nvPr/>
        </p:nvGrpSpPr>
        <p:grpSpPr>
          <a:xfrm>
            <a:off x="6588224" y="4875313"/>
            <a:ext cx="2412189" cy="1478031"/>
            <a:chOff x="5912046" y="1602930"/>
            <a:chExt cx="2857500" cy="1750888"/>
          </a:xfrm>
        </p:grpSpPr>
        <p:pic>
          <p:nvPicPr>
            <p:cNvPr id="2050" name="Picture 2" descr="http://www.10gen.com/uploads/mongo-nyc/MongoLab_Logo-Square-OnWhite-RGB_256x256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0118" y="1602930"/>
              <a:ext cx="1251110" cy="125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://www.markus-gattol.name/misc/mm/si/content/mongodb_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046" y="2401318"/>
              <a:ext cx="2857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-252536" y="-99392"/>
            <a:ext cx="2086000" cy="60349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Share</a:t>
            </a:r>
            <a:r>
              <a:rPr lang="en-US" sz="2400" dirty="0" smtClean="0">
                <a:latin typeface="Ubuntu Light" pitchFamily="34" charset="0"/>
              </a:rPr>
              <a:t>Grid</a:t>
            </a:r>
            <a:endParaRPr lang="bg-BG" sz="2400" dirty="0">
              <a:latin typeface="Ubuntu Light" pitchFamily="34" charset="0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107504" y="548680"/>
            <a:ext cx="4238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Ubuntu Light" pitchFamily="34" charset="0"/>
              </a:rPr>
              <a:t>Architecture</a:t>
            </a:r>
            <a:endParaRPr lang="bg-BG" sz="5400" dirty="0">
              <a:latin typeface="Ubuntu Light" pitchFamily="34" charset="0"/>
            </a:endParaRPr>
          </a:p>
        </p:txBody>
      </p:sp>
      <p:grpSp>
        <p:nvGrpSpPr>
          <p:cNvPr id="3" name="Групиране 2"/>
          <p:cNvGrpSpPr/>
          <p:nvPr/>
        </p:nvGrpSpPr>
        <p:grpSpPr>
          <a:xfrm>
            <a:off x="4962373" y="1890625"/>
            <a:ext cx="3105150" cy="2381250"/>
            <a:chOff x="327587" y="1950343"/>
            <a:chExt cx="3105150" cy="2381250"/>
          </a:xfrm>
        </p:grpSpPr>
        <p:pic>
          <p:nvPicPr>
            <p:cNvPr id="2070" name="Picture 22" descr="http://interestingevan.files.wordpress.com/2010/04/cartoon_clouds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7" y="1950343"/>
              <a:ext cx="3105150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newrelic.com/images/partners/AppHarbor/appharbor_logo.png?134341034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5294" y="2622263"/>
              <a:ext cx="1629736" cy="923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6" name="Picture 18" descr="http://cdn001.practicalclouds.com/user-content/1_Dave%20McCormick/logos/Amazon%20AWS%20plus%20S3%20logo_scal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744" y="1000015"/>
            <a:ext cx="1970551" cy="49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pubnub.s3.amazonaws.com/2011/powered-by-pubnub/powered-by-pubnub-6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165" y="4720392"/>
            <a:ext cx="1620728" cy="66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Съединение с чупка 7"/>
          <p:cNvCxnSpPr/>
          <p:nvPr/>
        </p:nvCxnSpPr>
        <p:spPr>
          <a:xfrm rot="5400000" flipH="1" flipV="1">
            <a:off x="6523136" y="1561561"/>
            <a:ext cx="940550" cy="805213"/>
          </a:xfrm>
          <a:prstGeom prst="bentConnector3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Съединение с чупка 20"/>
          <p:cNvCxnSpPr/>
          <p:nvPr/>
        </p:nvCxnSpPr>
        <p:spPr>
          <a:xfrm rot="16200000" flipH="1">
            <a:off x="6265741" y="4144795"/>
            <a:ext cx="1538048" cy="979125"/>
          </a:xfrm>
          <a:prstGeom prst="bentConnector2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Съединение с чупка 46"/>
          <p:cNvCxnSpPr>
            <a:endCxn id="2068" idx="3"/>
          </p:cNvCxnSpPr>
          <p:nvPr/>
        </p:nvCxnSpPr>
        <p:spPr>
          <a:xfrm rot="5400000">
            <a:off x="5654500" y="4164639"/>
            <a:ext cx="1203097" cy="578310"/>
          </a:xfrm>
          <a:prstGeom prst="bentConnector2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Съединение с чупка 48"/>
          <p:cNvCxnSpPr>
            <a:stCxn id="2068" idx="1"/>
          </p:cNvCxnSpPr>
          <p:nvPr/>
        </p:nvCxnSpPr>
        <p:spPr>
          <a:xfrm rot="10800000">
            <a:off x="2843809" y="3797325"/>
            <a:ext cx="1502357" cy="1258019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0" name="Групиране 39"/>
          <p:cNvGrpSpPr/>
          <p:nvPr/>
        </p:nvGrpSpPr>
        <p:grpSpPr>
          <a:xfrm>
            <a:off x="-410574" y="1890625"/>
            <a:ext cx="3741865" cy="4104638"/>
            <a:chOff x="-410574" y="1890625"/>
            <a:chExt cx="3741865" cy="4104638"/>
          </a:xfrm>
        </p:grpSpPr>
        <p:grpSp>
          <p:nvGrpSpPr>
            <p:cNvPr id="39" name="Групиране 38"/>
            <p:cNvGrpSpPr/>
            <p:nvPr/>
          </p:nvGrpSpPr>
          <p:grpSpPr>
            <a:xfrm>
              <a:off x="-410574" y="1890625"/>
              <a:ext cx="3741865" cy="4104638"/>
              <a:chOff x="-410574" y="1890625"/>
              <a:chExt cx="3741865" cy="4104638"/>
            </a:xfrm>
          </p:grpSpPr>
          <p:pic>
            <p:nvPicPr>
              <p:cNvPr id="2058" name="Picture 10" descr="http://i297.photobucket.com/albums/mm227/chelflores/my%20graphics%20design/jquery_logo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2" y="5055343"/>
                <a:ext cx="1416437" cy="3480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 descr="http://ignaciojonas.com.ar/wp-content/uploads/2011/09/k-logo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097" y="5459939"/>
                <a:ext cx="1643319" cy="535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://mjtweaver.com/tumblr/img/logo-med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5433" y="1890625"/>
                <a:ext cx="818295" cy="8182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4" name="Picture 16" descr="http://123develop.files.wordpress.com/2012/04/css3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10574" y="2852936"/>
                <a:ext cx="2294554" cy="1147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http://i.i.com.com/cnwk.1d/i/tim/2011/01/18/HTML5_Logo_550px_270x270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9541" y="2511449"/>
                <a:ext cx="2571750" cy="2571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72" name="Picture 24" descr="http://morecaffeinestudio.com/wp-content/uploads/2012/07/less-css-logo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7947" y="4005064"/>
              <a:ext cx="1729300" cy="1037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74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-252536" y="-99392"/>
            <a:ext cx="2086000" cy="60349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Share</a:t>
            </a:r>
            <a:r>
              <a:rPr lang="en-US" sz="2400" dirty="0" smtClean="0">
                <a:latin typeface="Ubuntu Light" pitchFamily="34" charset="0"/>
              </a:rPr>
              <a:t>Grid</a:t>
            </a:r>
            <a:endParaRPr lang="bg-BG" sz="2400" dirty="0">
              <a:latin typeface="Ubuntu Light" pitchFamily="34" charset="0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107504" y="548680"/>
            <a:ext cx="3730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Ubuntu Light" pitchFamily="34" charset="0"/>
              </a:rPr>
              <a:t>Middle tier</a:t>
            </a:r>
            <a:endParaRPr lang="bg-BG" sz="5400" dirty="0">
              <a:latin typeface="Ubuntu Light" pitchFamily="34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467544" y="1124744"/>
            <a:ext cx="813690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Ubuntu Light" pitchFamily="34" charset="0"/>
            </a:endParaRPr>
          </a:p>
          <a:p>
            <a:endParaRPr lang="en-US" dirty="0">
              <a:latin typeface="Ubuntu Light" pitchFamily="34" charset="0"/>
            </a:endParaRPr>
          </a:p>
          <a:p>
            <a:endParaRPr lang="en-US" dirty="0">
              <a:latin typeface="Ubuntu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Ubuntu Light" pitchFamily="34" charset="0"/>
              </a:rPr>
              <a:t> </a:t>
            </a:r>
            <a:r>
              <a:rPr lang="en-US" sz="2400" dirty="0" smtClean="0">
                <a:latin typeface="Ubuntu Light" pitchFamily="34" charset="0"/>
              </a:rPr>
              <a:t>Built on ASP.NET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MVC 4 Web API </a:t>
            </a:r>
            <a:r>
              <a:rPr lang="en-US" sz="2400" dirty="0" smtClean="0">
                <a:latin typeface="Ubuntu Light" pitchFamily="34" charset="0"/>
              </a:rPr>
              <a:t>using C#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latin typeface="Ubuntu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Ubuntu Light" pitchFamily="34" charset="0"/>
              </a:rPr>
              <a:t> Deployed on the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Appharbor </a:t>
            </a:r>
            <a:r>
              <a:rPr lang="en-US" sz="2400" dirty="0" smtClean="0">
                <a:latin typeface="Ubuntu Light" pitchFamily="34" charset="0"/>
              </a:rPr>
              <a:t>cloud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latin typeface="Ubuntu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Ubuntu Light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RESTful</a:t>
            </a:r>
            <a:r>
              <a:rPr lang="en-US" sz="2400" dirty="0" smtClean="0">
                <a:latin typeface="Ubuntu Light" pitchFamily="34" charset="0"/>
              </a:rPr>
              <a:t> Web API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latin typeface="Ubuntu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Ubuntu Light" pitchFamily="34" charset="0"/>
              </a:rPr>
              <a:t> Support for both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xml</a:t>
            </a:r>
            <a:r>
              <a:rPr lang="en-US" sz="2400" dirty="0" smtClean="0">
                <a:latin typeface="Ubuntu Light" pitchFamily="34" charset="0"/>
              </a:rPr>
              <a:t> and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json</a:t>
            </a:r>
            <a:r>
              <a:rPr lang="en-US" sz="2400" dirty="0" smtClean="0">
                <a:latin typeface="Ubuntu Light" pitchFamily="34" charset="0"/>
              </a:rPr>
              <a:t> output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latin typeface="Ubuntu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Ubuntu Light" pitchFamily="34" charset="0"/>
              </a:rPr>
              <a:t> </a:t>
            </a:r>
            <a:r>
              <a:rPr lang="en-US" sz="2400" dirty="0" smtClean="0">
                <a:latin typeface="Ubuntu Light" pitchFamily="34" charset="0"/>
              </a:rPr>
              <a:t>Two authorization alternatives:</a:t>
            </a:r>
            <a:endParaRPr lang="en-US" sz="2400" dirty="0">
              <a:latin typeface="Ubuntu Light" pitchFamily="34" charset="0"/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400" dirty="0" smtClean="0">
                <a:latin typeface="Ubuntu Light" pitchFamily="34" charset="0"/>
              </a:rPr>
              <a:t>With channel key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400" dirty="0" smtClean="0">
                <a:latin typeface="Ubuntu Light" pitchFamily="34" charset="0"/>
              </a:rPr>
              <a:t>With authenticated user session key</a:t>
            </a:r>
          </a:p>
        </p:txBody>
      </p:sp>
    </p:spTree>
    <p:extLst>
      <p:ext uri="{BB962C8B-B14F-4D97-AF65-F5344CB8AC3E}">
        <p14:creationId xmlns:p14="http://schemas.microsoft.com/office/powerpoint/2010/main" val="35652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-252536" y="-99392"/>
            <a:ext cx="2086000" cy="60349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Share</a:t>
            </a:r>
            <a:r>
              <a:rPr lang="en-US" sz="2400" dirty="0" smtClean="0">
                <a:latin typeface="Ubuntu Light" pitchFamily="34" charset="0"/>
              </a:rPr>
              <a:t>Grid</a:t>
            </a:r>
            <a:endParaRPr lang="bg-BG" sz="2400" dirty="0">
              <a:latin typeface="Ubuntu Light" pitchFamily="34" charset="0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107504" y="548680"/>
            <a:ext cx="1978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Ubuntu Light" pitchFamily="34" charset="0"/>
              </a:rPr>
              <a:t>Users</a:t>
            </a:r>
            <a:endParaRPr lang="bg-BG" sz="5400" dirty="0">
              <a:latin typeface="Ubuntu Light" pitchFamily="34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467544" y="1340768"/>
            <a:ext cx="813690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Ubuntu Light" pitchFamily="34" charset="0"/>
            </a:endParaRPr>
          </a:p>
          <a:p>
            <a:endParaRPr lang="en-US" dirty="0">
              <a:latin typeface="Ubuntu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Ubuntu Light" pitchFamily="34" charset="0"/>
              </a:rPr>
              <a:t>A user is required to have a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name</a:t>
            </a:r>
            <a:r>
              <a:rPr lang="en-US" sz="2400" dirty="0" smtClean="0">
                <a:latin typeface="Ubuntu Light" pitchFamily="34" charset="0"/>
              </a:rPr>
              <a:t>,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email</a:t>
            </a:r>
            <a:r>
              <a:rPr lang="en-US" sz="2400" dirty="0" smtClean="0">
                <a:latin typeface="Ubuntu Light" pitchFamily="34" charset="0"/>
              </a:rPr>
              <a:t> and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password</a:t>
            </a:r>
            <a:endParaRPr lang="en-US" sz="2400" dirty="0">
              <a:solidFill>
                <a:srgbClr val="00B050"/>
              </a:solidFill>
              <a:latin typeface="Ubuntu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latin typeface="Ubuntu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Ubuntu Light" pitchFamily="34" charset="0"/>
              </a:rPr>
              <a:t>Each user can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subscribe</a:t>
            </a:r>
            <a:r>
              <a:rPr lang="en-US" sz="2400" dirty="0" smtClean="0">
                <a:latin typeface="Ubuntu Light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to channels </a:t>
            </a:r>
            <a:r>
              <a:rPr lang="en-US" sz="2400" dirty="0" smtClean="0">
                <a:latin typeface="Ubuntu Light" pitchFamily="34" charset="0"/>
              </a:rPr>
              <a:t>with the channel’s password.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No need</a:t>
            </a:r>
            <a:r>
              <a:rPr lang="en-US" sz="2400" dirty="0" smtClean="0">
                <a:latin typeface="Ubuntu Light" pitchFamily="34" charset="0"/>
              </a:rPr>
              <a:t> to remember the password again.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Ubuntu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Ubuntu Light" pitchFamily="34" charset="0"/>
              </a:rPr>
              <a:t>Each user can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register a channel</a:t>
            </a:r>
            <a:r>
              <a:rPr lang="en-US" sz="2400" dirty="0" smtClean="0">
                <a:latin typeface="Ubuntu Light" pitchFamily="34" charset="0"/>
              </a:rPr>
              <a:t> and automatically becomes a channel administrator</a:t>
            </a:r>
          </a:p>
        </p:txBody>
      </p:sp>
    </p:spTree>
    <p:extLst>
      <p:ext uri="{BB962C8B-B14F-4D97-AF65-F5344CB8AC3E}">
        <p14:creationId xmlns:p14="http://schemas.microsoft.com/office/powerpoint/2010/main" val="35321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-252536" y="-99392"/>
            <a:ext cx="2086000" cy="60349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Share</a:t>
            </a:r>
            <a:r>
              <a:rPr lang="en-US" sz="2400" dirty="0" smtClean="0">
                <a:latin typeface="Ubuntu Light" pitchFamily="34" charset="0"/>
              </a:rPr>
              <a:t>Grid</a:t>
            </a:r>
            <a:endParaRPr lang="bg-BG" sz="2400" dirty="0">
              <a:latin typeface="Ubuntu Light" pitchFamily="34" charset="0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107504" y="548680"/>
            <a:ext cx="3127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Ubuntu Light" pitchFamily="34" charset="0"/>
              </a:rPr>
              <a:t>Channels</a:t>
            </a:r>
            <a:endParaRPr lang="bg-BG" sz="5400" dirty="0">
              <a:latin typeface="Ubuntu Light" pitchFamily="34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467544" y="1303015"/>
            <a:ext cx="81369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Ubuntu Light" pitchFamily="34" charset="0"/>
            </a:endParaRPr>
          </a:p>
          <a:p>
            <a:endParaRPr lang="en-US" dirty="0">
              <a:latin typeface="Ubuntu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Ubuntu Light" pitchFamily="34" charset="0"/>
              </a:rPr>
              <a:t>The </a:t>
            </a:r>
            <a:r>
              <a:rPr lang="en-US" sz="2400" dirty="0">
                <a:latin typeface="Ubuntu Light" pitchFamily="34" charset="0"/>
              </a:rPr>
              <a:t>channel name is internally processed to be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unique</a:t>
            </a:r>
            <a:r>
              <a:rPr lang="en-US" sz="2400" dirty="0" smtClean="0">
                <a:latin typeface="Ubuntu Light" pitchFamily="34" charset="0"/>
              </a:rPr>
              <a:t>.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Ubuntu Light" pitchFamily="34" charset="0"/>
              </a:rPr>
              <a:t>Everything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Ubuntu Light" pitchFamily="34" charset="0"/>
              </a:rPr>
              <a:t>except letters, numbers and dashes is removed and the result is made lowercase.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latin typeface="Ubuntu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Ubuntu Light" pitchFamily="34" charset="0"/>
              </a:rPr>
              <a:t>There are two passwords for each channel: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Standard user </a:t>
            </a:r>
            <a:r>
              <a:rPr lang="en-US" sz="2400" dirty="0" smtClean="0">
                <a:latin typeface="Ubuntu Light" pitchFamily="34" charset="0"/>
              </a:rPr>
              <a:t>password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Administrator</a:t>
            </a:r>
            <a:r>
              <a:rPr lang="en-US" sz="2400" dirty="0" smtClean="0">
                <a:latin typeface="Ubuntu Light" pitchFamily="34" charset="0"/>
              </a:rPr>
              <a:t> password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Ubuntu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Ubuntu Light" pitchFamily="34" charset="0"/>
              </a:rPr>
              <a:t>Only people that subscribed with the administrator password are allowed to modify the channel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Ubuntu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Ubuntu Light" pitchFamily="34" charset="0"/>
              </a:rPr>
              <a:t>Everyone is allowed to post content</a:t>
            </a:r>
          </a:p>
        </p:txBody>
      </p:sp>
    </p:spTree>
    <p:extLst>
      <p:ext uri="{BB962C8B-B14F-4D97-AF65-F5344CB8AC3E}">
        <p14:creationId xmlns:p14="http://schemas.microsoft.com/office/powerpoint/2010/main" val="475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-252536" y="-99392"/>
            <a:ext cx="2086000" cy="60349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Share</a:t>
            </a:r>
            <a:r>
              <a:rPr lang="en-US" sz="2400" dirty="0" smtClean="0">
                <a:latin typeface="Ubuntu Light" pitchFamily="34" charset="0"/>
              </a:rPr>
              <a:t>Grid</a:t>
            </a:r>
            <a:endParaRPr lang="bg-BG" sz="2400" dirty="0">
              <a:latin typeface="Ubuntu Light" pitchFamily="34" charset="0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107504" y="548680"/>
            <a:ext cx="5448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Ubuntu Light" pitchFamily="34" charset="0"/>
              </a:rPr>
              <a:t>Channel entities</a:t>
            </a:r>
            <a:endParaRPr lang="bg-BG" sz="5400" dirty="0">
              <a:latin typeface="Ubuntu Light" pitchFamily="34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467544" y="1303015"/>
            <a:ext cx="81369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Ubuntu Light" pitchFamily="34" charset="0"/>
            </a:endParaRPr>
          </a:p>
          <a:p>
            <a:endParaRPr lang="en-US" dirty="0">
              <a:latin typeface="Ubuntu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Ubuntu Light" pitchFamily="34" charset="0"/>
              </a:rPr>
              <a:t>Each entity has an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ID</a:t>
            </a:r>
            <a:r>
              <a:rPr lang="en-US" sz="2400" dirty="0" smtClean="0">
                <a:latin typeface="Ubuntu Light" pitchFamily="34" charset="0"/>
              </a:rPr>
              <a:t> and a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channel ID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Ubuntu Light" pitchFamily="34" charset="0"/>
              </a:rPr>
              <a:t>All entity information (text and files) is stored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encrypted</a:t>
            </a:r>
            <a:endParaRPr lang="en-US" sz="2400" dirty="0">
              <a:solidFill>
                <a:srgbClr val="00B050"/>
              </a:solidFill>
              <a:latin typeface="Ubuntu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latin typeface="Ubuntu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Ubuntu Light" pitchFamily="34" charset="0"/>
              </a:rPr>
              <a:t>There are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three</a:t>
            </a:r>
            <a:r>
              <a:rPr lang="en-US" sz="2400" dirty="0" smtClean="0">
                <a:latin typeface="Ubuntu Light" pitchFamily="34" charset="0"/>
              </a:rPr>
              <a:t> types of entities: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latin typeface="Ubuntu Light" pitchFamily="34" charset="0"/>
              </a:rPr>
              <a:t>Messages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Ubuntu Light" pitchFamily="34" charset="0"/>
              </a:rPr>
              <a:t>(guaranteed to have at least title or message)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latin typeface="Ubuntu Light" pitchFamily="34" charset="0"/>
              </a:rPr>
              <a:t>Links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Ubuntu Light" pitchFamily="34" charset="0"/>
              </a:rPr>
              <a:t>(has a property named `Link`)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latin typeface="Ubuntu Light" pitchFamily="34" charset="0"/>
              </a:rPr>
              <a:t>Files</a:t>
            </a:r>
            <a:r>
              <a:rPr lang="en-US" sz="2800" dirty="0" smtClean="0">
                <a:latin typeface="Ubuntu Light" pitchFamily="34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Ubuntu Light" pitchFamily="34" charset="0"/>
              </a:rPr>
              <a:t>(contain download and preview links, file name and size)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  <a:latin typeface="Ubuntu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Ubuntu Light" pitchFamily="34" charset="0"/>
              </a:rPr>
              <a:t>Entities are (by default) sorted by date but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additional sorting types are available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Ubuntu Light" pitchFamily="34" charset="0"/>
              </a:rPr>
              <a:t>Entities listing can have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offset</a:t>
            </a:r>
            <a:r>
              <a:rPr lang="en-US" sz="2400" dirty="0" smtClean="0">
                <a:latin typeface="Ubuntu Light" pitchFamily="34" charset="0"/>
              </a:rPr>
              <a:t> and </a:t>
            </a:r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limit</a:t>
            </a:r>
          </a:p>
        </p:txBody>
      </p:sp>
    </p:spTree>
    <p:extLst>
      <p:ext uri="{BB962C8B-B14F-4D97-AF65-F5344CB8AC3E}">
        <p14:creationId xmlns:p14="http://schemas.microsoft.com/office/powerpoint/2010/main" val="24228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-252536" y="-99392"/>
            <a:ext cx="2086000" cy="60349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Share</a:t>
            </a:r>
            <a:r>
              <a:rPr lang="en-US" sz="2400" dirty="0" smtClean="0">
                <a:latin typeface="Ubuntu Light" pitchFamily="34" charset="0"/>
              </a:rPr>
              <a:t>Grid</a:t>
            </a:r>
            <a:endParaRPr lang="bg-BG" sz="2400" dirty="0">
              <a:latin typeface="Ubuntu Light" pitchFamily="34" charset="0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107504" y="548680"/>
            <a:ext cx="4756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Ubuntu Light" pitchFamily="34" charset="0"/>
              </a:rPr>
              <a:t>User interface</a:t>
            </a:r>
            <a:endParaRPr lang="bg-BG" sz="5400" dirty="0">
              <a:latin typeface="Ubuntu Light" pitchFamily="34" charset="0"/>
            </a:endParaRPr>
          </a:p>
        </p:txBody>
      </p:sp>
      <p:sp>
        <p:nvSpPr>
          <p:cNvPr id="8" name="Текстово поле 7"/>
          <p:cNvSpPr txBox="1"/>
          <p:nvPr/>
        </p:nvSpPr>
        <p:spPr>
          <a:xfrm>
            <a:off x="3131840" y="5395863"/>
            <a:ext cx="2874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50"/>
                </a:solidFill>
                <a:latin typeface="Ubuntu Light" pitchFamily="34" charset="0"/>
              </a:rPr>
              <a:t>Live</a:t>
            </a:r>
            <a:r>
              <a:rPr lang="en-US" sz="4400" dirty="0" smtClean="0">
                <a:latin typeface="Ubuntu Light" pitchFamily="34" charset="0"/>
              </a:rPr>
              <a:t> demo</a:t>
            </a:r>
            <a:endParaRPr lang="bg-BG" sz="4400" dirty="0">
              <a:latin typeface="Ubuntu Light" pitchFamily="34" charset="0"/>
            </a:endParaRPr>
          </a:p>
        </p:txBody>
      </p:sp>
      <p:grpSp>
        <p:nvGrpSpPr>
          <p:cNvPr id="9" name="Групиране 8"/>
          <p:cNvGrpSpPr/>
          <p:nvPr/>
        </p:nvGrpSpPr>
        <p:grpSpPr>
          <a:xfrm>
            <a:off x="2857698" y="1675962"/>
            <a:ext cx="3370486" cy="3697254"/>
            <a:chOff x="-410574" y="1890625"/>
            <a:chExt cx="3741865" cy="4104638"/>
          </a:xfrm>
        </p:grpSpPr>
        <p:pic>
          <p:nvPicPr>
            <p:cNvPr id="10" name="Picture 10" descr="http://i297.photobucket.com/albums/mm227/chelflores/my%20graphics%20design/jquery_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2" y="5055343"/>
              <a:ext cx="1416437" cy="348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http://ignaciojonas.com.ar/wp-content/uploads/2011/09/k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097" y="5459939"/>
              <a:ext cx="1643319" cy="535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 descr="http://mjtweaver.com/tumblr/img/logo-me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5433" y="1890625"/>
              <a:ext cx="818295" cy="818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6" descr="http://123develop.files.wordpress.com/2012/04/css3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0574" y="3489046"/>
              <a:ext cx="2294554" cy="114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 descr="http://i.i.com.com/cnwk.1d/i/tim/2011/01/18/HTML5_Logo_550px_270x270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541" y="2511449"/>
              <a:ext cx="2571750" cy="2571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426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-252536" y="-99392"/>
            <a:ext cx="2086000" cy="60349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Ubuntu Light" pitchFamily="34" charset="0"/>
              </a:rPr>
              <a:t>Share</a:t>
            </a:r>
            <a:r>
              <a:rPr lang="en-US" sz="2400" dirty="0" smtClean="0">
                <a:latin typeface="Ubuntu Light" pitchFamily="34" charset="0"/>
              </a:rPr>
              <a:t>Grid</a:t>
            </a:r>
            <a:endParaRPr lang="bg-BG" sz="2400" dirty="0">
              <a:latin typeface="Ubuntu Light" pitchFamily="34" charset="0"/>
            </a:endParaRPr>
          </a:p>
        </p:txBody>
      </p:sp>
      <p:pic>
        <p:nvPicPr>
          <p:cNvPr id="4098" name="Picture 2" descr="http://oilersnation.com/uploads/Image/questions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39303"/>
            <a:ext cx="7938459" cy="595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8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296</Words>
  <Application>Microsoft Office PowerPoint</Application>
  <PresentationFormat>Презентация на цял екран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0" baseType="lpstr">
      <vt:lpstr>Office тема</vt:lpstr>
      <vt:lpstr>ShareGrid</vt:lpstr>
      <vt:lpstr>ShareGrid</vt:lpstr>
      <vt:lpstr>ShareGrid</vt:lpstr>
      <vt:lpstr>ShareGrid</vt:lpstr>
      <vt:lpstr>ShareGrid</vt:lpstr>
      <vt:lpstr>ShareGrid</vt:lpstr>
      <vt:lpstr>ShareGrid</vt:lpstr>
      <vt:lpstr>ShareGrid</vt:lpstr>
      <vt:lpstr>ShareGrid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ShareGrid</dc:title>
  <dc:creator>Stormbreaker</dc:creator>
  <cp:lastModifiedBy>Stormbreaker</cp:lastModifiedBy>
  <cp:revision>17</cp:revision>
  <dcterms:created xsi:type="dcterms:W3CDTF">2012-08-02T10:52:02Z</dcterms:created>
  <dcterms:modified xsi:type="dcterms:W3CDTF">2012-08-02T21:34:19Z</dcterms:modified>
</cp:coreProperties>
</file>