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2B4D4-2726-4A98-84E5-329222D74814}" v="1" dt="2024-08-18T20:04:0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76F2B4D4-2726-4A98-84E5-329222D74814}"/>
    <pc:docChg chg="modSld">
      <pc:chgData name="zur bonsen georg" userId="5444515566c7376a" providerId="LiveId" clId="{76F2B4D4-2726-4A98-84E5-329222D74814}" dt="2024-08-18T20:04:13.287" v="1" actId="1076"/>
      <pc:docMkLst>
        <pc:docMk/>
      </pc:docMkLst>
      <pc:sldChg chg="addSp modSp mod">
        <pc:chgData name="zur bonsen georg" userId="5444515566c7376a" providerId="LiveId" clId="{76F2B4D4-2726-4A98-84E5-329222D74814}" dt="2024-08-18T20:04:13.287" v="1" actId="1076"/>
        <pc:sldMkLst>
          <pc:docMk/>
          <pc:sldMk cId="3395619420" sldId="256"/>
        </pc:sldMkLst>
        <pc:graphicFrameChg chg="add mod">
          <ac:chgData name="zur bonsen georg" userId="5444515566c7376a" providerId="LiveId" clId="{76F2B4D4-2726-4A98-84E5-329222D74814}" dt="2024-08-18T20:04:13.287" v="1" actId="1076"/>
          <ac:graphicFrameMkLst>
            <pc:docMk/>
            <pc:sldMk cId="3395619420" sldId="256"/>
            <ac:graphicFrameMk id="4" creationId="{CC1BF8D7-D55D-AEB6-FD82-3EB4157A030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CC9C-2BEF-ED7C-34EB-200B2EBB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2FDC55-F355-D63F-5723-503EE9FB2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565D8-7301-65D8-A7AD-8B92535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2351F-B276-E715-74CA-E5FAC070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6AEC5-EFE3-3331-4115-0D9C0EFF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29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1ED5-4DFF-A2F4-357D-0B2D2960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B96244-FFAC-BED7-3B67-224A0307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736D2D-9129-93D7-EE8B-334E1D4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AFB9C-DAE4-9801-DDB1-D657414E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4E5F7-D51B-0E66-324E-4674A146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CAFC76-9F1E-A9D7-124A-BA9E7B6CF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960F44-C897-357A-1FAE-96B581B8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EF615-8C26-667D-E480-3E5ECA0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EE07-1CF6-5922-833C-99397363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6E66A-392D-13A2-BDAC-164F2161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4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AE05-24C7-15FC-F1DF-E959F74A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28656-8FD1-3C87-FCF0-A3C134BC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C01EC-8C88-8CFD-4B42-5498A8E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5024C-2EAC-3915-F46C-FB030946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AC273-9B49-9DB9-501D-21C40499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648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1DAD-0AEC-BD69-22AA-A5A596D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9FBA3A-954B-0B07-28E9-C9FAD112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7354D-3B01-20BF-F405-4BB4EA2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C31ED-A81F-83C6-3B19-FA045690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D82E0-7D37-64F0-735F-641A70E5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2AA70-048E-DBB0-4613-A0595261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BDA11-40DD-DD88-404D-E33C41500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98DAF-8B86-8342-9680-FE6644FA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16A20C-6554-0621-CD48-067A7C0F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4D95E8-9A9F-8520-9D23-DBF82B71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66E55-5AFC-B506-5B28-2ED6900A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1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F7347-DBC2-F5C8-D698-DF0D1347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0C176-3EE0-E25B-9E15-21110302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5ACA99-0E63-422B-EFE6-1224F084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D6445-1630-EA20-C0E5-DDB05791E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FE0B88-B37B-3C70-B794-D1A22765A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B94321-A793-D4B1-B436-1539B6E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21F6DA-2484-F3A3-0AB7-704B41C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FE2CB3-823F-0136-6D17-1DFDA1A9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7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F0370-9415-19A1-8F8E-55779541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57F1BB-D687-1241-04A5-399B7F24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41D175-F8F2-A3D3-EEA0-9E5A1E5F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2C00F4-22D4-E8D8-BD33-CE6176CA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652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1CA569-08DD-5DCC-9E5E-480C0EA5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48AA30-EF40-545D-12C5-51BD8342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4EA1CB-5560-99E1-29DE-BD4B9C4D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3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9CA50-71AE-20EB-32D1-088368CA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27A9E-BDF7-9F49-316D-E84BF4B6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172D2-E6FD-5D22-CB45-BBE936C8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425AF-277B-F17D-7636-64653E70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1AF60-7F2E-EEBB-82D0-525B704C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C7C1C-8058-6CA1-CB2D-9662A2D2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0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15C-4243-C2B1-A752-83D5B034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B7A09D-BB16-6989-021B-6F8DB4D40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ED36CC-A225-561F-0EF8-8BF7556B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83C7F0-4E02-C338-2794-150B062A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B5E6E-BEF1-CB52-7A0B-F354CAC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793C9-40D9-D609-3D44-06A0C663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02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C2C68B-6087-10D2-0789-0A729D1A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8C85A-ADB1-F99E-B58F-C3AC0827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06E0D-4063-6686-E273-A50BF6C55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44F79-9129-49B6-B573-6FE7B1FCCFA1}" type="datetimeFigureOut">
              <a:rPr lang="de-CH" smtClean="0"/>
              <a:t>18.08.2024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3A661-0145-3C93-C46F-A8A0BAD15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3D58-3D39-9E37-F2AE-8BA294BF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988AA-E7BE-4F62-8339-C754536910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6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960CC-CC40-255D-83CF-083619579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D687F-46DC-4FDB-C365-8D33DFFF5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C1BF8D7-D55D-AEB6-FD82-3EB4157A0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584239"/>
              </p:ext>
            </p:extLst>
          </p:nvPr>
        </p:nvGraphicFramePr>
        <p:xfrm>
          <a:off x="482097" y="359433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" imgW="2286000" imgH="514350" progId="Package">
                  <p:embed/>
                </p:oleObj>
              </mc:Choice>
              <mc:Fallback>
                <p:oleObj name="Objekt-Manager-Shellobjekt" showAsIcon="1" r:id="rId2" imgW="2286000" imgH="514350" progId="Package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C1BF8D7-D55D-AEB6-FD82-3EB4157A0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097" y="359433"/>
                        <a:ext cx="22860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6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Paket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Autor*in</dc:creator>
  <cp:lastModifiedBy>Autor*in</cp:lastModifiedBy>
  <cp:revision>1</cp:revision>
  <dcterms:created xsi:type="dcterms:W3CDTF">2024-08-18T20:01:14Z</dcterms:created>
  <dcterms:modified xsi:type="dcterms:W3CDTF">2024-08-18T20:04:17Z</dcterms:modified>
</cp:coreProperties>
</file>