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2"/>
  </p:notesMasterIdLst>
  <p:sldIdLst>
    <p:sldId id="398" r:id="rId2"/>
    <p:sldId id="500" r:id="rId3"/>
    <p:sldId id="514" r:id="rId4"/>
    <p:sldId id="512" r:id="rId5"/>
    <p:sldId id="515" r:id="rId6"/>
    <p:sldId id="508" r:id="rId7"/>
    <p:sldId id="513" r:id="rId8"/>
    <p:sldId id="516" r:id="rId9"/>
    <p:sldId id="517" r:id="rId10"/>
    <p:sldId id="506" r:id="rId11"/>
    <p:sldId id="499" r:id="rId12"/>
    <p:sldId id="497" r:id="rId13"/>
    <p:sldId id="495" r:id="rId14"/>
    <p:sldId id="496" r:id="rId15"/>
    <p:sldId id="498" r:id="rId16"/>
    <p:sldId id="459" r:id="rId17"/>
    <p:sldId id="461" r:id="rId18"/>
    <p:sldId id="465" r:id="rId19"/>
    <p:sldId id="463" r:id="rId20"/>
    <p:sldId id="464" r:id="rId21"/>
    <p:sldId id="493" r:id="rId22"/>
    <p:sldId id="494" r:id="rId23"/>
    <p:sldId id="434" r:id="rId24"/>
    <p:sldId id="432" r:id="rId25"/>
    <p:sldId id="433" r:id="rId26"/>
    <p:sldId id="412" r:id="rId27"/>
    <p:sldId id="419" r:id="rId28"/>
    <p:sldId id="482" r:id="rId29"/>
    <p:sldId id="483" r:id="rId30"/>
    <p:sldId id="484" r:id="rId31"/>
    <p:sldId id="486" r:id="rId32"/>
    <p:sldId id="487" r:id="rId33"/>
    <p:sldId id="488" r:id="rId34"/>
    <p:sldId id="489" r:id="rId35"/>
    <p:sldId id="490" r:id="rId36"/>
    <p:sldId id="491" r:id="rId37"/>
    <p:sldId id="505" r:id="rId38"/>
    <p:sldId id="492" r:id="rId39"/>
    <p:sldId id="402" r:id="rId40"/>
    <p:sldId id="501" r:id="rId41"/>
    <p:sldId id="502" r:id="rId42"/>
    <p:sldId id="404" r:id="rId43"/>
    <p:sldId id="403" r:id="rId44"/>
    <p:sldId id="453" r:id="rId45"/>
    <p:sldId id="454" r:id="rId46"/>
    <p:sldId id="455" r:id="rId47"/>
    <p:sldId id="456" r:id="rId48"/>
    <p:sldId id="443" r:id="rId49"/>
    <p:sldId id="445" r:id="rId50"/>
    <p:sldId id="405" r:id="rId51"/>
    <p:sldId id="447" r:id="rId52"/>
    <p:sldId id="448" r:id="rId53"/>
    <p:sldId id="449" r:id="rId54"/>
    <p:sldId id="450" r:id="rId55"/>
    <p:sldId id="479" r:id="rId56"/>
    <p:sldId id="480" r:id="rId57"/>
    <p:sldId id="406" r:id="rId58"/>
    <p:sldId id="457" r:id="rId59"/>
    <p:sldId id="473" r:id="rId60"/>
    <p:sldId id="474" r:id="rId61"/>
    <p:sldId id="475" r:id="rId62"/>
    <p:sldId id="476" r:id="rId63"/>
    <p:sldId id="504" r:id="rId64"/>
    <p:sldId id="477" r:id="rId65"/>
    <p:sldId id="408" r:id="rId66"/>
    <p:sldId id="458" r:id="rId67"/>
    <p:sldId id="407" r:id="rId68"/>
    <p:sldId id="470" r:id="rId69"/>
    <p:sldId id="471" r:id="rId70"/>
    <p:sldId id="481" r:id="rId71"/>
    <p:sldId id="478" r:id="rId72"/>
    <p:sldId id="401" r:id="rId73"/>
    <p:sldId id="409" r:id="rId74"/>
    <p:sldId id="410" r:id="rId75"/>
    <p:sldId id="418" r:id="rId76"/>
    <p:sldId id="451" r:id="rId77"/>
    <p:sldId id="466" r:id="rId78"/>
    <p:sldId id="468" r:id="rId79"/>
    <p:sldId id="469" r:id="rId80"/>
    <p:sldId id="503" r:id="rId81"/>
  </p:sldIdLst>
  <p:sldSz cx="9144000" cy="6858000" type="screen4x3"/>
  <p:notesSz cx="6794500" cy="9931400"/>
  <p:custDataLst>
    <p:tags r:id="rId8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7E"/>
    <a:srgbClr val="EAD87E"/>
    <a:srgbClr val="EAB77E"/>
    <a:srgbClr val="EA987E"/>
    <a:srgbClr val="C9E561"/>
    <a:srgbClr val="B7ECF3"/>
    <a:srgbClr val="3EDE32"/>
    <a:srgbClr val="77E86E"/>
    <a:srgbClr val="AAF1A5"/>
    <a:srgbClr val="C1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7E6B-2C8E-405B-A237-843B9FC9D457}" v="291" dt="2022-04-24T19:40:40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66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1230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gs" Target="tags/tag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18CD7E6B-2C8E-405B-A237-843B9FC9D457}"/>
    <pc:docChg chg="undo redo custSel addSld delSld modSld sldOrd">
      <pc:chgData name="zur bonsen georg" userId="5444515566c7376a" providerId="LiveId" clId="{18CD7E6B-2C8E-405B-A237-843B9FC9D457}" dt="2022-04-24T19:41:43.795" v="12845" actId="114"/>
      <pc:docMkLst>
        <pc:docMk/>
      </pc:docMkLst>
      <pc:sldChg chg="addSp delSp modSp mod">
        <pc:chgData name="zur bonsen georg" userId="5444515566c7376a" providerId="LiveId" clId="{18CD7E6B-2C8E-405B-A237-843B9FC9D457}" dt="2022-04-09T10:07:08.913" v="1397" actId="14100"/>
        <pc:sldMkLst>
          <pc:docMk/>
          <pc:sldMk cId="3131759380" sldId="398"/>
        </pc:sldMkLst>
        <pc:spChg chg="del">
          <ac:chgData name="zur bonsen georg" userId="5444515566c7376a" providerId="LiveId" clId="{18CD7E6B-2C8E-405B-A237-843B9FC9D457}" dt="2022-04-09T09:36:57.065" v="132" actId="478"/>
          <ac:spMkLst>
            <pc:docMk/>
            <pc:sldMk cId="3131759380" sldId="398"/>
            <ac:spMk id="3" creationId="{77BCABCA-1510-4BD2-A643-878B335C93CC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12" creationId="{964A7BF0-E985-451A-B8FE-A83AB8E1F9A3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4" creationId="{B8B58D71-141A-4F3C-AD06-0DF78C6C134E}"/>
          </ac:spMkLst>
        </pc:spChg>
        <pc:spChg chg="add del mod ord">
          <ac:chgData name="zur bonsen georg" userId="5444515566c7376a" providerId="LiveId" clId="{18CD7E6B-2C8E-405B-A237-843B9FC9D457}" dt="2022-04-09T09:55:23.066" v="950" actId="478"/>
          <ac:spMkLst>
            <pc:docMk/>
            <pc:sldMk cId="3131759380" sldId="398"/>
            <ac:spMk id="17" creationId="{44109132-1032-4575-8E5F-0213440435D4}"/>
          </ac:spMkLst>
        </pc:spChg>
        <pc:spChg chg="mod">
          <ac:chgData name="zur bonsen georg" userId="5444515566c7376a" providerId="LiveId" clId="{18CD7E6B-2C8E-405B-A237-843B9FC9D457}" dt="2022-04-09T10:05:12.887" v="1317" actId="20577"/>
          <ac:spMkLst>
            <pc:docMk/>
            <pc:sldMk cId="3131759380" sldId="398"/>
            <ac:spMk id="18" creationId="{F67FD3A2-ABB9-45DE-BA9C-303163671948}"/>
          </ac:spMkLst>
        </pc:spChg>
        <pc:spChg chg="del mod">
          <ac:chgData name="zur bonsen georg" userId="5444515566c7376a" providerId="LiveId" clId="{18CD7E6B-2C8E-405B-A237-843B9FC9D457}" dt="2022-04-09T09:47:00.606" v="504" actId="478"/>
          <ac:spMkLst>
            <pc:docMk/>
            <pc:sldMk cId="3131759380" sldId="398"/>
            <ac:spMk id="36" creationId="{DEEF7DD9-0F09-4832-9A45-3EFFC0D358BE}"/>
          </ac:spMkLst>
        </pc:spChg>
        <pc:spChg chg="del">
          <ac:chgData name="zur bonsen georg" userId="5444515566c7376a" providerId="LiveId" clId="{18CD7E6B-2C8E-405B-A237-843B9FC9D457}" dt="2022-04-09T09:38:19.100" v="253" actId="478"/>
          <ac:spMkLst>
            <pc:docMk/>
            <pc:sldMk cId="3131759380" sldId="398"/>
            <ac:spMk id="38" creationId="{5F9731D7-7908-483E-93FC-67CE2AF5385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0" creationId="{CC735710-683A-4F58-92BB-C0302AF04B30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2" creationId="{12AA0730-F57C-448A-AD1F-EC87DC27F205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8" creationId="{F2CA6AF3-0270-45E8-8070-ADF967272428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9" creationId="{F2D4CBD8-89AC-4913-A233-BF4A45765F84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50" creationId="{6231599F-DC1A-406C-8664-B6EDBF11697B}"/>
          </ac:spMkLst>
        </pc:spChg>
        <pc:spChg chg="mod">
          <ac:chgData name="zur bonsen georg" userId="5444515566c7376a" providerId="LiveId" clId="{18CD7E6B-2C8E-405B-A237-843B9FC9D457}" dt="2022-04-09T09:57:06.525" v="1061" actId="20577"/>
          <ac:spMkLst>
            <pc:docMk/>
            <pc:sldMk cId="3131759380" sldId="398"/>
            <ac:spMk id="57" creationId="{BBE41B35-2F80-42A7-A270-BB33E695D11C}"/>
          </ac:spMkLst>
        </pc:spChg>
        <pc:spChg chg="mod">
          <ac:chgData name="zur bonsen georg" userId="5444515566c7376a" providerId="LiveId" clId="{18CD7E6B-2C8E-405B-A237-843B9FC9D457}" dt="2022-04-09T10:00:36.535" v="1290" actId="20577"/>
          <ac:spMkLst>
            <pc:docMk/>
            <pc:sldMk cId="3131759380" sldId="398"/>
            <ac:spMk id="58" creationId="{795074BF-E5A1-48F0-ABD9-6681637262FA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2" creationId="{47A6AC1E-3493-4245-A6D6-6C596AD17620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64" creationId="{14999E4D-C16E-4AFE-AB25-9041CE49133C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66" creationId="{B786CCE6-6D0B-446F-B834-465FBAD7B347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7" creationId="{EFA8FD6F-8AAD-41B9-B976-D10FBC45A9AB}"/>
          </ac:spMkLst>
        </pc:spChg>
        <pc:spChg chg="mod">
          <ac:chgData name="zur bonsen georg" userId="5444515566c7376a" providerId="LiveId" clId="{18CD7E6B-2C8E-405B-A237-843B9FC9D457}" dt="2022-04-09T09:47:54.668" v="627" actId="20577"/>
          <ac:spMkLst>
            <pc:docMk/>
            <pc:sldMk cId="3131759380" sldId="398"/>
            <ac:spMk id="70" creationId="{66F6B636-CC14-45EC-A21B-17EB762B80F6}"/>
          </ac:spMkLst>
        </pc:spChg>
        <pc:spChg chg="add del mod">
          <ac:chgData name="zur bonsen georg" userId="5444515566c7376a" providerId="LiveId" clId="{18CD7E6B-2C8E-405B-A237-843B9FC9D457}" dt="2022-04-09T09:47:49.961" v="621" actId="478"/>
          <ac:spMkLst>
            <pc:docMk/>
            <pc:sldMk cId="3131759380" sldId="398"/>
            <ac:spMk id="73" creationId="{4540AB99-AC0A-43C8-A246-15B35C3EA486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4" creationId="{3213BAC2-0569-43DD-87D2-81F95D95DECE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5" creationId="{35BD99F5-4322-48C1-8BFF-57FE539B2F21}"/>
          </ac:spMkLst>
        </pc:spChg>
        <pc:spChg chg="add 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76" creationId="{179BDC43-722A-4B80-8071-BEB016032439}"/>
          </ac:spMkLst>
        </pc:spChg>
        <pc:spChg chg="add del mod">
          <ac:chgData name="zur bonsen georg" userId="5444515566c7376a" providerId="LiveId" clId="{18CD7E6B-2C8E-405B-A237-843B9FC9D457}" dt="2022-04-09T09:59:03.756" v="1175" actId="478"/>
          <ac:spMkLst>
            <pc:docMk/>
            <pc:sldMk cId="3131759380" sldId="398"/>
            <ac:spMk id="77" creationId="{F99807DE-49EA-4459-ACA6-6F2389FE5B5C}"/>
          </ac:spMkLst>
        </pc:spChg>
        <pc:spChg chg="add del mod">
          <ac:chgData name="zur bonsen georg" userId="5444515566c7376a" providerId="LiveId" clId="{18CD7E6B-2C8E-405B-A237-843B9FC9D457}" dt="2022-04-09T09:51:09.513" v="699" actId="478"/>
          <ac:spMkLst>
            <pc:docMk/>
            <pc:sldMk cId="3131759380" sldId="398"/>
            <ac:spMk id="79" creationId="{CFEF7475-E36C-4993-B27E-C282730D43FB}"/>
          </ac:spMkLst>
        </pc:spChg>
        <pc:spChg chg="add del mod">
          <ac:chgData name="zur bonsen georg" userId="5444515566c7376a" providerId="LiveId" clId="{18CD7E6B-2C8E-405B-A237-843B9FC9D457}" dt="2022-04-09T09:55:38.621" v="959" actId="478"/>
          <ac:spMkLst>
            <pc:docMk/>
            <pc:sldMk cId="3131759380" sldId="398"/>
            <ac:spMk id="80" creationId="{4929BE7C-F824-4232-9640-E8267975ED2A}"/>
          </ac:spMkLst>
        </pc:spChg>
        <pc:spChg chg="add del mod">
          <ac:chgData name="zur bonsen georg" userId="5444515566c7376a" providerId="LiveId" clId="{18CD7E6B-2C8E-405B-A237-843B9FC9D457}" dt="2022-04-09T09:55:24.402" v="951" actId="478"/>
          <ac:spMkLst>
            <pc:docMk/>
            <pc:sldMk cId="3131759380" sldId="398"/>
            <ac:spMk id="81" creationId="{36131E61-9176-48A7-B173-B11E58DCD685}"/>
          </ac:spMkLst>
        </pc:spChg>
        <pc:spChg chg="add del mod">
          <ac:chgData name="zur bonsen georg" userId="5444515566c7376a" providerId="LiveId" clId="{18CD7E6B-2C8E-405B-A237-843B9FC9D457}" dt="2022-04-09T09:54:11.659" v="837" actId="478"/>
          <ac:spMkLst>
            <pc:docMk/>
            <pc:sldMk cId="3131759380" sldId="398"/>
            <ac:spMk id="83" creationId="{F1B2C096-59CE-4CD1-96FD-92D2699BD8B8}"/>
          </ac:spMkLst>
        </pc:spChg>
        <pc:spChg chg="mod">
          <ac:chgData name="zur bonsen georg" userId="5444515566c7376a" providerId="LiveId" clId="{18CD7E6B-2C8E-405B-A237-843B9FC9D457}" dt="2022-04-09T09:56:48.267" v="1059" actId="20577"/>
          <ac:spMkLst>
            <pc:docMk/>
            <pc:sldMk cId="3131759380" sldId="398"/>
            <ac:spMk id="86" creationId="{509A4ED7-ED07-4563-A5AF-25BE527102A3}"/>
          </ac:spMkLst>
        </pc:spChg>
        <pc:spChg chg="add mod">
          <ac:chgData name="zur bonsen georg" userId="5444515566c7376a" providerId="LiveId" clId="{18CD7E6B-2C8E-405B-A237-843B9FC9D457}" dt="2022-04-09T09:54:19.701" v="840" actId="571"/>
          <ac:spMkLst>
            <pc:docMk/>
            <pc:sldMk cId="3131759380" sldId="398"/>
            <ac:spMk id="87" creationId="{D6C158D8-191B-442E-B975-7E39AFAF8EE8}"/>
          </ac:spMkLst>
        </pc:spChg>
        <pc:spChg chg="add mod">
          <ac:chgData name="zur bonsen georg" userId="5444515566c7376a" providerId="LiveId" clId="{18CD7E6B-2C8E-405B-A237-843B9FC9D457}" dt="2022-04-09T09:54:23.329" v="842" actId="1076"/>
          <ac:spMkLst>
            <pc:docMk/>
            <pc:sldMk cId="3131759380" sldId="398"/>
            <ac:spMk id="89" creationId="{30EC3988-54C0-443F-964D-93436DB074AB}"/>
          </ac:spMkLst>
        </pc:spChg>
        <pc:spChg chg="add mod">
          <ac:chgData name="zur bonsen georg" userId="5444515566c7376a" providerId="LiveId" clId="{18CD7E6B-2C8E-405B-A237-843B9FC9D457}" dt="2022-04-09T09:55:15.019" v="946" actId="20577"/>
          <ac:spMkLst>
            <pc:docMk/>
            <pc:sldMk cId="3131759380" sldId="398"/>
            <ac:spMk id="90" creationId="{57FA14E1-BCCF-4806-9607-1724CD30A02E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91" creationId="{05EDC96F-CE68-418F-BBCF-61A443B2D183}"/>
          </ac:spMkLst>
        </pc:spChg>
        <pc:spChg chg="mod">
          <ac:chgData name="zur bonsen georg" userId="5444515566c7376a" providerId="LiveId" clId="{18CD7E6B-2C8E-405B-A237-843B9FC9D457}" dt="2022-04-09T09:56:49.762" v="1060" actId="20577"/>
          <ac:spMkLst>
            <pc:docMk/>
            <pc:sldMk cId="3131759380" sldId="398"/>
            <ac:spMk id="95" creationId="{E8D47682-1B6C-4548-BD82-4741067392EF}"/>
          </ac:spMkLst>
        </pc:spChg>
        <pc:spChg chg="add mod">
          <ac:chgData name="zur bonsen georg" userId="5444515566c7376a" providerId="LiveId" clId="{18CD7E6B-2C8E-405B-A237-843B9FC9D457}" dt="2022-04-09T09:55:29.021" v="956" actId="1035"/>
          <ac:spMkLst>
            <pc:docMk/>
            <pc:sldMk cId="3131759380" sldId="398"/>
            <ac:spMk id="96" creationId="{6ED8B32E-7F9A-42A7-A257-CD55D8B60743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97" creationId="{113D853E-F0C9-4B95-9535-B15CAC43C002}"/>
          </ac:spMkLst>
        </pc:spChg>
        <pc:spChg chg="mod">
          <ac:chgData name="zur bonsen georg" userId="5444515566c7376a" providerId="LiveId" clId="{18CD7E6B-2C8E-405B-A237-843B9FC9D457}" dt="2022-04-09T10:05:18.089" v="1319" actId="20577"/>
          <ac:spMkLst>
            <pc:docMk/>
            <pc:sldMk cId="3131759380" sldId="398"/>
            <ac:spMk id="103" creationId="{3994F20E-1809-45DA-A2DA-EAD0FF06EDBF}"/>
          </ac:spMkLst>
        </pc:spChg>
        <pc:spChg chg="add mod">
          <ac:chgData name="zur bonsen georg" userId="5444515566c7376a" providerId="LiveId" clId="{18CD7E6B-2C8E-405B-A237-843B9FC9D457}" dt="2022-04-09T09:56:19.817" v="1032" actId="20577"/>
          <ac:spMkLst>
            <pc:docMk/>
            <pc:sldMk cId="3131759380" sldId="398"/>
            <ac:spMk id="104" creationId="{B26B1955-2BB5-4D62-92EE-E5D71FC7C011}"/>
          </ac:spMkLst>
        </pc:spChg>
        <pc:spChg chg="del mod">
          <ac:chgData name="zur bonsen georg" userId="5444515566c7376a" providerId="LiveId" clId="{18CD7E6B-2C8E-405B-A237-843B9FC9D457}" dt="2022-04-09T09:51:40.512" v="706" actId="478"/>
          <ac:spMkLst>
            <pc:docMk/>
            <pc:sldMk cId="3131759380" sldId="398"/>
            <ac:spMk id="106" creationId="{4A4A10EE-B093-4F35-ABE2-97335DEC0167}"/>
          </ac:spMkLst>
        </pc:spChg>
        <pc:spChg chg="mod">
          <ac:chgData name="zur bonsen georg" userId="5444515566c7376a" providerId="LiveId" clId="{18CD7E6B-2C8E-405B-A237-843B9FC9D457}" dt="2022-04-09T10:07:08.913" v="1397" actId="14100"/>
          <ac:spMkLst>
            <pc:docMk/>
            <pc:sldMk cId="3131759380" sldId="398"/>
            <ac:spMk id="116" creationId="{2CEA51A4-B416-484B-ADF6-96AE4B8A2AD9}"/>
          </ac:spMkLst>
        </pc:spChg>
        <pc:spChg chg="mod">
          <ac:chgData name="zur bonsen georg" userId="5444515566c7376a" providerId="LiveId" clId="{18CD7E6B-2C8E-405B-A237-843B9FC9D457}" dt="2022-04-09T10:06:13.813" v="1396" actId="20577"/>
          <ac:spMkLst>
            <pc:docMk/>
            <pc:sldMk cId="3131759380" sldId="398"/>
            <ac:spMk id="124" creationId="{CAEEF56D-B13E-47D0-8AC5-ADD85D8E0C46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6" creationId="{BED03999-2D4C-49F8-8982-CDD5CA20CF2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7" creationId="{8D93D78E-EF03-4099-9AF8-07AE51F90407}"/>
          </ac:spMkLst>
        </pc:sp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" creationId="{D128DDCA-BEE4-4929-91C5-1EF6D4E8219B}"/>
          </ac:cxnSpMkLst>
        </pc:cxnChg>
        <pc:cxnChg chg="del">
          <ac:chgData name="zur bonsen georg" userId="5444515566c7376a" providerId="LiveId" clId="{18CD7E6B-2C8E-405B-A237-843B9FC9D457}" dt="2022-04-09T09:36:57.065" v="132" actId="478"/>
          <ac:cxnSpMkLst>
            <pc:docMk/>
            <pc:sldMk cId="3131759380" sldId="398"/>
            <ac:cxnSpMk id="7" creationId="{8C8BBDC3-092C-4E0E-9106-5FE84B6C724A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4" creationId="{123A190C-8FFD-4B17-8527-52B19C52876B}"/>
          </ac:cxnSpMkLst>
        </pc:cxnChg>
        <pc:cxnChg chg="del mod">
          <ac:chgData name="zur bonsen georg" userId="5444515566c7376a" providerId="LiveId" clId="{18CD7E6B-2C8E-405B-A237-843B9FC9D457}" dt="2022-04-09T09:48:32.761" v="631" actId="478"/>
          <ac:cxnSpMkLst>
            <pc:docMk/>
            <pc:sldMk cId="3131759380" sldId="398"/>
            <ac:cxnSpMk id="56" creationId="{92A96DF3-50C6-4807-8D71-C7C9C8AB600E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9" creationId="{ECFEF118-B761-42D5-9631-80E9BFDEF85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0" creationId="{4D2922DB-9EB8-4B01-9CA0-B185E54DAF55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61" creationId="{4A7F2212-4028-4A13-92C4-32F5C490694A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3" creationId="{A84B0C48-C7B1-426A-9A14-3276A890A708}"/>
          </ac:cxnSpMkLst>
        </pc:cxnChg>
        <pc:cxnChg chg="del mod">
          <ac:chgData name="zur bonsen georg" userId="5444515566c7376a" providerId="LiveId" clId="{18CD7E6B-2C8E-405B-A237-843B9FC9D457}" dt="2022-04-09T09:48:31.075" v="630" actId="478"/>
          <ac:cxnSpMkLst>
            <pc:docMk/>
            <pc:sldMk cId="3131759380" sldId="398"/>
            <ac:cxnSpMk id="65" creationId="{97A0E850-4BC5-42D3-A5CF-47155EDE64FE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8" creationId="{AA273494-E2A1-4AF1-B5F1-7DD5179E5BF4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9" creationId="{631199C1-B38D-42AE-A8EA-F866B0025F84}"/>
          </ac:cxnSpMkLst>
        </pc:cxnChg>
        <pc:cxnChg chg="del">
          <ac:chgData name="zur bonsen georg" userId="5444515566c7376a" providerId="LiveId" clId="{18CD7E6B-2C8E-405B-A237-843B9FC9D457}" dt="2022-04-09T09:47:02.603" v="505" actId="478"/>
          <ac:cxnSpMkLst>
            <pc:docMk/>
            <pc:sldMk cId="3131759380" sldId="398"/>
            <ac:cxnSpMk id="71" creationId="{A7E75268-8B25-4E8A-A635-E2D3EE1CB409}"/>
          </ac:cxnSpMkLst>
        </pc:cxnChg>
        <pc:cxnChg chg="del">
          <ac:chgData name="zur bonsen georg" userId="5444515566c7376a" providerId="LiveId" clId="{18CD7E6B-2C8E-405B-A237-843B9FC9D457}" dt="2022-04-09T09:38:24.770" v="254" actId="478"/>
          <ac:cxnSpMkLst>
            <pc:docMk/>
            <pc:sldMk cId="3131759380" sldId="398"/>
            <ac:cxnSpMk id="72" creationId="{097F97C5-2A30-4CC9-A502-94ED5EBD1BA5}"/>
          </ac:cxnSpMkLst>
        </pc:cxnChg>
        <pc:cxnChg chg="add mod">
          <ac:chgData name="zur bonsen georg" userId="5444515566c7376a" providerId="LiveId" clId="{18CD7E6B-2C8E-405B-A237-843B9FC9D457}" dt="2022-04-09T09:51:08.015" v="698" actId="1038"/>
          <ac:cxnSpMkLst>
            <pc:docMk/>
            <pc:sldMk cId="3131759380" sldId="398"/>
            <ac:cxnSpMk id="78" creationId="{F7944FC9-3AC1-41F4-AE25-ECA7A8B4374A}"/>
          </ac:cxnSpMkLst>
        </pc:cxnChg>
        <pc:cxnChg chg="add del mod">
          <ac:chgData name="zur bonsen georg" userId="5444515566c7376a" providerId="LiveId" clId="{18CD7E6B-2C8E-405B-A237-843B9FC9D457}" dt="2022-04-09T09:55:20.454" v="949" actId="478"/>
          <ac:cxnSpMkLst>
            <pc:docMk/>
            <pc:sldMk cId="3131759380" sldId="398"/>
            <ac:cxnSpMk id="82" creationId="{905273B1-5E27-4C0F-BC04-9F4860B600FD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4" creationId="{5162B8FC-E202-4A9E-AA7D-C17401391218}"/>
          </ac:cxnSpMkLst>
        </pc:cxnChg>
        <pc:cxnChg chg="mod">
          <ac:chgData name="zur bonsen georg" userId="5444515566c7376a" providerId="LiveId" clId="{18CD7E6B-2C8E-405B-A237-843B9FC9D457}" dt="2022-04-09T09:47:00.606" v="504" actId="478"/>
          <ac:cxnSpMkLst>
            <pc:docMk/>
            <pc:sldMk cId="3131759380" sldId="398"/>
            <ac:cxnSpMk id="85" creationId="{84C9CE55-52B5-491F-AD3D-86B1BA75918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8" creationId="{96E765CF-399A-41D3-A8DE-6FFF20F4E74E}"/>
          </ac:cxnSpMkLst>
        </pc:cxnChg>
        <pc:cxnChg chg="mod">
          <ac:chgData name="zur bonsen georg" userId="5444515566c7376a" providerId="LiveId" clId="{18CD7E6B-2C8E-405B-A237-843B9FC9D457}" dt="2022-04-09T09:51:40.512" v="706" actId="478"/>
          <ac:cxnSpMkLst>
            <pc:docMk/>
            <pc:sldMk cId="3131759380" sldId="398"/>
            <ac:cxnSpMk id="92" creationId="{49EECA0E-29C4-44E9-B639-122E156942BA}"/>
          </ac:cxnSpMkLst>
        </pc:cxnChg>
        <pc:cxnChg chg="add mod">
          <ac:chgData name="zur bonsen georg" userId="5444515566c7376a" providerId="LiveId" clId="{18CD7E6B-2C8E-405B-A237-843B9FC9D457}" dt="2022-04-09T09:55:07.893" v="932" actId="1035"/>
          <ac:cxnSpMkLst>
            <pc:docMk/>
            <pc:sldMk cId="3131759380" sldId="398"/>
            <ac:cxnSpMk id="93" creationId="{BD3789DA-214E-4070-B2E8-C77AF7050675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94" creationId="{9F5EBB4B-633F-4669-A0F6-00AC836F822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98" creationId="{22D009E9-3EB0-4703-AB82-DEBDA03225EF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99" creationId="{970BDF38-481C-4283-AE11-62BC2F9307EC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00" creationId="{A2F10621-9368-4AD2-B284-9C31322BF95E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01" creationId="{33BBBC62-5B76-4CAC-948D-FA393ABB6822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102" creationId="{360D836F-B46B-4501-83FD-2F7F48955B2B}"/>
          </ac:cxnSpMkLst>
        </pc:cxnChg>
        <pc:cxnChg chg="add mod">
          <ac:chgData name="zur bonsen georg" userId="5444515566c7376a" providerId="LiveId" clId="{18CD7E6B-2C8E-405B-A237-843B9FC9D457}" dt="2022-04-09T09:55:58.051" v="988" actId="14100"/>
          <ac:cxnSpMkLst>
            <pc:docMk/>
            <pc:sldMk cId="3131759380" sldId="398"/>
            <ac:cxnSpMk id="105" creationId="{875103E7-3CED-44F7-9CE0-E7843BA99310}"/>
          </ac:cxnSpMkLst>
        </pc:cxnChg>
        <pc:cxnChg chg="del mod">
          <ac:chgData name="zur bonsen georg" userId="5444515566c7376a" providerId="LiveId" clId="{18CD7E6B-2C8E-405B-A237-843B9FC9D457}" dt="2022-04-09T09:50:58.944" v="695" actId="478"/>
          <ac:cxnSpMkLst>
            <pc:docMk/>
            <pc:sldMk cId="3131759380" sldId="398"/>
            <ac:cxnSpMk id="115" creationId="{05F7EBBB-486F-4C36-BCC8-8907F20FCFCE}"/>
          </ac:cxnSpMkLst>
        </pc:cxnChg>
        <pc:cxnChg chg="del mod">
          <ac:chgData name="zur bonsen georg" userId="5444515566c7376a" providerId="LiveId" clId="{18CD7E6B-2C8E-405B-A237-843B9FC9D457}" dt="2022-04-09T09:51:19.762" v="703" actId="478"/>
          <ac:cxnSpMkLst>
            <pc:docMk/>
            <pc:sldMk cId="3131759380" sldId="398"/>
            <ac:cxnSpMk id="117" creationId="{2495516A-F87B-43AC-973A-707788770D08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19" creationId="{88EEA407-315F-4E6E-A44E-23FF3D449F1B}"/>
          </ac:cxnSpMkLst>
        </pc:cxnChg>
        <pc:cxnChg chg="mod or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20" creationId="{D239C0C7-8785-4586-AD5C-70F87A3B31A0}"/>
          </ac:cxnSpMkLst>
        </pc:cxnChg>
        <pc:cxnChg chg="del mod">
          <ac:chgData name="zur bonsen georg" userId="5444515566c7376a" providerId="LiveId" clId="{18CD7E6B-2C8E-405B-A237-843B9FC9D457}" dt="2022-04-09T09:50:56.561" v="694" actId="478"/>
          <ac:cxnSpMkLst>
            <pc:docMk/>
            <pc:sldMk cId="3131759380" sldId="398"/>
            <ac:cxnSpMk id="121" creationId="{DE01A103-3472-4DB1-A048-142176A48BA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3" creationId="{2EB0CC1C-F673-4181-B9D8-2981D298C838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5" creationId="{E0B9CDB7-4912-4242-8A58-4FF6384F26A2}"/>
          </ac:cxnSpMkLst>
        </pc:cxnChg>
      </pc:sldChg>
      <pc:sldChg chg="addSp modSp mod">
        <pc:chgData name="zur bonsen georg" userId="5444515566c7376a" providerId="LiveId" clId="{18CD7E6B-2C8E-405B-A237-843B9FC9D457}" dt="2022-03-27T20:08:20.222" v="75" actId="20577"/>
        <pc:sldMkLst>
          <pc:docMk/>
          <pc:sldMk cId="2182778507" sldId="506"/>
        </pc:sldMkLst>
        <pc:spChg chg="mod">
          <ac:chgData name="zur bonsen georg" userId="5444515566c7376a" providerId="LiveId" clId="{18CD7E6B-2C8E-405B-A237-843B9FC9D457}" dt="2022-03-27T20:04:33.857" v="46" actId="20577"/>
          <ac:spMkLst>
            <pc:docMk/>
            <pc:sldMk cId="2182778507" sldId="506"/>
            <ac:spMk id="54" creationId="{481A2274-F4BB-44ED-A009-B97EC6ED0B43}"/>
          </ac:spMkLst>
        </pc:spChg>
        <pc:spChg chg="mod">
          <ac:chgData name="zur bonsen georg" userId="5444515566c7376a" providerId="LiveId" clId="{18CD7E6B-2C8E-405B-A237-843B9FC9D457}" dt="2022-03-27T20:02:33.807" v="0" actId="1076"/>
          <ac:spMkLst>
            <pc:docMk/>
            <pc:sldMk cId="2182778507" sldId="506"/>
            <ac:spMk id="99" creationId="{927F121B-F8B4-4D44-A46D-641D9B714E05}"/>
          </ac:spMkLst>
        </pc:spChg>
        <pc:spChg chg="mod">
          <ac:chgData name="zur bonsen georg" userId="5444515566c7376a" providerId="LiveId" clId="{18CD7E6B-2C8E-405B-A237-843B9FC9D457}" dt="2022-03-27T20:08:20.222" v="75" actId="20577"/>
          <ac:spMkLst>
            <pc:docMk/>
            <pc:sldMk cId="2182778507" sldId="506"/>
            <ac:spMk id="139" creationId="{55FB7688-9E31-426C-9495-04A457FBABD7}"/>
          </ac:spMkLst>
        </pc:spChg>
        <pc:spChg chg="mod">
          <ac:chgData name="zur bonsen georg" userId="5444515566c7376a" providerId="LiveId" clId="{18CD7E6B-2C8E-405B-A237-843B9FC9D457}" dt="2022-03-27T20:07:08.871" v="59" actId="6549"/>
          <ac:spMkLst>
            <pc:docMk/>
            <pc:sldMk cId="2182778507" sldId="506"/>
            <ac:spMk id="146" creationId="{B99A89BB-6C08-4F63-8928-338BD0FA4906}"/>
          </ac:spMkLst>
        </pc:spChg>
        <pc:spChg chg="mod">
          <ac:chgData name="zur bonsen georg" userId="5444515566c7376a" providerId="LiveId" clId="{18CD7E6B-2C8E-405B-A237-843B9FC9D457}" dt="2022-03-27T20:04:03.281" v="37" actId="207"/>
          <ac:spMkLst>
            <pc:docMk/>
            <pc:sldMk cId="2182778507" sldId="506"/>
            <ac:spMk id="147" creationId="{70DCD7E0-78AB-482C-BE6F-E13CED6E8807}"/>
          </ac:spMkLst>
        </pc:spChg>
        <pc:spChg chg="mod">
          <ac:chgData name="zur bonsen georg" userId="5444515566c7376a" providerId="LiveId" clId="{18CD7E6B-2C8E-405B-A237-843B9FC9D457}" dt="2022-03-27T20:05:25.595" v="52" actId="6549"/>
          <ac:spMkLst>
            <pc:docMk/>
            <pc:sldMk cId="2182778507" sldId="506"/>
            <ac:spMk id="168" creationId="{D85A19BC-6541-4A5F-8D1F-41C9CD79B326}"/>
          </ac:spMkLst>
        </pc:spChg>
        <pc:cxnChg chg="add mod ord">
          <ac:chgData name="zur bonsen georg" userId="5444515566c7376a" providerId="LiveId" clId="{18CD7E6B-2C8E-405B-A237-843B9FC9D457}" dt="2022-03-27T20:04:17.568" v="41" actId="167"/>
          <ac:cxnSpMkLst>
            <pc:docMk/>
            <pc:sldMk cId="2182778507" sldId="506"/>
            <ac:cxnSpMk id="59" creationId="{AF61FCA3-65F3-40C8-822C-E107E29A282C}"/>
          </ac:cxnSpMkLst>
        </pc:cxnChg>
        <pc:cxnChg chg="add mod ord">
          <ac:chgData name="zur bonsen georg" userId="5444515566c7376a" providerId="LiveId" clId="{18CD7E6B-2C8E-405B-A237-843B9FC9D457}" dt="2022-03-27T20:04:23.940" v="45" actId="167"/>
          <ac:cxnSpMkLst>
            <pc:docMk/>
            <pc:sldMk cId="2182778507" sldId="506"/>
            <ac:cxnSpMk id="61" creationId="{C430D2CC-2AA6-4E4D-9838-C7CFA7BD9803}"/>
          </ac:cxnSpMkLst>
        </pc:cxnChg>
      </pc:sldChg>
      <pc:sldChg chg="addSp delSp modSp add del mod ord">
        <pc:chgData name="zur bonsen georg" userId="5444515566c7376a" providerId="LiveId" clId="{18CD7E6B-2C8E-405B-A237-843B9FC9D457}" dt="2022-04-24T09:11:51.131" v="9842" actId="47"/>
        <pc:sldMkLst>
          <pc:docMk/>
          <pc:sldMk cId="3851131186" sldId="507"/>
        </pc:sldMkLst>
        <pc:spChg chg="mod">
          <ac:chgData name="zur bonsen georg" userId="5444515566c7376a" providerId="LiveId" clId="{18CD7E6B-2C8E-405B-A237-843B9FC9D457}" dt="2022-04-18T13:09:30.316" v="7249" actId="20577"/>
          <ac:spMkLst>
            <pc:docMk/>
            <pc:sldMk cId="3851131186" sldId="50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18:07.616" v="7679" actId="20577"/>
          <ac:spMkLst>
            <pc:docMk/>
            <pc:sldMk cId="3851131186" sldId="507"/>
            <ac:spMk id="15" creationId="{6363B55E-A0DD-4F04-B26B-EE0CF4163EFB}"/>
          </ac:spMkLst>
        </pc:spChg>
        <pc:spChg chg="add mod">
          <ac:chgData name="zur bonsen georg" userId="5444515566c7376a" providerId="LiveId" clId="{18CD7E6B-2C8E-405B-A237-843B9FC9D457}" dt="2022-04-18T13:14:45.357" v="7535" actId="20577"/>
          <ac:spMkLst>
            <pc:docMk/>
            <pc:sldMk cId="3851131186" sldId="507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7" creationId="{5CC72C18-BC7F-4CC3-8CBE-D7E143967B24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8" creationId="{85B856B1-50E8-45C9-96B7-E1D0A5075FF9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1" creationId="{011A78CB-B6B1-4AEB-AE31-EE556BEC5A9D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2" creationId="{53D52B64-57F2-4298-9826-F343533DC71E}"/>
          </ac:spMkLst>
        </pc:spChg>
        <pc:spChg chg="add del mod">
          <ac:chgData name="zur bonsen georg" userId="5444515566c7376a" providerId="LiveId" clId="{18CD7E6B-2C8E-405B-A237-843B9FC9D457}" dt="2022-04-18T13:36:15.654" v="7756" actId="21"/>
          <ac:spMkLst>
            <pc:docMk/>
            <pc:sldMk cId="3851131186" sldId="507"/>
            <ac:spMk id="23" creationId="{4A8575F0-736A-4274-B15B-CF618173D184}"/>
          </ac:spMkLst>
        </pc:spChg>
        <pc:spChg chg="add del mod">
          <ac:chgData name="zur bonsen georg" userId="5444515566c7376a" providerId="LiveId" clId="{18CD7E6B-2C8E-405B-A237-843B9FC9D457}" dt="2022-04-18T13:37:05.619" v="7785" actId="21"/>
          <ac:spMkLst>
            <pc:docMk/>
            <pc:sldMk cId="3851131186" sldId="507"/>
            <ac:spMk id="24" creationId="{8A156309-BB0A-497C-A4A8-4435A14CDAB2}"/>
          </ac:spMkLst>
        </pc:spChg>
        <pc:spChg chg="add mod">
          <ac:chgData name="zur bonsen georg" userId="5444515566c7376a" providerId="LiveId" clId="{18CD7E6B-2C8E-405B-A237-843B9FC9D457}" dt="2022-04-18T14:24:12.179" v="8491" actId="1036"/>
          <ac:spMkLst>
            <pc:docMk/>
            <pc:sldMk cId="3851131186" sldId="507"/>
            <ac:spMk id="25" creationId="{A32A9BA3-6FAF-4251-AA22-942116015580}"/>
          </ac:spMkLst>
        </pc:spChg>
        <pc:spChg chg="mod">
          <ac:chgData name="zur bonsen georg" userId="5444515566c7376a" providerId="LiveId" clId="{18CD7E6B-2C8E-405B-A237-843B9FC9D457}" dt="2022-04-18T13:12:48.868" v="7447" actId="1037"/>
          <ac:spMkLst>
            <pc:docMk/>
            <pc:sldMk cId="3851131186" sldId="507"/>
            <ac:spMk id="35" creationId="{E6FD1F8A-1E29-4082-BD8E-B68439FB0EC7}"/>
          </ac:spMkLst>
        </pc:spChg>
        <pc:spChg chg="mod">
          <ac:chgData name="zur bonsen georg" userId="5444515566c7376a" providerId="LiveId" clId="{18CD7E6B-2C8E-405B-A237-843B9FC9D457}" dt="2022-04-18T13:15:08.517" v="7538" actId="20577"/>
          <ac:spMkLst>
            <pc:docMk/>
            <pc:sldMk cId="3851131186" sldId="507"/>
            <ac:spMk id="37" creationId="{6E1BCBB0-D175-4259-B26F-C597A81DC306}"/>
          </ac:spMkLst>
        </pc:spChg>
        <pc:spChg chg="mod">
          <ac:chgData name="zur bonsen georg" userId="5444515566c7376a" providerId="LiveId" clId="{18CD7E6B-2C8E-405B-A237-843B9FC9D457}" dt="2022-04-18T13:13:22.795" v="7478" actId="20577"/>
          <ac:spMkLst>
            <pc:docMk/>
            <pc:sldMk cId="3851131186" sldId="507"/>
            <ac:spMk id="39" creationId="{3DE79C33-9C3E-4819-BD35-A6EAA83F0B6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3" creationId="{9746CE75-FD5E-40C8-929C-8E593A67016C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5" creationId="{1001E8B8-A0F6-445F-B5B1-9C80B6D9597F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6" creationId="{092E4CD3-7EEF-4BE3-9288-2551EFE145C9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7T20:27:24.540" v="1515" actId="478"/>
          <ac:spMkLst>
            <pc:docMk/>
            <pc:sldMk cId="3851131186" sldId="507"/>
            <ac:spMk id="65" creationId="{91BAE855-4C14-44F4-9751-F744590A5522}"/>
          </ac:spMkLst>
        </pc:spChg>
        <pc:spChg chg="add mod">
          <ac:chgData name="zur bonsen georg" userId="5444515566c7376a" providerId="LiveId" clId="{18CD7E6B-2C8E-405B-A237-843B9FC9D457}" dt="2022-04-18T13:18:17.681" v="7682" actId="113"/>
          <ac:spMkLst>
            <pc:docMk/>
            <pc:sldMk cId="3851131186" sldId="507"/>
            <ac:spMk id="66" creationId="{3ABCAEDF-CBB1-465E-8102-CBAACAAA9356}"/>
          </ac:spMkLst>
        </pc:spChg>
        <pc:spChg chg="add mod">
          <ac:chgData name="zur bonsen georg" userId="5444515566c7376a" providerId="LiveId" clId="{18CD7E6B-2C8E-405B-A237-843B9FC9D457}" dt="2022-04-18T13:18:31.106" v="7690" actId="20577"/>
          <ac:spMkLst>
            <pc:docMk/>
            <pc:sldMk cId="3851131186" sldId="507"/>
            <ac:spMk id="70" creationId="{10C88A69-70FD-476B-BC65-029D09FFCE3F}"/>
          </ac:spMkLst>
        </pc:spChg>
        <pc:spChg chg="add del mod">
          <ac:chgData name="zur bonsen georg" userId="5444515566c7376a" providerId="LiveId" clId="{18CD7E6B-2C8E-405B-A237-843B9FC9D457}" dt="2022-04-17T20:38:33.264" v="1762" actId="478"/>
          <ac:spMkLst>
            <pc:docMk/>
            <pc:sldMk cId="3851131186" sldId="507"/>
            <ac:spMk id="71" creationId="{1EA543C5-E6FF-489E-971F-A38BEEFEE283}"/>
          </ac:spMkLst>
        </pc:spChg>
        <pc:spChg chg="add mod">
          <ac:chgData name="zur bonsen georg" userId="5444515566c7376a" providerId="LiveId" clId="{18CD7E6B-2C8E-405B-A237-843B9FC9D457}" dt="2022-04-18T13:17:53.527" v="7674" actId="1038"/>
          <ac:spMkLst>
            <pc:docMk/>
            <pc:sldMk cId="3851131186" sldId="507"/>
            <ac:spMk id="72" creationId="{AA7BECD8-F4C9-4BB8-A25E-4F37FEEBFF7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05" creationId="{4DF3F716-9AA0-4699-8C65-2A4CB9997650}"/>
          </ac:spMkLst>
        </pc:spChg>
        <pc:spChg chg="mod">
          <ac:chgData name="zur bonsen georg" userId="5444515566c7376a" providerId="LiveId" clId="{18CD7E6B-2C8E-405B-A237-843B9FC9D457}" dt="2022-04-18T13:13:45.851" v="7487" actId="122"/>
          <ac:spMkLst>
            <pc:docMk/>
            <pc:sldMk cId="3851131186" sldId="507"/>
            <ac:spMk id="113" creationId="{69E15E5F-9525-4135-821B-6CDE0D1CB24D}"/>
          </ac:spMkLst>
        </pc:spChg>
        <pc:spChg chg="del mod">
          <ac:chgData name="zur bonsen georg" userId="5444515566c7376a" providerId="LiveId" clId="{18CD7E6B-2C8E-405B-A237-843B9FC9D457}" dt="2022-04-18T13:07:57.296" v="7126" actId="478"/>
          <ac:spMkLst>
            <pc:docMk/>
            <pc:sldMk cId="3851131186" sldId="507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1" creationId="{D56037E5-12FD-4878-BE65-656D81FCA390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68" creationId="{D85A19BC-6541-4A5F-8D1F-41C9CD79B326}"/>
          </ac:spMkLst>
        </pc:spChg>
        <pc:spChg chg="del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3" creationId="{A027EED1-3F42-4882-8342-7E4CFF3BBB24}"/>
          </ac:spMkLst>
        </pc:sp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61" creationId="{C430D2CC-2AA6-4E4D-9838-C7CFA7BD9803}"/>
          </ac:cxnSpMkLst>
        </pc:cxnChg>
        <pc:cxnChg chg="add mod">
          <ac:chgData name="zur bonsen georg" userId="5444515566c7376a" providerId="LiveId" clId="{18CD7E6B-2C8E-405B-A237-843B9FC9D457}" dt="2022-04-18T13:13:11.485" v="7476" actId="14100"/>
          <ac:cxnSpMkLst>
            <pc:docMk/>
            <pc:sldMk cId="3851131186" sldId="507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18T13:12:58.091" v="7462" actId="1038"/>
          <ac:cxnSpMkLst>
            <pc:docMk/>
            <pc:sldMk cId="3851131186" sldId="507"/>
            <ac:cxnSpMk id="67" creationId="{20A55B09-D86E-4FB5-8BE5-BE84F5EAC408}"/>
          </ac:cxnSpMkLst>
        </pc:cxnChg>
        <pc:cxnChg chg="mod">
          <ac:chgData name="zur bonsen georg" userId="5444515566c7376a" providerId="LiveId" clId="{18CD7E6B-2C8E-405B-A237-843B9FC9D457}" dt="2022-04-18T13:13:09.431" v="7475" actId="14100"/>
          <ac:cxnSpMkLst>
            <pc:docMk/>
            <pc:sldMk cId="3851131186" sldId="507"/>
            <ac:cxnSpMk id="114" creationId="{DC2FC9AC-EC14-43A0-AB3C-158A9F3C0158}"/>
          </ac:cxnSpMkLst>
        </pc:cxnChg>
        <pc:cxnChg chg="mod">
          <ac:chgData name="zur bonsen georg" userId="5444515566c7376a" providerId="LiveId" clId="{18CD7E6B-2C8E-405B-A237-843B9FC9D457}" dt="2022-04-18T13:13:05.686" v="7474" actId="1038"/>
          <ac:cxnSpMkLst>
            <pc:docMk/>
            <pc:sldMk cId="3851131186" sldId="507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8" creationId="{83495546-1FA7-4E39-B7E0-51E9A4997CFA}"/>
          </ac:cxnSpMkLst>
        </pc:cxnChg>
      </pc:sldChg>
      <pc:sldChg chg="addSp delSp modSp add mod">
        <pc:chgData name="zur bonsen georg" userId="5444515566c7376a" providerId="LiveId" clId="{18CD7E6B-2C8E-405B-A237-843B9FC9D457}" dt="2022-04-18T14:23:32.306" v="8482" actId="20577"/>
        <pc:sldMkLst>
          <pc:docMk/>
          <pc:sldMk cId="281680118" sldId="508"/>
        </pc:sldMkLst>
        <pc:spChg chg="mod">
          <ac:chgData name="zur bonsen georg" userId="5444515566c7376a" providerId="LiveId" clId="{18CD7E6B-2C8E-405B-A237-843B9FC9D457}" dt="2022-04-18T13:50:38.695" v="8413" actId="255"/>
          <ac:spMkLst>
            <pc:docMk/>
            <pc:sldMk cId="281680118" sldId="508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36:53.158" v="7782" actId="20577"/>
          <ac:spMkLst>
            <pc:docMk/>
            <pc:sldMk cId="281680118" sldId="508"/>
            <ac:spMk id="28" creationId="{6CB6B7CA-64B3-421C-A804-49F0145B62C1}"/>
          </ac:spMkLst>
        </pc:spChg>
        <pc:spChg chg="add del mod">
          <ac:chgData name="zur bonsen georg" userId="5444515566c7376a" providerId="LiveId" clId="{18CD7E6B-2C8E-405B-A237-843B9FC9D457}" dt="2022-04-17T20:38:47.236" v="1768" actId="21"/>
          <ac:spMkLst>
            <pc:docMk/>
            <pc:sldMk cId="281680118" sldId="508"/>
            <ac:spMk id="32" creationId="{8E0B38E1-6B32-4FB8-A710-A5CA9B494595}"/>
          </ac:spMkLst>
        </pc:spChg>
        <pc:spChg chg="add del mod">
          <ac:chgData name="zur bonsen georg" userId="5444515566c7376a" providerId="LiveId" clId="{18CD7E6B-2C8E-405B-A237-843B9FC9D457}" dt="2022-04-18T13:36:19.135" v="7758" actId="478"/>
          <ac:spMkLst>
            <pc:docMk/>
            <pc:sldMk cId="281680118" sldId="508"/>
            <ac:spMk id="33" creationId="{2AB83F20-11C6-4502-B6F8-0E78CCE7D19A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4" creationId="{A6DD2971-12C7-4076-9703-01FF69EBDEFA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3:49:39.845" v="8347" actId="6549"/>
          <ac:spMkLst>
            <pc:docMk/>
            <pc:sldMk cId="281680118" sldId="508"/>
            <ac:spMk id="36" creationId="{DFFAA0A9-A507-4D93-BE46-511521A5AD92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8" creationId="{E97CC6B8-44DF-4D47-9AD5-4CD8C9A16DE7}"/>
          </ac:spMkLst>
        </pc:spChg>
        <pc:spChg chg="del">
          <ac:chgData name="zur bonsen georg" userId="5444515566c7376a" providerId="LiveId" clId="{18CD7E6B-2C8E-405B-A237-843B9FC9D457}" dt="2022-04-17T20:39:10" v="1775" actId="478"/>
          <ac:spMkLst>
            <pc:docMk/>
            <pc:sldMk cId="281680118" sldId="508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0" creationId="{22FBE4BE-F616-46C2-AAC9-63F289AA916F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1" creationId="{506031A6-A80A-4A99-9B01-FE3C2619E675}"/>
          </ac:spMkLst>
        </pc:spChg>
        <pc:spChg chg="add mod">
          <ac:chgData name="zur bonsen georg" userId="5444515566c7376a" providerId="LiveId" clId="{18CD7E6B-2C8E-405B-A237-843B9FC9D457}" dt="2022-04-18T13:48:37.624" v="8290" actId="20577"/>
          <ac:spMkLst>
            <pc:docMk/>
            <pc:sldMk cId="281680118" sldId="508"/>
            <ac:spMk id="42" creationId="{21071A75-8F58-41AE-A1CD-672864BFBE8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3" creationId="{9746CE75-FD5E-40C8-929C-8E593A67016C}"/>
          </ac:spMkLst>
        </pc:spChg>
        <pc:spChg chg="add mod">
          <ac:chgData name="zur bonsen georg" userId="5444515566c7376a" providerId="LiveId" clId="{18CD7E6B-2C8E-405B-A237-843B9FC9D457}" dt="2022-04-18T13:44:21.744" v="8104" actId="1035"/>
          <ac:spMkLst>
            <pc:docMk/>
            <pc:sldMk cId="281680118" sldId="508"/>
            <ac:spMk id="44" creationId="{DF460A4C-B249-4F0E-93EF-BBCCCD8A0784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5" creationId="{1001E8B8-A0F6-445F-B5B1-9C80B6D9597F}"/>
          </ac:spMkLst>
        </pc:spChg>
        <pc:spChg chg="add del mod">
          <ac:chgData name="zur bonsen georg" userId="5444515566c7376a" providerId="LiveId" clId="{18CD7E6B-2C8E-405B-A237-843B9FC9D457}" dt="2022-04-18T13:37:19.227" v="7790" actId="478"/>
          <ac:spMkLst>
            <pc:docMk/>
            <pc:sldMk cId="281680118" sldId="508"/>
            <ac:spMk id="45" creationId="{28DC6F98-B043-4A01-A667-9E6DE4CD855A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6" creationId="{092E4CD3-7EEF-4BE3-9288-2551EFE145C9}"/>
          </ac:spMkLst>
        </pc:spChg>
        <pc:spChg chg="add del mod">
          <ac:chgData name="zur bonsen georg" userId="5444515566c7376a" providerId="LiveId" clId="{18CD7E6B-2C8E-405B-A237-843B9FC9D457}" dt="2022-04-18T13:42:05.693" v="8033" actId="478"/>
          <ac:spMkLst>
            <pc:docMk/>
            <pc:sldMk cId="281680118" sldId="508"/>
            <ac:spMk id="46" creationId="{F5608DB0-664E-4407-A293-E904B8A4684F}"/>
          </ac:spMkLst>
        </pc:spChg>
        <pc:spChg chg="add mod">
          <ac:chgData name="zur bonsen georg" userId="5444515566c7376a" providerId="LiveId" clId="{18CD7E6B-2C8E-405B-A237-843B9FC9D457}" dt="2022-04-18T13:49:52.140" v="8400" actId="20577"/>
          <ac:spMkLst>
            <pc:docMk/>
            <pc:sldMk cId="281680118" sldId="508"/>
            <ac:spMk id="47" creationId="{91511AC0-5CEE-499C-9D86-EB22E19EB4DE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7" creationId="{B0B8E2A1-27CC-4395-94ED-4E17733B66E8}"/>
          </ac:spMkLst>
        </pc:spChg>
        <pc:spChg chg="add mod">
          <ac:chgData name="zur bonsen georg" userId="5444515566c7376a" providerId="LiveId" clId="{18CD7E6B-2C8E-405B-A237-843B9FC9D457}" dt="2022-04-18T13:44:27.097" v="8106" actId="1035"/>
          <ac:spMkLst>
            <pc:docMk/>
            <pc:sldMk cId="281680118" sldId="508"/>
            <ac:spMk id="48" creationId="{377EB056-F8DD-4731-800B-117D8EC57019}"/>
          </ac:spMkLst>
        </pc:spChg>
        <pc:spChg chg="add mod">
          <ac:chgData name="zur bonsen georg" userId="5444515566c7376a" providerId="LiveId" clId="{18CD7E6B-2C8E-405B-A237-843B9FC9D457}" dt="2022-04-18T13:45:07.748" v="8123" actId="20577"/>
          <ac:spMkLst>
            <pc:docMk/>
            <pc:sldMk cId="281680118" sldId="508"/>
            <ac:spMk id="49" creationId="{4F8DF516-9F57-4601-9EBA-31382BB5190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50" creationId="{B24D4BB0-2B0E-4020-BE20-40352A0CE595}"/>
          </ac:spMkLst>
        </pc:spChg>
        <pc:spChg chg="add mod">
          <ac:chgData name="zur bonsen georg" userId="5444515566c7376a" providerId="LiveId" clId="{18CD7E6B-2C8E-405B-A237-843B9FC9D457}" dt="2022-04-18T13:46:05.486" v="8174" actId="20577"/>
          <ac:spMkLst>
            <pc:docMk/>
            <pc:sldMk cId="281680118" sldId="508"/>
            <ac:spMk id="51" creationId="{2380098F-B36B-4A3F-AAD5-FD4205B62090}"/>
          </ac:spMkLst>
        </pc:spChg>
        <pc:spChg chg="add mod">
          <ac:chgData name="zur bonsen georg" userId="5444515566c7376a" providerId="LiveId" clId="{18CD7E6B-2C8E-405B-A237-843B9FC9D457}" dt="2022-04-18T13:39:07.028" v="7916" actId="20577"/>
          <ac:spMkLst>
            <pc:docMk/>
            <pc:sldMk cId="281680118" sldId="508"/>
            <ac:spMk id="55" creationId="{BCC1096A-708E-49A0-BFA7-53DD19D2F173}"/>
          </ac:spMkLst>
        </pc:spChg>
        <pc:spChg chg="add mod">
          <ac:chgData name="zur bonsen georg" userId="5444515566c7376a" providerId="LiveId" clId="{18CD7E6B-2C8E-405B-A237-843B9FC9D457}" dt="2022-04-18T13:39:58.180" v="7953" actId="14100"/>
          <ac:spMkLst>
            <pc:docMk/>
            <pc:sldMk cId="281680118" sldId="508"/>
            <ac:spMk id="56" creationId="{D16472FF-92A5-42AF-AF10-8071C751CE69}"/>
          </ac:spMkLst>
        </pc:spChg>
        <pc:spChg chg="add mod">
          <ac:chgData name="zur bonsen georg" userId="5444515566c7376a" providerId="LiveId" clId="{18CD7E6B-2C8E-405B-A237-843B9FC9D457}" dt="2022-04-18T13:56:11.571" v="8414" actId="6549"/>
          <ac:spMkLst>
            <pc:docMk/>
            <pc:sldMk cId="281680118" sldId="508"/>
            <ac:spMk id="57" creationId="{DF90F11F-3657-4749-8D2B-091CBD9256BA}"/>
          </ac:spMkLst>
        </pc:spChg>
        <pc:spChg chg="add mod">
          <ac:chgData name="zur bonsen georg" userId="5444515566c7376a" providerId="LiveId" clId="{18CD7E6B-2C8E-405B-A237-843B9FC9D457}" dt="2022-04-18T13:46:24.271" v="8209" actId="207"/>
          <ac:spMkLst>
            <pc:docMk/>
            <pc:sldMk cId="281680118" sldId="508"/>
            <ac:spMk id="58" creationId="{BEFE14AC-3C68-4A2B-BC8B-87812F574905}"/>
          </ac:spMkLst>
        </pc:spChg>
        <pc:spChg chg="add mod">
          <ac:chgData name="zur bonsen georg" userId="5444515566c7376a" providerId="LiveId" clId="{18CD7E6B-2C8E-405B-A237-843B9FC9D457}" dt="2022-04-18T13:47:59.958" v="8287" actId="6549"/>
          <ac:spMkLst>
            <pc:docMk/>
            <pc:sldMk cId="281680118" sldId="508"/>
            <ac:spMk id="59" creationId="{F440942B-C3C3-43D1-BA40-CAC1784C1598}"/>
          </ac:spMkLst>
        </pc:spChg>
        <pc:spChg chg="add del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60" creationId="{088ADC96-E6E1-4667-A590-625FDDABF764}"/>
          </ac:spMkLst>
        </pc:spChg>
        <pc:spChg chg="add mod">
          <ac:chgData name="zur bonsen georg" userId="5444515566c7376a" providerId="LiveId" clId="{18CD7E6B-2C8E-405B-A237-843B9FC9D457}" dt="2022-04-18T14:23:32.306" v="8482" actId="20577"/>
          <ac:spMkLst>
            <pc:docMk/>
            <pc:sldMk cId="281680118" sldId="508"/>
            <ac:spMk id="61" creationId="{40050787-26AA-4C70-942D-4112605B7352}"/>
          </ac:spMkLst>
        </pc:spChg>
        <pc:spChg chg="del">
          <ac:chgData name="zur bonsen georg" userId="5444515566c7376a" providerId="LiveId" clId="{18CD7E6B-2C8E-405B-A237-843B9FC9D457}" dt="2022-04-17T20:40:04.810" v="1803" actId="478"/>
          <ac:spMkLst>
            <pc:docMk/>
            <pc:sldMk cId="281680118" sldId="508"/>
            <ac:spMk id="66" creationId="{3ABCAEDF-CBB1-465E-8102-CBAACAAA9356}"/>
          </ac:spMkLst>
        </pc:spChg>
        <pc:spChg chg="mod">
          <ac:chgData name="zur bonsen georg" userId="5444515566c7376a" providerId="LiveId" clId="{18CD7E6B-2C8E-405B-A237-843B9FC9D457}" dt="2022-04-18T13:42:01.881" v="8032" actId="14100"/>
          <ac:spMkLst>
            <pc:docMk/>
            <pc:sldMk cId="281680118" sldId="508"/>
            <ac:spMk id="70" creationId="{10C88A69-70FD-476B-BC65-029D09FFCE3F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05" creationId="{4DF3F716-9AA0-4699-8C65-2A4CB9997650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113" creationId="{69E15E5F-9525-4135-821B-6CDE0D1CB24D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79" creationId="{38AF722D-27F3-4D5F-B4E0-D6786BD9D459}"/>
          </ac:spMkLst>
        </pc:spChg>
        <pc:cxnChg chg="add mod">
          <ac:chgData name="zur bonsen georg" userId="5444515566c7376a" providerId="LiveId" clId="{18CD7E6B-2C8E-405B-A237-843B9FC9D457}" dt="2022-04-18T13:36:24.429" v="7759"/>
          <ac:cxnSpMkLst>
            <pc:docMk/>
            <pc:sldMk cId="281680118" sldId="508"/>
            <ac:cxnSpMk id="29" creationId="{06FCFC51-5879-4F6B-94C7-B31079943250}"/>
          </ac:cxnSpMkLst>
        </pc:cxnChg>
        <pc:cxnChg chg="add mod">
          <ac:chgData name="zur bonsen georg" userId="5444515566c7376a" providerId="LiveId" clId="{18CD7E6B-2C8E-405B-A237-843B9FC9D457}" dt="2022-04-18T13:44:35.703" v="8108" actId="14100"/>
          <ac:cxnSpMkLst>
            <pc:docMk/>
            <pc:sldMk cId="281680118" sldId="508"/>
            <ac:cxnSpMk id="30" creationId="{82FC837B-7C24-4CE2-95E3-4D3B87F07330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1" creationId="{D93642BB-93C7-4963-B6BB-B0285C294AF1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2" creationId="{FE474EF4-257C-4118-AE15-2F1EF6246285}"/>
          </ac:cxnSpMkLst>
        </pc:cxnChg>
        <pc:cxnChg chg="add mod">
          <ac:chgData name="zur bonsen georg" userId="5444515566c7376a" providerId="LiveId" clId="{18CD7E6B-2C8E-405B-A237-843B9FC9D457}" dt="2022-04-18T13:44:17.527" v="8103" actId="1035"/>
          <ac:cxnSpMkLst>
            <pc:docMk/>
            <pc:sldMk cId="281680118" sldId="508"/>
            <ac:cxnSpMk id="35" creationId="{2B89A424-A068-464E-85F2-364440806F24}"/>
          </ac:cxnSpMkLst>
        </pc:cxnChg>
        <pc:cxnChg chg="add mod">
          <ac:chgData name="zur bonsen georg" userId="5444515566c7376a" providerId="LiveId" clId="{18CD7E6B-2C8E-405B-A237-843B9FC9D457}" dt="2022-04-18T13:44:21.744" v="8104" actId="1035"/>
          <ac:cxnSpMkLst>
            <pc:docMk/>
            <pc:sldMk cId="281680118" sldId="508"/>
            <ac:cxnSpMk id="37" creationId="{D721E8CD-BA13-4A1B-A1A6-A0E736B21248}"/>
          </ac:cxnSpMkLst>
        </pc:cxnChg>
        <pc:cxnChg chg="add mod">
          <ac:chgData name="zur bonsen georg" userId="5444515566c7376a" providerId="LiveId" clId="{18CD7E6B-2C8E-405B-A237-843B9FC9D457}" dt="2022-04-18T13:44:27.097" v="8106" actId="1035"/>
          <ac:cxnSpMkLst>
            <pc:docMk/>
            <pc:sldMk cId="281680118" sldId="508"/>
            <ac:cxnSpMk id="39" creationId="{3E1740EB-B10D-4B81-90F8-06D1653C9FC1}"/>
          </ac:cxnSpMkLst>
        </pc:cxnChg>
        <pc:cxnChg chg="add mod">
          <ac:chgData name="zur bonsen georg" userId="5444515566c7376a" providerId="LiveId" clId="{18CD7E6B-2C8E-405B-A237-843B9FC9D457}" dt="2022-04-18T13:44:30.857" v="8107" actId="1035"/>
          <ac:cxnSpMkLst>
            <pc:docMk/>
            <pc:sldMk cId="281680118" sldId="508"/>
            <ac:cxnSpMk id="43" creationId="{E5C7423F-D423-42C4-8355-9CEBD68B537F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2" creationId="{30F62E2C-85B3-4471-A3A2-15DAD474FF42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3" creationId="{A703CC46-5E55-412D-A652-E3D5A72D1B6E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4" creationId="{EC4AD096-2AA5-4EED-8070-3ED0DC2FB5BA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63" creationId="{EFBFE234-A777-42B3-B97B-9C4B44000D41}"/>
          </ac:cxnSpMkLst>
        </pc:cxnChg>
        <pc:cxnChg chg="del mod">
          <ac:chgData name="zur bonsen georg" userId="5444515566c7376a" providerId="LiveId" clId="{18CD7E6B-2C8E-405B-A237-843B9FC9D457}" dt="2022-04-17T20:39:12.305" v="1776" actId="478"/>
          <ac:cxnSpMkLst>
            <pc:docMk/>
            <pc:sldMk cId="281680118" sldId="508"/>
            <ac:cxnSpMk id="67" creationId="{20A55B09-D86E-4FB5-8BE5-BE84F5EAC408}"/>
          </ac:cxnSpMkLst>
        </pc:cxnChg>
        <pc:cxnChg chg="del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14" creationId="{DC2FC9AC-EC14-43A0-AB3C-158A9F3C0158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5:27.006" v="2297" actId="478"/>
          <ac:cxnSpMkLst>
            <pc:docMk/>
            <pc:sldMk cId="281680118" sldId="508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5" creationId="{D7A90912-280E-4192-849B-F6F1E70B37CF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10.732" v="7113" actId="47"/>
        <pc:sldMkLst>
          <pc:docMk/>
          <pc:sldMk cId="552021000" sldId="509"/>
        </pc:sldMkLst>
        <pc:spChg chg="add del mod">
          <ac:chgData name="zur bonsen georg" userId="5444515566c7376a" providerId="LiveId" clId="{18CD7E6B-2C8E-405B-A237-843B9FC9D457}" dt="2022-04-18T07:09:31.343" v="6217" actId="478"/>
          <ac:spMkLst>
            <pc:docMk/>
            <pc:sldMk cId="552021000" sldId="509"/>
            <ac:spMk id="3" creationId="{86FE369B-291F-45A8-89B4-64E68138EEA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5" creationId="{E6FD1F8A-1E29-4082-BD8E-B68439FB0EC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7" creationId="{6E1BCBB0-D175-4259-B26F-C597A81DC3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9" creationId="{3DE79C33-9C3E-4819-BD35-A6EAA83F0B6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3" creationId="{9746CE75-FD5E-40C8-929C-8E593A67016C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5" creationId="{1001E8B8-A0F6-445F-B5B1-9C80B6D9597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6" creationId="{092E4CD3-7EEF-4BE3-9288-2551EFE145C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3" creationId="{59D6DF6A-90B4-4CE3-AF8D-19DBC262DF3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4" creationId="{FA6A6686-7669-4E63-8D4C-551D23F14592}"/>
          </ac:spMkLst>
        </pc:spChg>
        <pc:spChg chg="add del mod">
          <ac:chgData name="zur bonsen georg" userId="5444515566c7376a" providerId="LiveId" clId="{18CD7E6B-2C8E-405B-A237-843B9FC9D457}" dt="2022-04-18T07:24:50.494" v="6460" actId="478"/>
          <ac:spMkLst>
            <pc:docMk/>
            <pc:sldMk cId="552021000" sldId="509"/>
            <ac:spMk id="65" creationId="{F024CBB8-422C-44F4-B717-C9DEC68FB0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6" creationId="{D7C282CA-03E0-432E-90D2-46A21ADDEB6B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7" creationId="{6E8CDEE8-8744-46BF-ADBE-5DBFE1910F6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8" creationId="{24EADCBD-36BA-455B-9DA5-C3EA6132198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9" creationId="{7D2C2B39-C74C-421A-972B-4BBF9B6796F3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0" creationId="{9B2BE8EB-3FF3-4D8B-98EB-75AE6CE91B7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1" creationId="{E699835E-791E-4EE6-90C5-4F747C4408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2" creationId="{3297C2DF-28DE-418C-8B2F-3AA00F6A167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3" creationId="{27ECAD0F-6088-4E3F-A5C6-0A315AC6440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4" creationId="{6650F46B-68FE-467B-A67C-65354DE5EFC8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5" creationId="{A1501889-DF3B-413D-8BF2-F9085FFD27A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6" creationId="{C161AAA1-F453-49C0-8095-E72264352C0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7" creationId="{A45AF967-822E-4103-852D-168CE2E5153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8" creationId="{B673E06C-21EA-4533-B3C6-26AF672E158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9" creationId="{8B13D5CF-57EF-457A-9962-ED8814EA3851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0" creationId="{C77BE7FB-FA68-43E1-986A-F243BFD806B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1" creationId="{25AB34E7-371E-4C85-B4D8-731F3244EE03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5" creationId="{F8883378-1B0D-4E32-BBF2-A3D8BBD4621E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6" creationId="{BDF35AB9-BEB8-426F-91C3-EE70A8B8E5A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7" creationId="{5F811C55-C066-4D33-A253-5A901D75DDE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8" creationId="{654BC8F4-365C-4AFC-91A5-AC7FE1356F0C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89" creationId="{90BDBA5A-3D0E-47A3-B284-CEF26F60B1B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0" creationId="{43C45C2E-950A-43A4-955E-B7837A1957E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6:33:17.262" v="4886" actId="478"/>
          <ac:spMkLst>
            <pc:docMk/>
            <pc:sldMk cId="552021000" sldId="509"/>
            <ac:spMk id="92" creationId="{C5CBCFEE-F1AE-4CD4-86D3-7FEFADD18720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3" creationId="{8FEFA7E4-CF69-4C81-B6AD-579834057E5D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4" creationId="{4796A647-5958-400E-BA2C-23347B899D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5" creationId="{1876A4DD-C6B9-4911-95AE-A1BDFC478F6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6" creationId="{24A7322F-FDF6-41F4-A1B5-4739450DDE81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7" creationId="{4FA8C883-FC7E-4903-8C53-43AF5E6B216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8" creationId="{CD73203E-F856-4AB1-BD01-006A1C4DA75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99" creationId="{927F121B-F8B4-4D44-A46D-641D9B714E0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0" creationId="{D9E524F6-DEDE-40A9-AAC7-E7013ED2F6F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1" creationId="{B97C9082-A171-4F93-89EE-C286EE6C509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2" creationId="{609712B9-1A6D-42B9-8683-72AA648F7FC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3" creationId="{EAEFE983-4976-4C8B-88F0-B563C8E71F08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4" creationId="{BDBFE104-73F4-4BA9-A3EF-E0F1D3D78B3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05" creationId="{4DF3F716-9AA0-4699-8C65-2A4CB9997650}"/>
          </ac:spMkLst>
        </pc:spChg>
        <pc:spChg chg="add del mod or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06" creationId="{2C9D7240-1DB9-441F-BA73-33531213F6A0}"/>
          </ac:spMkLst>
        </pc:spChg>
        <pc:spChg chg="add del mod">
          <ac:chgData name="zur bonsen georg" userId="5444515566c7376a" providerId="LiveId" clId="{18CD7E6B-2C8E-405B-A237-843B9FC9D457}" dt="2022-04-18T07:24:47.469" v="6459" actId="478"/>
          <ac:spMkLst>
            <pc:docMk/>
            <pc:sldMk cId="552021000" sldId="509"/>
            <ac:spMk id="107" creationId="{F826416E-AB9E-4F96-BB8D-2C93727FE69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8" creationId="{9E0E2376-6D13-4DDE-9364-CF47A8A5139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9" creationId="{D74EEDAB-9C7B-497C-9AE9-2B40C560D2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10" creationId="{CB9C0CD7-0523-4FC2-BAC1-403F4784D435}"/>
          </ac:spMkLst>
        </pc:spChg>
        <pc:spChg chg="add del mod ord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11" creationId="{46C68534-E818-4A52-BF2A-9F97522765A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2" creationId="{1653CB6D-C51F-4D27-A010-85080B6CF3C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3" creationId="{69E15E5F-9525-4135-821B-6CDE0D1CB24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7" creationId="{C4D49D88-C573-4F51-B773-846CE4C78E5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8" creationId="{3026E471-369F-4FC4-A626-9F4F4AF835F5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20" creationId="{26E13176-2C08-4CF6-8025-C0D28E7C55B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1" creationId="{ACC0399D-17F5-4015-863B-0EC1D5A2291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2" creationId="{E21C2135-4099-490D-B8F0-B1CF2F71C05B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3" creationId="{16F5CE86-CF18-47F5-8E97-AA127F11F26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0" creationId="{63D1935B-2F88-4B27-A250-B7A19EB0DD0E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1" creationId="{E468455B-7FD0-4EFE-B29D-9815F3D10ADD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6" creationId="{D78FE0B3-BA4B-4BD6-9407-85A9D6B88301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7" creationId="{05A523E5-E4BE-4FE9-BE19-BFA5E0C66AF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8" creationId="{A0F690F2-E562-4E01-9EFC-48DADB948D6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39" creationId="{55FB7688-9E31-426C-9495-04A457FBABD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0" creationId="{8AD8071C-3366-4EDD-9325-068A4193839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1" creationId="{C402E5DE-9A39-4EB4-9C01-38DFAE65DEB3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1" creationId="{D56037E5-12FD-4878-BE65-656D81FCA39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53" creationId="{08CFE294-85F5-4497-8E12-7E071EC5F3CB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5" creationId="{0151C49D-0FEC-4991-AE36-C226AFFFAC0A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7" creationId="{3011F316-1E8F-43C0-8FE1-D8F13BBB38F2}"/>
          </ac:spMkLst>
        </pc:spChg>
        <pc:spChg chg="add del mod ord">
          <ac:chgData name="zur bonsen georg" userId="5444515566c7376a" providerId="LiveId" clId="{18CD7E6B-2C8E-405B-A237-843B9FC9D457}" dt="2022-04-18T07:11:42.821" v="6228" actId="478"/>
          <ac:spMkLst>
            <pc:docMk/>
            <pc:sldMk cId="552021000" sldId="509"/>
            <ac:spMk id="159" creationId="{7C10FAB5-CD72-47E1-9FAA-395DB1F3D8AE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1" creationId="{5BD9BCD4-C444-47C8-977D-D60BCF7E78F8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2" creationId="{22BF0630-6D7E-495C-A370-9F9EF4EC2639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3" creationId="{B1854B0C-A907-4A76-B768-5F1107F5076D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64" creationId="{4D48275A-B7A9-46A4-A80A-8C85CB9DFC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6" creationId="{321B45F8-2318-40A9-AC8C-014E243BF5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7" creationId="{D5F2904A-962B-48F1-9BB7-1AE2C2255D9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68" creationId="{D85A19BC-6541-4A5F-8D1F-41C9CD79B326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0" creationId="{12B54D2E-04E6-461A-A577-498A86E5AFE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1" creationId="{B6C91FA8-5108-4E95-8234-D224A5B2EEE8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2" creationId="{3937B812-592F-4A0D-B4E8-7F4ECF0992E2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3" creationId="{936E013F-0AC4-4D24-83FF-34EC542424AF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4" creationId="{122F2B21-B179-45A5-980B-0331EFDAF2C6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5" creationId="{6B7C39A3-42A5-4AB3-B8D6-F9E86ECE753C}"/>
          </ac:spMkLst>
        </pc:spChg>
        <pc:spChg chg="del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3" creationId="{A027EED1-3F42-4882-8342-7E4CFF3BBB24}"/>
          </ac:spMkLst>
        </pc:spChg>
        <pc:picChg chg="del">
          <ac:chgData name="zur bonsen georg" userId="5444515566c7376a" providerId="LiveId" clId="{18CD7E6B-2C8E-405B-A237-843B9FC9D457}" dt="2022-04-18T07:21:23.001" v="6458" actId="21"/>
          <ac:picMkLst>
            <pc:docMk/>
            <pc:sldMk cId="552021000" sldId="509"/>
            <ac:picMk id="12" creationId="{333081D6-1A57-43D4-9363-C1D8B8BA8A36}"/>
          </ac:picMkLst>
        </pc:picChg>
        <pc:cxnChg chg="add del mod">
          <ac:chgData name="zur bonsen georg" userId="5444515566c7376a" providerId="LiveId" clId="{18CD7E6B-2C8E-405B-A237-843B9FC9D457}" dt="2022-04-18T07:04:57.375" v="6176" actId="478"/>
          <ac:cxnSpMkLst>
            <pc:docMk/>
            <pc:sldMk cId="552021000" sldId="509"/>
            <ac:cxnSpMk id="6" creationId="{5C539975-CDA2-4631-92D2-375E6A1DBBDC}"/>
          </ac:cxnSpMkLst>
        </pc:cxnChg>
        <pc:cxnChg chg="add del">
          <ac:chgData name="zur bonsen georg" userId="5444515566c7376a" providerId="LiveId" clId="{18CD7E6B-2C8E-405B-A237-843B9FC9D457}" dt="2022-04-18T07:18:29.152" v="6455" actId="478"/>
          <ac:cxnSpMkLst>
            <pc:docMk/>
            <pc:sldMk cId="552021000" sldId="509"/>
            <ac:cxnSpMk id="9" creationId="{235638B4-324C-42C8-B676-0887ED60D874}"/>
          </ac:cxnSpMkLst>
        </pc:cxnChg>
        <pc:cxnChg chg="add del">
          <ac:chgData name="zur bonsen georg" userId="5444515566c7376a" providerId="LiveId" clId="{18CD7E6B-2C8E-405B-A237-843B9FC9D457}" dt="2022-04-18T07:30:40.688" v="6711" actId="478"/>
          <ac:cxnSpMkLst>
            <pc:docMk/>
            <pc:sldMk cId="552021000" sldId="509"/>
            <ac:cxnSpMk id="11" creationId="{88EEAF90-602A-40DA-93B6-4C6DEF63B37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61" creationId="{C430D2CC-2AA6-4E4D-9838-C7CFA7BD980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14" creationId="{DC2FC9AC-EC14-43A0-AB3C-158A9F3C015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4" creationId="{81E93DEE-B453-4DF5-94E8-73BF4C0D46D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5" creationId="{BC697433-001F-4FF9-8D1D-480698A09F57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7" creationId="{0DCEEC31-45D2-4933-BB48-F678476B188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9" creationId="{C75B3B39-4AEA-48D6-81E0-B1358B326DB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2" creationId="{4F4A6C18-B7F9-4A7C-AA45-B0C3B134EAE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3" creationId="{6FDBC69C-7FF3-499E-9AC2-8DE923A74EA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4" creationId="{630AC9E0-0A12-4266-939B-B4B096667E0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8" creationId="{83495546-1FA7-4E39-B7E0-51E9A4997CFA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24.864" v="7114" actId="47"/>
        <pc:sldMkLst>
          <pc:docMk/>
          <pc:sldMk cId="4220607238" sldId="510"/>
        </pc:sldMkLst>
        <pc:spChg chg="mod">
          <ac:chgData name="zur bonsen georg" userId="5444515566c7376a" providerId="LiveId" clId="{18CD7E6B-2C8E-405B-A237-843B9FC9D457}" dt="2022-04-18T13:06:57.092" v="7110" actId="20577"/>
          <ac:spMkLst>
            <pc:docMk/>
            <pc:sldMk cId="4220607238" sldId="510"/>
            <ac:spMk id="2" creationId="{00000000-0000-0000-0000-000000000000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4" creationId="{1046A89F-E586-4B65-833B-B056A52959D5}"/>
          </ac:spMkLst>
        </pc:spChg>
        <pc:spChg chg="del mod">
          <ac:chgData name="zur bonsen georg" userId="5444515566c7376a" providerId="LiveId" clId="{18CD7E6B-2C8E-405B-A237-843B9FC9D457}" dt="2022-04-18T07:35:37.755" v="6845" actId="478"/>
          <ac:spMkLst>
            <pc:docMk/>
            <pc:sldMk cId="4220607238" sldId="510"/>
            <ac:spMk id="58" creationId="{D8C210A5-F5EF-4821-A905-C2AC5EC6B7F3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59" creationId="{560AD3B0-8C9E-4628-950B-F671725C0141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60" creationId="{6CCC2926-2D86-4099-88D3-5BD4E122BA6A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61" creationId="{131AAD5E-493D-4C5A-814D-3CD4588BBD32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62" creationId="{77EA0E5C-8136-4381-A81A-1E39FEC2162A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82" creationId="{BBCF788B-9FD7-466E-9174-234B028D9D5E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83" creationId="{673E8FAB-BE94-4B58-80D1-0B1061A90ECF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84" creationId="{37F83997-21ED-4F7C-803C-F0A3D14F656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92" creationId="{C1170FD1-E248-461F-ACF3-615910D3A1F5}"/>
          </ac:spMkLst>
        </pc:spChg>
        <pc:spChg chg="add del mod">
          <ac:chgData name="zur bonsen georg" userId="5444515566c7376a" providerId="LiveId" clId="{18CD7E6B-2C8E-405B-A237-843B9FC9D457}" dt="2022-04-18T07:16:44.854" v="6422" actId="478"/>
          <ac:spMkLst>
            <pc:docMk/>
            <pc:sldMk cId="4220607238" sldId="510"/>
            <ac:spMk id="93" creationId="{65F549A5-29AA-4FE2-8B85-6829F1670962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4" creationId="{9E99C6BC-24D4-461B-8B0A-7719C7DE6D5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8" creationId="{CD73203E-F856-4AB1-BD01-006A1C4DA755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9" creationId="{5FE28197-D84C-4C3E-A605-37D65EC34E4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4" creationId="{BDBFE104-73F4-4BA9-A3EF-E0F1D3D78B3B}"/>
          </ac:spMkLst>
        </pc:spChg>
        <pc:spChg chg="add del mod">
          <ac:chgData name="zur bonsen georg" userId="5444515566c7376a" providerId="LiveId" clId="{18CD7E6B-2C8E-405B-A237-843B9FC9D457}" dt="2022-04-18T07:17:03.249" v="6428" actId="478"/>
          <ac:spMkLst>
            <pc:docMk/>
            <pc:sldMk cId="4220607238" sldId="510"/>
            <ac:spMk id="105" creationId="{D980BB7D-C63A-4AA1-926A-758DE8EF4EDA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06" creationId="{7C2A1977-1665-4FEE-9001-A70CEB5AC834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05:32.489" v="6181" actId="478"/>
          <ac:spMkLst>
            <pc:docMk/>
            <pc:sldMk cId="4220607238" sldId="510"/>
            <ac:spMk id="111" creationId="{46C68534-E818-4A52-BF2A-9F97522765A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2" creationId="{1653CB6D-C51F-4D27-A010-85080B6CF3C8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13" creationId="{F8439C68-5574-4D5B-A35E-187CC2665D55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14" creationId="{E7DAEEE5-58B8-4FD7-8420-93B4F4EB60D4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7" creationId="{C4D49D88-C573-4F51-B773-846CE4C78E5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18" creationId="{CAA323EA-BDB7-4A44-9CE4-288731FFFDC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20" creationId="{2923AF21-FF94-4710-9E27-526AFF1A13C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3" creationId="{16F5CE86-CF18-47F5-8E97-AA127F11F26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4" creationId="{E519EE81-7A6D-4DAA-A59A-BD5F0E2DD9A9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25" creationId="{69028DA1-4D25-44E3-A4CD-1A73E2189D53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27" creationId="{33A81002-1FF0-4733-B8F7-25028A642E1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9" creationId="{8226D38C-ACD0-4900-8D11-5826098E043D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31" creationId="{E468455B-7FD0-4EFE-B29D-9815F3D10ADD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32" creationId="{8A09FF53-FA88-45DC-99D4-C702C595A73C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33" creationId="{0B1399AF-F161-4DD7-A309-E7CA5227DC94}"/>
          </ac:spMkLst>
        </pc:spChg>
        <pc:spChg chg="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34" creationId="{592D29B2-9FA3-4252-B0FC-8834EE654D8F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135" creationId="{07F09A49-E77C-4FAE-85F7-45E32DA44F46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136" creationId="{D056833B-0C90-43BC-A4DC-2E9B44D7F6F1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137" creationId="{36FC4D0C-B232-4898-9BDD-6DAB3D8440EA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138" creationId="{AA706DB2-1148-48B5-A559-D0C02ADAA5A2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39" creationId="{9E69848F-7CC2-4C19-AB46-15281C24AF5E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40" creationId="{ED4B7F27-8BD4-4BCB-9D43-0D22F3A1F4E4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1" creationId="{6781BCA1-0C6B-4527-A529-491310521B21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2" creationId="{9F88BDD0-8CD6-4169-96B4-04DEB6DD682D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3" creationId="{25AE7D99-2ECE-4CF7-AC9C-64D48A8CD391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4" creationId="{38E97B82-590C-4257-BA08-248A285B1259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5" creationId="{FF7DBF71-41BE-422E-88B9-3E9C4C32E7A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6" creationId="{C54D2A64-8B0C-4D5A-8F76-400072AA8A7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7" creationId="{4A590ED2-4F28-4F12-9219-141058A408B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8" creationId="{916E3F56-5FDE-492E-9759-6DDD51AA26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9" creationId="{AA52CD07-AC5E-4DE0-BDF3-7C75E5B0652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0" creationId="{DFD6C420-5B70-4309-AB11-A0D2300E5D9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1" creationId="{1FB47A4D-DECF-4B8F-863E-4FD49151F8F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2" creationId="{AD77F57C-9A3D-4D68-8F3F-4CCD2E35CD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3" creationId="{F7E0BFDE-6772-4367-97FF-A559B5B9079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4" creationId="{4F57BDB7-B198-4BE9-96AD-7428DD5990A6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5" creationId="{C042B73F-AAED-40DF-9747-122F64E4EAEC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6" creationId="{8493E1A5-8B26-43CE-A1E6-61FD2E483E6D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7" creationId="{2D0FCB26-230E-4691-B54D-B7274385659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8" creationId="{9C13A307-FF7C-4BE6-805F-1FDAC9C8408E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9" creationId="{7CEDB247-21EE-4DA9-8F76-88C1B43D3DF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0" creationId="{DC303F1B-6CB6-499B-A53D-404771516221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1" creationId="{2E1C3BCF-1A07-4EA1-A416-8A223289A64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2" creationId="{7CA23823-B9CB-4626-8BA0-C6D268A4D096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3" creationId="{29C8BEB1-1888-484C-A7D3-85D07CCE4D8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4" creationId="{FCFCFECF-2E05-4835-8E54-3DA7DA413999}"/>
          </ac:spMkLst>
        </pc:spChg>
        <pc:spChg chg="del">
          <ac:chgData name="zur bonsen georg" userId="5444515566c7376a" providerId="LiveId" clId="{18CD7E6B-2C8E-405B-A237-843B9FC9D457}" dt="2022-04-18T07:05:31.464" v="6180" actId="478"/>
          <ac:spMkLst>
            <pc:docMk/>
            <pc:sldMk cId="4220607238" sldId="510"/>
            <ac:spMk id="179" creationId="{38AF722D-27F3-4D5F-B4E0-D6786BD9D459}"/>
          </ac:spMkLst>
        </pc:spChg>
      </pc:sldChg>
      <pc:sldChg chg="delSp modSp add del mod ord">
        <pc:chgData name="zur bonsen georg" userId="5444515566c7376a" providerId="LiveId" clId="{18CD7E6B-2C8E-405B-A237-843B9FC9D457}" dt="2022-04-18T07:17:09.448" v="6430" actId="47"/>
        <pc:sldMkLst>
          <pc:docMk/>
          <pc:sldMk cId="2121871362" sldId="511"/>
        </pc:sldMkLst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4" creationId="{1046A89F-E586-4B65-833B-B056A52959D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8" creationId="{CF38DBF6-E01B-4242-A748-F1DD224310A9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9" creationId="{A3E37A0D-8076-49F4-8572-03F0DDCCBFF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0" creationId="{627A3F0B-E211-4C6D-9CCB-87FB3BAAB60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1" creationId="{DD88F335-FBDF-49D2-8BF9-70FB2FF3E851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2" creationId="{C0E67101-3987-4810-B614-291DAAE4A47F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1" creationId="{25AB34E7-371E-4C85-B4D8-731F3244EE0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2" creationId="{59333C49-EEF4-42B0-B836-D98635744F3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3" creationId="{0E737970-3BB7-4F25-A1A5-E5C098B417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4" creationId="{0A29EE43-C5C1-49C3-8B93-8F98C3752FA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1" creationId="{4B6288E5-5141-4C33-A87C-4BEA2577B31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2" creationId="{BA6A8E4F-1865-4810-A934-CD116C5824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3" creationId="{A476589A-6C67-4F8A-AE6D-615DC4F051EC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4" creationId="{1BB1B783-4484-4165-9430-B1231B5014C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8" creationId="{CD73203E-F856-4AB1-BD01-006A1C4DA75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9" creationId="{63821C04-B5CE-459C-960A-ED4732838B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4" creationId="{BDBFE104-73F4-4BA9-A3EF-E0F1D3D78B3B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5" creationId="{F28A269B-76D8-4873-9D9D-A79FDFF241F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6" creationId="{166950B1-E093-4961-B59D-C5F05AF142C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3" creationId="{57D5BD9F-710E-4BC3-9894-29D6A8D5486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4" creationId="{35B34DBC-2418-449F-958F-A4ADDF9776D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7" creationId="{C4D49D88-C573-4F51-B773-846CE4C78E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8" creationId="{436A7008-A71A-4BA3-B6BE-18362D66587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9" creationId="{41F5A948-DB75-479F-B47B-7F08A21026E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0" creationId="{FA165834-DA54-43B3-9DE7-12A3300B254C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3" creationId="{16F5CE86-CF18-47F5-8E97-AA127F11F26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4" creationId="{AE476042-D2FE-410B-ADCF-D517E8FEC1E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5" creationId="{15CA060F-5837-4D31-80B7-D15909EC2C11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7" creationId="{E33C57B2-19D7-4AE0-ADD2-A379C573CEA6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28" creationId="{28845DD6-129C-49B1-B1FD-BB207A1F42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9" creationId="{1CD42276-D8A7-4AAE-99A8-007847383A36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30" creationId="{63D1935B-2F88-4B27-A250-B7A19EB0DD0E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2" creationId="{E4870832-4308-480A-A3F7-2639467AD9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3" creationId="{55C3F75F-EA66-4454-A641-C7890DE1A72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4" creationId="{3A916003-D483-4DC0-BE22-18A6862DE5E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5" creationId="{456990E0-6F46-457F-985A-A1155474A517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6" creationId="{2F458AD8-84F0-432C-8208-696FD05454A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7" creationId="{180F3513-B43C-4F4C-B3C8-D498C06E345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8" creationId="{0CE766B9-B0DE-4EC2-ADAD-34C56316F9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9" creationId="{33EBF292-A896-4C28-8545-137607D91B8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0" creationId="{60828C8C-F2F1-4AB6-8EEF-58D911577CF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1" creationId="{9F930BFE-AACB-4FF7-831A-45FA0D44A2B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2" creationId="{7F9869AA-4453-42AC-8B27-FC735AE12EF6}"/>
          </ac:spMkLst>
        </pc:spChg>
      </pc:sldChg>
      <pc:sldChg chg="addSp delSp modSp add mod ord">
        <pc:chgData name="zur bonsen georg" userId="5444515566c7376a" providerId="LiveId" clId="{18CD7E6B-2C8E-405B-A237-843B9FC9D457}" dt="2022-04-24T09:05:55.246" v="9840" actId="20577"/>
        <pc:sldMkLst>
          <pc:docMk/>
          <pc:sldMk cId="2757764999" sldId="512"/>
        </pc:sldMkLst>
        <pc:spChg chg="mod">
          <ac:chgData name="zur bonsen georg" userId="5444515566c7376a" providerId="LiveId" clId="{18CD7E6B-2C8E-405B-A237-843B9FC9D457}" dt="2022-04-24T09:05:55.246" v="9840" actId="20577"/>
          <ac:spMkLst>
            <pc:docMk/>
            <pc:sldMk cId="2757764999" sldId="512"/>
            <ac:spMk id="2" creationId="{00000000-0000-0000-0000-000000000000}"/>
          </ac:spMkLst>
        </pc:spChg>
        <pc:spChg chg="del mod">
          <ac:chgData name="zur bonsen georg" userId="5444515566c7376a" providerId="LiveId" clId="{18CD7E6B-2C8E-405B-A237-843B9FC9D457}" dt="2022-04-18T07:35:57.714" v="6915" actId="478"/>
          <ac:spMkLst>
            <pc:docMk/>
            <pc:sldMk cId="2757764999" sldId="512"/>
            <ac:spMk id="3" creationId="{86FE369B-291F-45A8-89B4-64E68138EEA5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4" creationId="{1046A89F-E586-4B65-833B-B056A52959D5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8" creationId="{E50990EA-EDBD-44C2-A1C9-466ED8B1F00A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9" creationId="{7ACD7D9C-0C85-4147-AF12-031603C2F2BF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0" creationId="{40BAE191-3136-45FE-B517-34A86D34CB9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1" creationId="{CD145C06-E09C-463F-B390-D48FB9684BB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2" creationId="{7301D8F5-AA49-468A-9CEC-1B5B26F2E79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3" creationId="{59D6DF6A-90B4-4CE3-AF8D-19DBC262DF3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4" creationId="{FA6A6686-7669-4E63-8D4C-551D23F14592}"/>
          </ac:spMkLst>
        </pc:spChg>
        <pc:spChg chg="del mod">
          <ac:chgData name="zur bonsen georg" userId="5444515566c7376a" providerId="LiveId" clId="{18CD7E6B-2C8E-405B-A237-843B9FC9D457}" dt="2022-04-18T07:30:14.659" v="6598" actId="478"/>
          <ac:spMkLst>
            <pc:docMk/>
            <pc:sldMk cId="2757764999" sldId="512"/>
            <ac:spMk id="65" creationId="{F024CBB8-422C-44F4-B717-C9DEC68FB0FF}"/>
          </ac:spMkLst>
        </pc:spChg>
        <pc:spChg chg="mod ord">
          <ac:chgData name="zur bonsen georg" userId="5444515566c7376a" providerId="LiveId" clId="{18CD7E6B-2C8E-405B-A237-843B9FC9D457}" dt="2022-04-23T07:29:11.024" v="9627" actId="20577"/>
          <ac:spMkLst>
            <pc:docMk/>
            <pc:sldMk cId="2757764999" sldId="512"/>
            <ac:spMk id="66" creationId="{D7C282CA-03E0-432E-90D2-46A21ADDEB6B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7" creationId="{6E8CDEE8-8744-46BF-ADBE-5DBFE1910F6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8" creationId="{24EADCBD-36BA-455B-9DA5-C3EA6132198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9" creationId="{7D2C2B39-C74C-421A-972B-4BBF9B6796F3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0" creationId="{9B2BE8EB-3FF3-4D8B-98EB-75AE6CE91B7F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1" creationId="{E699835E-791E-4EE6-90C5-4F747C440860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2" creationId="{3297C2DF-28DE-418C-8B2F-3AA00F6A167D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3" creationId="{27ECAD0F-6088-4E3F-A5C6-0A315AC6440A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4" creationId="{6650F46B-68FE-467B-A67C-65354DE5EFC8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5" creationId="{A1501889-DF3B-413D-8BF2-F9085FFD27A9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6" creationId="{C161AAA1-F453-49C0-8095-E72264352C0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7" creationId="{A45AF967-822E-4103-852D-168CE2E5153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8" creationId="{B673E06C-21EA-4533-B3C6-26AF672E158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9" creationId="{8B13D5CF-57EF-457A-9962-ED8814EA3851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0" creationId="{C77BE7FB-FA68-43E1-986A-F243BFD806B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2" creationId="{1FC4342C-1269-43DA-AC5E-B329F1629E7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5" creationId="{F8883378-1B0D-4E32-BBF2-A3D8BBD462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6" creationId="{BDF35AB9-BEB8-426F-91C3-EE70A8B8E5A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7" creationId="{5F811C55-C066-4D33-A253-5A901D75DDE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9" creationId="{90BDBA5A-3D0E-47A3-B284-CEF26F60B1B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0" creationId="{43C45C2E-950A-43A4-955E-B7837A1957E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1" creationId="{4B6288E5-5141-4C33-A87C-4BEA2577B312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2" creationId="{35491E2C-336A-455A-844B-E7F6A785097D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3" creationId="{D568A228-18DC-4D4F-AE7F-18EF2142D8FC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4" creationId="{A34DCA84-5437-4953-A41F-7D1F8BBEDDA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5" creationId="{1876A4DD-C6B9-4911-95AE-A1BDFC478F6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6" creationId="{24A7322F-FDF6-41F4-A1B5-4739450DDE81}"/>
          </ac:spMkLst>
        </pc:spChg>
        <pc:spChg chg="del mod">
          <ac:chgData name="zur bonsen georg" userId="5444515566c7376a" providerId="LiveId" clId="{18CD7E6B-2C8E-405B-A237-843B9FC9D457}" dt="2022-04-24T09:02:54.223" v="9693" actId="478"/>
          <ac:spMkLst>
            <pc:docMk/>
            <pc:sldMk cId="2757764999" sldId="512"/>
            <ac:spMk id="97" creationId="{4FA8C883-FC7E-4903-8C53-43AF5E6B216A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98" creationId="{CD73203E-F856-4AB1-BD01-006A1C4DA755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9" creationId="{A698C1F8-199C-4FB3-BB50-DDCB9059E9D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0" creationId="{D9E524F6-DEDE-40A9-AAC7-E7013ED2F6F9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1" creationId="{B97C9082-A171-4F93-89EE-C286EE6C509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2" creationId="{609712B9-1A6D-42B9-8683-72AA648F7FC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3" creationId="{EAEFE983-4976-4C8B-88F0-B563C8E71F08}"/>
          </ac:spMkLst>
        </pc:spChg>
        <pc:spChg chg="del mod ord">
          <ac:chgData name="zur bonsen georg" userId="5444515566c7376a" providerId="LiveId" clId="{18CD7E6B-2C8E-405B-A237-843B9FC9D457}" dt="2022-04-24T09:02:56.014" v="9694" actId="478"/>
          <ac:spMkLst>
            <pc:docMk/>
            <pc:sldMk cId="2757764999" sldId="512"/>
            <ac:spMk id="104" creationId="{BDBFE104-73F4-4BA9-A3EF-E0F1D3D78B3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5" creationId="{8E8E6FDA-300F-460E-8FEC-6E3085517C9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6" creationId="{BB504CEA-D9B8-4E12-8D94-D86CD7632D65}"/>
          </ac:spMkLst>
        </pc:spChg>
        <pc:spChg chg="add mo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07" creationId="{0DDE6D13-B62D-4CEB-8A20-F43F2EEB41CF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07" creationId="{C73711D5-FF61-4BA2-8853-F499F81336A3}"/>
          </ac:spMkLst>
        </pc:spChg>
        <pc:spChg chg="del mod">
          <ac:chgData name="zur bonsen georg" userId="5444515566c7376a" providerId="LiveId" clId="{18CD7E6B-2C8E-405B-A237-843B9FC9D457}" dt="2022-04-18T07:29:24.825" v="6581" actId="478"/>
          <ac:spMkLst>
            <pc:docMk/>
            <pc:sldMk cId="2757764999" sldId="512"/>
            <ac:spMk id="107" creationId="{F826416E-AB9E-4F96-BB8D-2C93727FE696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8" creationId="{9E0E2376-6D13-4DDE-9364-CF47A8A51392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9" creationId="{D74EEDAB-9C7B-497C-9AE9-2B40C560D2FF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28:31.227" v="6566" actId="478"/>
          <ac:spMkLst>
            <pc:docMk/>
            <pc:sldMk cId="2757764999" sldId="512"/>
            <ac:spMk id="111" creationId="{46C68534-E818-4A52-BF2A-9F97522765AC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1" creationId="{A86F7565-72CC-4699-85A8-101E8531EA50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1" creationId="{FA7935A8-B660-4479-B3C9-74804DEAE252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2" creationId="{1653CB6D-C51F-4D27-A010-85080B6CF3C8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3" creationId="{676EFBA8-330D-49EE-A600-C5EE81C07661}"/>
          </ac:spMkLst>
        </pc:spChg>
        <pc:spChg chg="add mod or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14" creationId="{3DA04AD8-6FFA-4120-B8CB-96631CA4F6E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6" creationId="{0A5E1826-56B8-43DE-A7C5-E57F77F8DD1F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6" creationId="{C286942D-6C66-4E0F-919D-41D66046381C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24T09:03:15.336" v="9699" actId="478"/>
          <ac:spMkLst>
            <pc:docMk/>
            <pc:sldMk cId="2757764999" sldId="512"/>
            <ac:spMk id="117" creationId="{96F544E8-57B1-4858-A14E-319D74AA3AF0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7" creationId="{C4D49D88-C573-4F51-B773-846CE4C78E56}"/>
          </ac:spMkLst>
        </pc:spChg>
        <pc:spChg chg="add mod or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118" creationId="{D61B8508-F712-4996-95BB-E6F99C77E3AB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9" creationId="{41F5A948-DB75-479F-B47B-7F08A21026E6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9" creationId="{BAE23512-A30D-47CE-BE31-5F2AB9B6AC97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0" creationId="{033DB8FE-3674-435B-9882-F31D03BE18D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1" creationId="{ACC0399D-17F5-4015-863B-0EC1D5A229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2" creationId="{E21C2135-4099-490D-B8F0-B1CF2F71C05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3" creationId="{16F5CE86-CF18-47F5-8E97-AA127F11F262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4" creationId="{0C840BAC-002B-40C6-8878-25441F472C89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5" creationId="{363D5E4D-08C8-4E33-934F-BF318DC95C4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6" creationId="{CF876EC3-C55E-4ADE-B4B5-52D24FD7AA60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7" creationId="{D9979F78-9D8F-4F8E-BA0D-59F765FB8F75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8" creationId="{1271D7AF-D119-4097-B1ED-4423FDF22A44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28" creationId="{28845DD6-129C-49B1-B1FD-BB207A1F423F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9" creationId="{5CDD8D05-9F41-4657-B094-55ABD969329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0" creationId="{63D1935B-2F88-4B27-A250-B7A19EB0DD0E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1" creationId="{E468455B-7FD0-4EFE-B29D-9815F3D10ADD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32" creationId="{AA9A70C9-157F-4194-AD57-1987B407F445}"/>
          </ac:spMkLst>
        </pc:spChg>
        <pc:spChg chg="add del mod">
          <ac:chgData name="zur bonsen georg" userId="5444515566c7376a" providerId="LiveId" clId="{18CD7E6B-2C8E-405B-A237-843B9FC9D457}" dt="2022-04-24T09:05:09.333" v="9799" actId="478"/>
          <ac:spMkLst>
            <pc:docMk/>
            <pc:sldMk cId="2757764999" sldId="512"/>
            <ac:spMk id="134" creationId="{7671FBF9-6D31-4B7B-8DBF-16901EF8006C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5" creationId="{F24DA3E5-5973-49FF-8A79-B9A90F04067C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6" creationId="{4600C889-1802-4340-B071-5E04B028F417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7" creationId="{A576D672-7A0B-4E1D-BC36-462C43EFDC76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8" creationId="{F8DB258D-3F06-489A-B5E3-E1C41E396DE3}"/>
          </ac:spMkLst>
        </pc:spChg>
        <pc:spChg chg="add mod">
          <ac:chgData name="zur bonsen georg" userId="5444515566c7376a" providerId="LiveId" clId="{18CD7E6B-2C8E-405B-A237-843B9FC9D457}" dt="2022-04-24T09:05:17.842" v="9800" actId="207"/>
          <ac:spMkLst>
            <pc:docMk/>
            <pc:sldMk cId="2757764999" sldId="512"/>
            <ac:spMk id="139" creationId="{9D6921AB-BE04-44A8-9F22-6632DEDFC522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0" creationId="{BD8FC166-6C88-4ADE-9B02-F4BAB2D6133D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1" creationId="{0C455689-8CC6-4BCD-82E6-EE22DB274823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2" creationId="{241A009F-112F-491C-97B8-C17B8197E5D7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3" creationId="{3D46C609-7D6B-4ED5-9A88-A518714E0582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4" creationId="{3A63A697-DB3C-4C85-A253-5BDCDD5275AB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5" creationId="{AC6C9DEE-E469-4AB2-9BB2-8A155F3EE434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6" creationId="{BD371D1E-9C71-411E-BCE0-5A2E79B10589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7" creationId="{028F2C53-9623-4FE4-B56F-9C2AACF06E3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8" creationId="{79FFEF9F-33A8-43A4-A83D-DAA36618F0C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9" creationId="{3D5851DC-BE16-4B04-932F-EE6B21F6B51D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0" creationId="{039AA7C1-4FD2-4773-8B0C-39B1A52A13C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1" creationId="{552261CC-1C51-4CA9-9F53-12315DE089A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2" creationId="{AACA1370-E80A-4DC7-91FC-170EC7FBA719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3" creationId="{841B776D-F622-4A09-AEAB-440C9381B17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4" creationId="{2161098B-7857-4F7D-A7E3-F427864DEA6E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5" creationId="{B4D1BC3A-400E-4B82-815C-4B33E7E9BC55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6" creationId="{B07006F1-26E7-40A1-AC3B-B3C96810D61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7" creationId="{CD92E714-7B8F-4EF5-88EB-B439A8A77BC2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59" creationId="{C568D8DE-7121-4BB4-BA9A-9A4E5B5FC7C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0" creationId="{6507AC1D-E746-4FE8-9648-0D281864028E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1" creationId="{43399452-9313-4637-B715-1442B4AF775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2" creationId="{AF2ECE3F-E2E5-4468-A375-0F5C68E72E10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3" creationId="{348B4609-2A4B-4E83-9B8E-BA5E8FAC432C}"/>
          </ac:spMkLst>
        </pc:spChg>
        <pc:spChg chg="del">
          <ac:chgData name="zur bonsen georg" userId="5444515566c7376a" providerId="LiveId" clId="{18CD7E6B-2C8E-405B-A237-843B9FC9D457}" dt="2022-04-18T07:28:34.220" v="6567" actId="478"/>
          <ac:spMkLst>
            <pc:docMk/>
            <pc:sldMk cId="2757764999" sldId="512"/>
            <ac:spMk id="179" creationId="{38AF722D-27F3-4D5F-B4E0-D6786BD9D459}"/>
          </ac:spMkLst>
        </pc:spChg>
        <pc:grpChg chg="add mod">
          <ac:chgData name="zur bonsen georg" userId="5444515566c7376a" providerId="LiveId" clId="{18CD7E6B-2C8E-405B-A237-843B9FC9D457}" dt="2022-04-18T07:33:19.515" v="6753" actId="164"/>
          <ac:grpSpMkLst>
            <pc:docMk/>
            <pc:sldMk cId="2757764999" sldId="512"/>
            <ac:grpSpMk id="6" creationId="{BD10AFAA-917F-41F5-AFD6-09D915B7D3B5}"/>
          </ac:grpSpMkLst>
        </pc:grpChg>
        <pc:picChg chg="del">
          <ac:chgData name="zur bonsen georg" userId="5444515566c7376a" providerId="LiveId" clId="{18CD7E6B-2C8E-405B-A237-843B9FC9D457}" dt="2022-04-18T07:37:48.477" v="6920" actId="21"/>
          <ac:picMkLst>
            <pc:docMk/>
            <pc:sldMk cId="2757764999" sldId="512"/>
            <ac:picMk id="7" creationId="{D46F9908-C7FE-497E-9EF7-6BD77B4D91A0}"/>
          </ac:picMkLst>
        </pc:picChg>
        <pc:cxnChg chg="add del">
          <ac:chgData name="zur bonsen georg" userId="5444515566c7376a" providerId="LiveId" clId="{18CD7E6B-2C8E-405B-A237-843B9FC9D457}" dt="2022-04-24T09:03:23.341" v="9701" actId="478"/>
          <ac:cxnSpMkLst>
            <pc:docMk/>
            <pc:sldMk cId="2757764999" sldId="512"/>
            <ac:cxnSpMk id="5" creationId="{9B36332F-744B-4C50-9AD0-63DF14569AE1}"/>
          </ac:cxnSpMkLst>
        </pc:cxnChg>
        <pc:cxnChg chg="add del mod">
          <ac:chgData name="zur bonsen georg" userId="5444515566c7376a" providerId="LiveId" clId="{18CD7E6B-2C8E-405B-A237-843B9FC9D457}" dt="2022-04-24T09:02:33.812" v="9688" actId="478"/>
          <ac:cxnSpMkLst>
            <pc:docMk/>
            <pc:sldMk cId="2757764999" sldId="512"/>
            <ac:cxnSpMk id="83" creationId="{D0D91D79-99C0-4F87-924C-90F084C7D7B7}"/>
          </ac:cxnSpMkLst>
        </pc:cxnChg>
        <pc:cxnChg chg="add del mod">
          <ac:chgData name="zur bonsen georg" userId="5444515566c7376a" providerId="LiveId" clId="{18CD7E6B-2C8E-405B-A237-843B9FC9D457}" dt="2022-04-24T09:02:28.697" v="9687" actId="478"/>
          <ac:cxnSpMkLst>
            <pc:docMk/>
            <pc:sldMk cId="2757764999" sldId="512"/>
            <ac:cxnSpMk id="84" creationId="{A0CD7589-058D-4D03-B0E5-BE7A67374389}"/>
          </ac:cxnSpMkLst>
        </pc:cxnChg>
        <pc:cxnChg chg="add mod">
          <ac:chgData name="zur bonsen georg" userId="5444515566c7376a" providerId="LiveId" clId="{18CD7E6B-2C8E-405B-A237-843B9FC9D457}" dt="2022-04-24T09:04:10.595" v="9708" actId="208"/>
          <ac:cxnSpMkLst>
            <pc:docMk/>
            <pc:sldMk cId="2757764999" sldId="512"/>
            <ac:cxnSpMk id="133" creationId="{7B043BE6-9E08-4D1E-9E44-266395E42D79}"/>
          </ac:cxnSpMkLst>
        </pc:cxnChg>
        <pc:cxnChg chg="add del mod">
          <ac:chgData name="zur bonsen georg" userId="5444515566c7376a" providerId="LiveId" clId="{18CD7E6B-2C8E-405B-A237-843B9FC9D457}" dt="2022-04-24T09:05:21.381" v="9801" actId="478"/>
          <ac:cxnSpMkLst>
            <pc:docMk/>
            <pc:sldMk cId="2757764999" sldId="512"/>
            <ac:cxnSpMk id="158" creationId="{A6D5240C-F347-464E-9E41-0F8B3A15AB91}"/>
          </ac:cxnSpMkLst>
        </pc:cxnChg>
        <pc:cxnChg chg="add mod">
          <ac:chgData name="zur bonsen georg" userId="5444515566c7376a" providerId="LiveId" clId="{18CD7E6B-2C8E-405B-A237-843B9FC9D457}" dt="2022-04-24T09:05:26.329" v="9803" actId="1076"/>
          <ac:cxnSpMkLst>
            <pc:docMk/>
            <pc:sldMk cId="2757764999" sldId="512"/>
            <ac:cxnSpMk id="164" creationId="{D537A456-8EA4-4E92-855E-729C4CEDE2CC}"/>
          </ac:cxnSpMkLst>
        </pc:cxnChg>
      </pc:sldChg>
      <pc:sldChg chg="delSp modSp add del mod">
        <pc:chgData name="zur bonsen georg" userId="5444515566c7376a" providerId="LiveId" clId="{18CD7E6B-2C8E-405B-A237-843B9FC9D457}" dt="2022-04-18T13:07:06.983" v="7112" actId="47"/>
        <pc:sldMkLst>
          <pc:docMk/>
          <pc:sldMk cId="1079540429" sldId="513"/>
        </pc:sldMkLst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8" creationId="{E50990EA-EDBD-44C2-A1C9-466ED8B1F0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9" creationId="{7ACD7D9C-0C85-4147-AF12-031603C2F2B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0" creationId="{40BAE191-3136-45FE-B517-34A86D34CB9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1" creationId="{CD145C06-E09C-463F-B390-D48FB9684BB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2" creationId="{7301D8F5-AA49-468A-9CEC-1B5B26F2E790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4" creationId="{FA6A6686-7669-4E63-8D4C-551D23F1459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65" creationId="{7455EE55-F216-42E1-8B2D-ECC50709C7FA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1" creationId="{25AB34E7-371E-4C85-B4D8-731F3244EE0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2" creationId="{1FC4342C-1269-43DA-AC5E-B329F1629E7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1" creationId="{4B6288E5-5141-4C33-A87C-4BEA2577B31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2" creationId="{7C3B0364-A0A4-48B1-B6B7-B41ABCAC289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3" creationId="{C65CBE3D-EA72-4145-A352-4282C08F7CEE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94" creationId="{CD7DC10D-9E72-41E7-B9BE-CCB5CF3F39D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8" creationId="{CD73203E-F856-4AB1-BD01-006A1C4DA75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9" creationId="{A6625644-B21F-4DBF-9DAA-F6FE269A8F5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4" creationId="{BDBFE104-73F4-4BA9-A3EF-E0F1D3D78B3B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5" creationId="{425B7218-1F7A-431A-8D0D-071EB9ED6CDC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06" creationId="{6F37B7A9-C393-442C-B803-642A381A573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7" creationId="{801B3AFB-4CDB-4951-BBA8-42A50C5DD66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1" creationId="{80BA098D-F9D5-4387-8669-8CFF60C4772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13:07:04.721" v="7111" actId="1076"/>
          <ac:spMkLst>
            <pc:docMk/>
            <pc:sldMk cId="1079540429" sldId="513"/>
            <ac:spMk id="113" creationId="{128CE734-350F-47E9-B027-5EEEC5B8EEBC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4" creationId="{70154A81-2A91-4912-A9EB-55A9CE330AC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5" creationId="{6EEB48F0-9767-4B6E-8752-5D32AC4B5587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6" creationId="{3517936C-F190-458D-A375-4B0486F62D4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17" creationId="{73D5F6BE-1F7D-4559-996E-33C6A6CB32FD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8" creationId="{85EDC961-892E-4842-9E12-69333BFECD6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9" creationId="{F6923A38-1823-4D34-A44E-A8DFB8C45D84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0" creationId="{BFA7A4D8-48AA-4F5D-9C67-90B72B774A0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3" creationId="{16F5CE86-CF18-47F5-8E97-AA127F11F26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4" creationId="{874D52CC-1D84-443B-A3D9-618377135C0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5" creationId="{A4AEBC44-DC4C-45C7-9774-B920BE502081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7" creationId="{41D61725-0A9F-4315-8D46-B02F54826C5F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8" creationId="{C82E5382-8DED-44CF-90BE-1344C229D7D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9" creationId="{5587852A-30F1-401A-AB2C-D33F0196B5E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2" creationId="{5B67AC63-BA4E-49E6-A3A5-6D0BBF67346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3" creationId="{165AF3E3-2BFB-4B9B-AB0B-7DEC817942E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4" creationId="{24D80F78-DB5A-4F3F-9C71-8E80485BA2D7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5" creationId="{88F809D6-374B-4E50-BCD3-0843A4A1983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6" creationId="{2AC65DCF-1CE8-4C4D-8F3D-76AB16FE40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7" creationId="{2EC0C433-975C-4C13-A636-1C0C9AED50C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8" creationId="{433AF014-CE71-49A2-B54E-EDBEE399CEB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9" creationId="{ACAE635B-AE41-4E9D-BA31-FBB2885AFE19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0" creationId="{1A2EB20E-EE2C-4C30-AC8A-D83844211BC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1" creationId="{046ED903-F5D3-4FCB-A134-39B0CBDDAB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2" creationId="{5DD98F5D-C68D-4BE7-A435-A44F37B68DD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3" creationId="{5025C97A-883E-478F-87E8-E433DD5B960B}"/>
          </ac:spMkLst>
        </pc:sp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3" creationId="{D0D91D79-99C0-4F87-924C-90F084C7D7B7}"/>
          </ac:cxnSpMkLst>
        </pc:cxn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4" creationId="{A0CD7589-058D-4D03-B0E5-BE7A67374389}"/>
          </ac:cxnSpMkLst>
        </pc:cxnChg>
      </pc:sldChg>
      <pc:sldChg chg="addSp delSp modSp add mod">
        <pc:chgData name="zur bonsen georg" userId="5444515566c7376a" providerId="LiveId" clId="{18CD7E6B-2C8E-405B-A237-843B9FC9D457}" dt="2022-04-18T16:28:41.553" v="9589" actId="20577"/>
        <pc:sldMkLst>
          <pc:docMk/>
          <pc:sldMk cId="1841391240" sldId="513"/>
        </pc:sldMkLst>
        <pc:spChg chg="mod">
          <ac:chgData name="zur bonsen georg" userId="5444515566c7376a" providerId="LiveId" clId="{18CD7E6B-2C8E-405B-A237-843B9FC9D457}" dt="2022-04-18T16:28:41.553" v="9589" actId="20577"/>
          <ac:spMkLst>
            <pc:docMk/>
            <pc:sldMk cId="1841391240" sldId="513"/>
            <ac:spMk id="2" creationId="{00000000-0000-0000-0000-000000000000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5" creationId="{6363B55E-A0DD-4F04-B26B-EE0CF4163EFB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4:41:28.558" v="8691" actId="21"/>
          <ac:spMkLst>
            <pc:docMk/>
            <pc:sldMk cId="1841391240" sldId="513"/>
            <ac:spMk id="17" creationId="{308AF181-5B63-40FE-ACF5-DC8224A8F133}"/>
          </ac:spMkLst>
        </pc:spChg>
        <pc:spChg chg="add mod">
          <ac:chgData name="zur bonsen georg" userId="5444515566c7376a" providerId="LiveId" clId="{18CD7E6B-2C8E-405B-A237-843B9FC9D457}" dt="2022-04-18T14:41:30.029" v="8693"/>
          <ac:spMkLst>
            <pc:docMk/>
            <pc:sldMk cId="1841391240" sldId="513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18T16:26:34.541" v="9529" actId="478"/>
          <ac:spMkLst>
            <pc:docMk/>
            <pc:sldMk cId="1841391240" sldId="513"/>
            <ac:spMk id="19" creationId="{2E641BB1-5A01-4970-834F-C74E96619071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0" creationId="{0ACD5D2F-9466-46C2-BE68-FB771B55134F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1" creationId="{4A5C35A6-C202-4799-87C1-FEC2A6E6E51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2" creationId="{6FE43969-344E-4790-ADCE-A2BB49BADBBE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25" creationId="{A32A9BA3-6FAF-4251-AA22-942116015580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1" creationId="{226E8BC4-EB97-4613-B3B1-2871B43C7114}"/>
          </ac:spMkLst>
        </pc:spChg>
        <pc:spChg chg="add del mod">
          <ac:chgData name="zur bonsen georg" userId="5444515566c7376a" providerId="LiveId" clId="{18CD7E6B-2C8E-405B-A237-843B9FC9D457}" dt="2022-04-18T15:13:36.170" v="8997" actId="478"/>
          <ac:spMkLst>
            <pc:docMk/>
            <pc:sldMk cId="1841391240" sldId="513"/>
            <ac:spMk id="32" creationId="{0B40B168-5499-4534-AFD1-D13DBADB294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18T14:41:29.791" v="8692" actId="478"/>
          <ac:spMkLst>
            <pc:docMk/>
            <pc:sldMk cId="1841391240" sldId="513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6" creationId="{C2977F68-7F4D-4C9E-8588-62C40CEE4B1D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8" creationId="{D99B0301-6E4C-48BF-ACEE-E17BE828AD2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0" creationId="{1931DDB2-070E-41B6-AE42-46B74B1FB6F3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1" creationId="{C102D107-AC2C-4A2A-AEB5-E9FCF73ED5E8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2" creationId="{B932074D-067C-43AF-93B1-B237A140835C}"/>
          </ac:spMkLst>
        </pc:spChg>
        <pc:spChg chg="add mod">
          <ac:chgData name="zur bonsen georg" userId="5444515566c7376a" providerId="LiveId" clId="{18CD7E6B-2C8E-405B-A237-843B9FC9D457}" dt="2022-04-18T16:27:02.705" v="9578" actId="20577"/>
          <ac:spMkLst>
            <pc:docMk/>
            <pc:sldMk cId="1841391240" sldId="513"/>
            <ac:spMk id="43" creationId="{2C58D9B2-1600-472D-9EDB-E447A2895348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66" creationId="{3ABCAEDF-CBB1-465E-8102-CBAACAAA9356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0" creationId="{10C88A69-70FD-476B-BC65-029D09FFCE3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2" creationId="{AA7BECD8-F4C9-4BB8-A25E-4F37FEEBFF73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13" creationId="{69E15E5F-9525-4135-821B-6CDE0D1CB24D}"/>
          </ac:spMkLst>
        </pc:sp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3" creationId="{DC3BDD63-8417-4E77-8ABA-29991766C581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6" creationId="{08278BCF-5D50-463B-9BFF-7F810B6E2EE0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8" creationId="{195B627C-358A-4EC7-939A-4B00634E1B10}"/>
          </ac:cxnSpMkLst>
        </pc:cxnChg>
        <pc:cxnChg chg="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63" creationId="{EFBFE234-A777-42B3-B97B-9C4B44000D41}"/>
          </ac:cxnSpMkLst>
        </pc:cxnChg>
        <pc:cxnChg chg="add del mod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67" creationId="{20A55B09-D86E-4FB5-8BE5-BE84F5EAC40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14" creationId="{DC2FC9AC-EC14-43A0-AB3C-158A9F3C015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24" creationId="{81E93DEE-B453-4DF5-94E8-73BF4C0D46DA}"/>
          </ac:cxnSpMkLst>
        </pc:cxnChg>
      </pc:sldChg>
      <pc:sldChg chg="new del">
        <pc:chgData name="zur bonsen georg" userId="5444515566c7376a" providerId="LiveId" clId="{18CD7E6B-2C8E-405B-A237-843B9FC9D457}" dt="2022-04-18T13:07:49.373" v="7118" actId="680"/>
        <pc:sldMkLst>
          <pc:docMk/>
          <pc:sldMk cId="2560189662" sldId="513"/>
        </pc:sldMkLst>
      </pc:sldChg>
      <pc:sldChg chg="new del">
        <pc:chgData name="zur bonsen georg" userId="5444515566c7376a" providerId="LiveId" clId="{18CD7E6B-2C8E-405B-A237-843B9FC9D457}" dt="2022-04-18T13:09:11.717" v="7240" actId="680"/>
        <pc:sldMkLst>
          <pc:docMk/>
          <pc:sldMk cId="2808127128" sldId="513"/>
        </pc:sldMkLst>
      </pc:sldChg>
      <pc:sldChg chg="modSp add mod ord">
        <pc:chgData name="zur bonsen georg" userId="5444515566c7376a" providerId="LiveId" clId="{18CD7E6B-2C8E-405B-A237-843B9FC9D457}" dt="2022-04-24T09:02:48.420" v="9691"/>
        <pc:sldMkLst>
          <pc:docMk/>
          <pc:sldMk cId="1674087842" sldId="514"/>
        </pc:sldMkLst>
        <pc:spChg chg="mod">
          <ac:chgData name="zur bonsen georg" userId="5444515566c7376a" providerId="LiveId" clId="{18CD7E6B-2C8E-405B-A237-843B9FC9D457}" dt="2022-04-24T09:02:19.381" v="9686" actId="20577"/>
          <ac:spMkLst>
            <pc:docMk/>
            <pc:sldMk cId="1674087842" sldId="514"/>
            <ac:spMk id="2" creationId="{00000000-0000-0000-0000-000000000000}"/>
          </ac:spMkLst>
        </pc:spChg>
      </pc:sldChg>
      <pc:sldChg chg="add">
        <pc:chgData name="zur bonsen georg" userId="5444515566c7376a" providerId="LiveId" clId="{18CD7E6B-2C8E-405B-A237-843B9FC9D457}" dt="2022-04-24T09:11:49.033" v="9841" actId="2890"/>
        <pc:sldMkLst>
          <pc:docMk/>
          <pc:sldMk cId="1354036346" sldId="515"/>
        </pc:sldMkLst>
      </pc:sldChg>
      <pc:sldChg chg="addSp delSp modSp add mod">
        <pc:chgData name="zur bonsen georg" userId="5444515566c7376a" providerId="LiveId" clId="{18CD7E6B-2C8E-405B-A237-843B9FC9D457}" dt="2022-04-24T09:58:18.166" v="11149" actId="20577"/>
        <pc:sldMkLst>
          <pc:docMk/>
          <pc:sldMk cId="486507416" sldId="516"/>
        </pc:sldMkLst>
        <pc:spChg chg="mod">
          <ac:chgData name="zur bonsen georg" userId="5444515566c7376a" providerId="LiveId" clId="{18CD7E6B-2C8E-405B-A237-843B9FC9D457}" dt="2022-04-24T09:45:29.415" v="10752" actId="20577"/>
          <ac:spMkLst>
            <pc:docMk/>
            <pc:sldMk cId="486507416" sldId="516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24T09:43:24.415" v="10737" actId="478"/>
          <ac:spMkLst>
            <pc:docMk/>
            <pc:sldMk cId="486507416" sldId="516"/>
            <ac:spMk id="19" creationId="{71956BA9-98AD-4B35-B205-A3A09A5B3CF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0" creationId="{0ACD5D2F-9466-46C2-BE68-FB771B55134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1" creationId="{4A5C35A6-C202-4799-87C1-FEC2A6E6E5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2" creationId="{6FE43969-344E-4790-ADCE-A2BB49BADBB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24" creationId="{3ED4B5A5-B74F-409B-B444-4889A1BBB5CD}"/>
          </ac:spMkLst>
        </pc:spChg>
        <pc:spChg chg="add mod ord topLvl">
          <ac:chgData name="zur bonsen georg" userId="5444515566c7376a" providerId="LiveId" clId="{18CD7E6B-2C8E-405B-A237-843B9FC9D457}" dt="2022-04-24T09:47:57.415" v="10854" actId="14100"/>
          <ac:spMkLst>
            <pc:docMk/>
            <pc:sldMk cId="486507416" sldId="516"/>
            <ac:spMk id="25" creationId="{706CEEAD-4E9E-4564-912D-BD0F1A60239B}"/>
          </ac:spMkLst>
        </pc:spChg>
        <pc:spChg chg="add mod">
          <ac:chgData name="zur bonsen georg" userId="5444515566c7376a" providerId="LiveId" clId="{18CD7E6B-2C8E-405B-A237-843B9FC9D457}" dt="2022-04-24T09:34:25.777" v="10265" actId="14100"/>
          <ac:spMkLst>
            <pc:docMk/>
            <pc:sldMk cId="486507416" sldId="516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1" creationId="{226E8BC4-EB97-4613-B3B1-2871B43C71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6" creationId="{C2977F68-7F4D-4C9E-8588-62C40CEE4B1D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8" creationId="{D99B0301-6E4C-48BF-ACEE-E17BE828AD2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0" creationId="{1931DDB2-070E-41B6-AE42-46B74B1FB6F3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1" creationId="{C102D107-AC2C-4A2A-AEB5-E9FCF73ED5E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2" creationId="{B932074D-067C-43AF-93B1-B237A140835C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3" creationId="{2C58D9B2-1600-472D-9EDB-E447A2895348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52" creationId="{203B631C-942B-432D-8B61-B635D8DDA59C}"/>
          </ac:spMkLst>
        </pc:spChg>
        <pc:spChg chg="add mod">
          <ac:chgData name="zur bonsen georg" userId="5444515566c7376a" providerId="LiveId" clId="{18CD7E6B-2C8E-405B-A237-843B9FC9D457}" dt="2022-04-24T09:47:26.777" v="10850" actId="14100"/>
          <ac:spMkLst>
            <pc:docMk/>
            <pc:sldMk cId="486507416" sldId="516"/>
            <ac:spMk id="53" creationId="{8F312EE4-9DB1-4852-A44F-375C657AF82D}"/>
          </ac:spMkLst>
        </pc:spChg>
        <pc:spChg chg="add mod">
          <ac:chgData name="zur bonsen georg" userId="5444515566c7376a" providerId="LiveId" clId="{18CD7E6B-2C8E-405B-A237-843B9FC9D457}" dt="2022-04-24T09:30:19.482" v="10141" actId="1038"/>
          <ac:spMkLst>
            <pc:docMk/>
            <pc:sldMk cId="486507416" sldId="516"/>
            <ac:spMk id="54" creationId="{ABB56097-DBC1-402E-8CDB-FBFE423B776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5" creationId="{6E7D0383-3014-4FA9-BB4E-BF9BA54A5667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6" creationId="{AC5C75F6-33B2-4EDE-B006-0060F2327EA3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7" creationId="{65E122B7-A6D3-4441-9F85-A0AD6AB86F1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8" creationId="{2EE81BD3-0A03-432B-BC28-2BFE9870D85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9" creationId="{9E832CBF-6367-4A1B-9DE0-9A3AC016E9CA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0" creationId="{283CA7DD-F498-4AF7-8AC2-8951C401642B}"/>
          </ac:spMkLst>
        </pc:spChg>
        <pc:spChg chg="add mod">
          <ac:chgData name="zur bonsen georg" userId="5444515566c7376a" providerId="LiveId" clId="{18CD7E6B-2C8E-405B-A237-843B9FC9D457}" dt="2022-04-24T09:58:18.166" v="11149" actId="20577"/>
          <ac:spMkLst>
            <pc:docMk/>
            <pc:sldMk cId="486507416" sldId="516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09:32:59.338" v="10202" actId="478"/>
          <ac:spMkLst>
            <pc:docMk/>
            <pc:sldMk cId="486507416" sldId="516"/>
            <ac:spMk id="65" creationId="{8FD911D1-1390-4529-8255-6D85129CCA6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6" creationId="{6D1F2D25-ABE1-4818-8B33-231026119194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7" creationId="{63CD2D07-D7A0-4B51-99C9-24A6D4AB2BF8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8" creationId="{568AE0A3-8779-42FE-8BFD-579DF378A9F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0" creationId="{2AF1CC50-E014-473B-9166-66BF4F401249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1" creationId="{C25375C8-02A8-403B-86D9-DF185FAB96A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2" creationId="{12670B64-5DC1-4053-AA72-D2604A2125BF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3" creationId="{5479034C-0BD4-4818-90DB-1C41533DFDE7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4" creationId="{3D26F88C-C519-4826-8307-24E0B1F632EB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5" creationId="{D46D7B0C-CD5C-4B12-B457-028F23892FBF}"/>
          </ac:spMkLst>
        </pc:spChg>
        <pc:spChg chg="add mod ord">
          <ac:chgData name="zur bonsen georg" userId="5444515566c7376a" providerId="LiveId" clId="{18CD7E6B-2C8E-405B-A237-843B9FC9D457}" dt="2022-04-24T09:48:31.625" v="10859" actId="14100"/>
          <ac:spMkLst>
            <pc:docMk/>
            <pc:sldMk cId="486507416" sldId="516"/>
            <ac:spMk id="86" creationId="{84589899-8688-4194-BE28-4C34319E6A01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7" creationId="{64B8A89A-74F0-49B9-BEE5-CB52E549C4E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8" creationId="{FFAF3EF7-ECB1-4FA8-9FBF-EA2EB52B0995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9" creationId="{BA583704-8B95-4A43-99B4-6BC6B6B316D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0" creationId="{273001C5-EBBF-4CB2-A520-D98228025B2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1" creationId="{FE7BAECC-630B-4AD3-A536-0A3BB7554FD6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2" creationId="{3598A97A-FFF7-4401-AF47-428F444A41EA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3" creationId="{213A46E3-49EA-40D6-B6BB-13C81BA15319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4" creationId="{24082245-76AD-45C5-B1CD-334773C3EE7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5" creationId="{C9DD8028-44B6-4262-B6DF-A3839B907D5C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6" creationId="{59501D39-DC6A-40F2-AC0C-A3E08B8586C6}"/>
          </ac:spMkLst>
        </pc:spChg>
        <pc:spChg chg="add mod">
          <ac:chgData name="zur bonsen georg" userId="5444515566c7376a" providerId="LiveId" clId="{18CD7E6B-2C8E-405B-A237-843B9FC9D457}" dt="2022-04-24T09:48:54.364" v="10865" actId="20577"/>
          <ac:spMkLst>
            <pc:docMk/>
            <pc:sldMk cId="486507416" sldId="516"/>
            <ac:spMk id="97" creationId="{1BA0CAF0-DF6C-4E8A-A477-40E7F0EA5DD2}"/>
          </ac:spMkLst>
        </pc:spChg>
        <pc:spChg chg="add mod">
          <ac:chgData name="zur bonsen georg" userId="5444515566c7376a" providerId="LiveId" clId="{18CD7E6B-2C8E-405B-A237-843B9FC9D457}" dt="2022-04-24T09:54:07.562" v="11148" actId="1038"/>
          <ac:spMkLst>
            <pc:docMk/>
            <pc:sldMk cId="486507416" sldId="516"/>
            <ac:spMk id="98" creationId="{EF0569DC-8B42-4E32-A322-88A2C67D0C05}"/>
          </ac:spMkLst>
        </pc:spChg>
        <pc:spChg chg="add mod">
          <ac:chgData name="zur bonsen georg" userId="5444515566c7376a" providerId="LiveId" clId="{18CD7E6B-2C8E-405B-A237-843B9FC9D457}" dt="2022-04-24T09:53:53.080" v="11144" actId="1036"/>
          <ac:spMkLst>
            <pc:docMk/>
            <pc:sldMk cId="486507416" sldId="516"/>
            <ac:spMk id="99" creationId="{20834EA1-5C27-45CE-8593-82B1476477A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18CD7E6B-2C8E-405B-A237-843B9FC9D457}" dt="2022-04-24T09:43:22.829" v="10736" actId="478"/>
          <ac:spMkLst>
            <pc:docMk/>
            <pc:sldMk cId="486507416" sldId="516"/>
            <ac:spMk id="103" creationId="{833C44BD-E8B9-476B-8856-3123C54F688E}"/>
          </ac:spMkLst>
        </pc:spChg>
        <pc:spChg chg="add del mod">
          <ac:chgData name="zur bonsen georg" userId="5444515566c7376a" providerId="LiveId" clId="{18CD7E6B-2C8E-405B-A237-843B9FC9D457}" dt="2022-04-24T09:46:26.453" v="10769" actId="478"/>
          <ac:spMkLst>
            <pc:docMk/>
            <pc:sldMk cId="486507416" sldId="516"/>
            <ac:spMk id="105" creationId="{676E81E5-E972-4FCA-A29E-EDC233624D19}"/>
          </ac:spMkLst>
        </pc:spChg>
        <pc:spChg chg="add mod">
          <ac:chgData name="zur bonsen georg" userId="5444515566c7376a" providerId="LiveId" clId="{18CD7E6B-2C8E-405B-A237-843B9FC9D457}" dt="2022-04-24T09:47:29.075" v="10851" actId="121"/>
          <ac:spMkLst>
            <pc:docMk/>
            <pc:sldMk cId="486507416" sldId="516"/>
            <ac:spMk id="106" creationId="{569443BF-A519-4247-9C59-73E0C648B534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09:53:50.658" v="11142" actId="1036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18CD7E6B-2C8E-405B-A237-843B9FC9D457}" dt="2022-04-24T09:53:09.418" v="11128" actId="478"/>
          <ac:spMkLst>
            <pc:docMk/>
            <pc:sldMk cId="486507416" sldId="516"/>
            <ac:spMk id="112" creationId="{0F7A5775-8A15-4974-8E03-550C0A9313C4}"/>
          </ac:spMkLst>
        </pc:spChg>
        <pc:grpChg chg="add del mod">
          <ac:chgData name="zur bonsen georg" userId="5444515566c7376a" providerId="LiveId" clId="{18CD7E6B-2C8E-405B-A237-843B9FC9D457}" dt="2022-04-24T09:33:33.971" v="10208" actId="165"/>
          <ac:grpSpMkLst>
            <pc:docMk/>
            <pc:sldMk cId="486507416" sldId="516"/>
            <ac:grpSpMk id="64" creationId="{D2606789-A2A8-40C9-AE0F-F33969F44B7E}"/>
          </ac:grpSpMkLst>
        </pc:grpChg>
        <pc:grpChg chg="add mod">
          <ac:chgData name="zur bonsen georg" userId="5444515566c7376a" providerId="LiveId" clId="{18CD7E6B-2C8E-405B-A237-843B9FC9D457}" dt="2022-04-24T09:47:55.613" v="10853" actId="14100"/>
          <ac:grpSpMkLst>
            <pc:docMk/>
            <pc:sldMk cId="486507416" sldId="516"/>
            <ac:grpSpMk id="108" creationId="{23A4939E-7A11-4DE4-ABA5-4A699BA25ED4}"/>
          </ac:grpSpMkLst>
        </pc:grp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4" creationId="{F842D469-7273-4A60-A4B8-5BD7647CADB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3" creationId="{DC3BDD63-8417-4E77-8ABA-29991766C581}"/>
          </ac:cxnSpMkLst>
        </pc:cxnChg>
        <pc:cxnChg chg="del mod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6" creationId="{08278BCF-5D50-463B-9BFF-7F810B6E2EE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8" creationId="{195B627C-358A-4EC7-939A-4B00634E1B10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29" creationId="{89027FBD-F4CF-4A15-806C-8BC610CE413E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0" creationId="{BAA9AD98-B992-4783-8361-28CF1D26BFA5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2" creationId="{D08133E7-7C1B-414B-8CA8-C620E79B3FC6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3" creationId="{CCF686B3-6F1E-4E51-AA68-6AE8545F7F48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5" creationId="{F5D4914B-87CC-4263-A718-CB681F75A62A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7" creationId="{F26399DD-703C-4252-A9AD-99F4344932EF}"/>
          </ac:cxnSpMkLst>
        </pc:cxn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39" creationId="{A4894391-C828-4D75-B11E-96527C1724D4}"/>
          </ac:cxnSpMkLst>
        </pc:cxnChg>
        <pc:cxnChg chg="add del mod topLvl">
          <ac:chgData name="zur bonsen georg" userId="5444515566c7376a" providerId="LiveId" clId="{18CD7E6B-2C8E-405B-A237-843B9FC9D457}" dt="2022-04-24T09:34:09.418" v="10257" actId="478"/>
          <ac:cxnSpMkLst>
            <pc:docMk/>
            <pc:sldMk cId="486507416" sldId="516"/>
            <ac:cxnSpMk id="44" creationId="{19CEB66E-A9D0-40BA-869E-C88D7D3BC0E9}"/>
          </ac:cxnSpMkLst>
        </pc:cxnChg>
        <pc:cxnChg chg="add del mod topLvl">
          <ac:chgData name="zur bonsen georg" userId="5444515566c7376a" providerId="LiveId" clId="{18CD7E6B-2C8E-405B-A237-843B9FC9D457}" dt="2022-04-24T09:34:10.779" v="10258" actId="478"/>
          <ac:cxnSpMkLst>
            <pc:docMk/>
            <pc:sldMk cId="486507416" sldId="516"/>
            <ac:cxnSpMk id="45" creationId="{614D6E0E-3F32-4DA1-BCF9-9480C150F757}"/>
          </ac:cxnSpMkLst>
        </pc:cxnChg>
        <pc:cxnChg chg="add del mod topLvl">
          <ac:chgData name="zur bonsen georg" userId="5444515566c7376a" providerId="LiveId" clId="{18CD7E6B-2C8E-405B-A237-843B9FC9D457}" dt="2022-04-24T09:34:12.428" v="10259" actId="478"/>
          <ac:cxnSpMkLst>
            <pc:docMk/>
            <pc:sldMk cId="486507416" sldId="516"/>
            <ac:cxnSpMk id="46" creationId="{415E90ED-964C-4A05-9937-8C3489F7F04F}"/>
          </ac:cxnSpMkLst>
        </pc:cxnChg>
        <pc:cxnChg chg="add del mod topLvl">
          <ac:chgData name="zur bonsen georg" userId="5444515566c7376a" providerId="LiveId" clId="{18CD7E6B-2C8E-405B-A237-843B9FC9D457}" dt="2022-04-24T09:34:13.477" v="10260" actId="478"/>
          <ac:cxnSpMkLst>
            <pc:docMk/>
            <pc:sldMk cId="486507416" sldId="516"/>
            <ac:cxnSpMk id="47" creationId="{FF982C1E-530A-4A5B-B61F-6697D2A5CD83}"/>
          </ac:cxnSpMkLst>
        </pc:cxnChg>
        <pc:cxnChg chg="add del mod topLvl">
          <ac:chgData name="zur bonsen georg" userId="5444515566c7376a" providerId="LiveId" clId="{18CD7E6B-2C8E-405B-A237-843B9FC9D457}" dt="2022-04-24T09:34:07.336" v="10256" actId="478"/>
          <ac:cxnSpMkLst>
            <pc:docMk/>
            <pc:sldMk cId="486507416" sldId="516"/>
            <ac:cxnSpMk id="48" creationId="{E568B535-D528-41D5-9134-86A6AE376A84}"/>
          </ac:cxnSpMkLst>
        </pc:cxnChg>
        <pc:cxnChg chg="add mod topLvl">
          <ac:chgData name="zur bonsen georg" userId="5444515566c7376a" providerId="LiveId" clId="{18CD7E6B-2C8E-405B-A237-843B9FC9D457}" dt="2022-04-24T09:47:58.724" v="10856" actId="1036"/>
          <ac:cxnSpMkLst>
            <pc:docMk/>
            <pc:sldMk cId="486507416" sldId="516"/>
            <ac:cxnSpMk id="49" creationId="{48D66365-D37C-45BC-B23E-71F347D01CAC}"/>
          </ac:cxnSpMkLst>
        </pc:cxnChg>
        <pc:cxnChg chg="add mod topLvl">
          <ac:chgData name="zur bonsen georg" userId="5444515566c7376a" providerId="LiveId" clId="{18CD7E6B-2C8E-405B-A237-843B9FC9D457}" dt="2022-04-24T09:34:29.911" v="10266" actId="14100"/>
          <ac:cxnSpMkLst>
            <pc:docMk/>
            <pc:sldMk cId="486507416" sldId="516"/>
            <ac:cxnSpMk id="50" creationId="{12BC7B7F-E63B-4202-8BD1-D3D2BB179550}"/>
          </ac:cxnSpMkLst>
        </pc:cxnChg>
        <pc:cxnChg chg="add mod topLvl">
          <ac:chgData name="zur bonsen georg" userId="5444515566c7376a" providerId="LiveId" clId="{18CD7E6B-2C8E-405B-A237-843B9FC9D457}" dt="2022-04-24T09:47:07.458" v="10841" actId="1036"/>
          <ac:cxnSpMkLst>
            <pc:docMk/>
            <pc:sldMk cId="486507416" sldId="516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69" creationId="{35E8535F-64D6-4F95-AED8-8D390630AA4B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0" creationId="{02EA09E3-29FD-4B40-BAB8-14FB177F4597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1" creationId="{6B49EAB6-DBB6-47F2-8C5A-0E730310F0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2" creationId="{71F89E94-DF9E-4448-8D76-C7306D691158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3" creationId="{AC2345D7-453F-48DA-9856-BB628BAE4862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4" creationId="{9441C0AC-0429-4B88-A95F-F3DD8C427E3F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5" creationId="{42DEA55A-A88E-43ED-9C06-D58243AFDD69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6" creationId="{39345581-3111-489E-AF08-1B7C443C9F3D}"/>
          </ac:cxnSpMkLst>
        </pc:cxnChg>
        <pc:cxnChg chg="add mod">
          <ac:chgData name="zur bonsen georg" userId="5444515566c7376a" providerId="LiveId" clId="{18CD7E6B-2C8E-405B-A237-843B9FC9D457}" dt="2022-04-24T09:54:01.046" v="11146" actId="14100"/>
          <ac:cxnSpMkLst>
            <pc:docMk/>
            <pc:sldMk cId="486507416" sldId="516"/>
            <ac:cxnSpMk id="102" creationId="{9790E2B3-7045-4D08-9FC1-D3E037BECFC0}"/>
          </ac:cxnSpMkLst>
        </pc:cxnChg>
      </pc:sldChg>
      <pc:sldChg chg="addSp delSp modSp add mod">
        <pc:chgData name="zur bonsen georg" userId="5444515566c7376a" providerId="LiveId" clId="{18CD7E6B-2C8E-405B-A237-843B9FC9D457}" dt="2022-04-24T19:41:43.795" v="12845" actId="114"/>
        <pc:sldMkLst>
          <pc:docMk/>
          <pc:sldMk cId="3613540113" sldId="517"/>
        </pc:sldMkLst>
        <pc:spChg chg="mod">
          <ac:chgData name="zur bonsen georg" userId="5444515566c7376a" providerId="LiveId" clId="{18CD7E6B-2C8E-405B-A237-843B9FC9D457}" dt="2022-04-24T18:10:45.431" v="11159" actId="20577"/>
          <ac:spMkLst>
            <pc:docMk/>
            <pc:sldMk cId="3613540113" sldId="51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19:36:00.623" v="12514" actId="14100"/>
          <ac:spMkLst>
            <pc:docMk/>
            <pc:sldMk cId="3613540113" sldId="517"/>
            <ac:spMk id="3" creationId="{791B3492-49E5-4EAB-AB2D-4735FA5554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4" creationId="{3ED4B5A5-B74F-409B-B444-4889A1BBB5C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5" creationId="{706CEEAD-4E9E-4564-912D-BD0F1A60239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2" creationId="{203B631C-942B-432D-8B61-B635D8DDA59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3" creationId="{8F312EE4-9DB1-4852-A44F-375C657AF82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4" creationId="{ABB56097-DBC1-402E-8CDB-FBFE423B776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5" creationId="{6E7D0383-3014-4FA9-BB4E-BF9BA54A566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6" creationId="{AC5C75F6-33B2-4EDE-B006-0060F2327EA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7" creationId="{65E122B7-A6D3-4441-9F85-A0AD6AB86F1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8" creationId="{2EE81BD3-0A03-432B-BC28-2BFE9870D85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9" creationId="{9E832CBF-6367-4A1B-9DE0-9A3AC016E9C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0" creationId="{283CA7DD-F498-4AF7-8AC2-8951C401642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2" creationId="{798DB2BF-CC54-4FB6-A937-44CF1CC94E61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3" creationId="{E8930E2F-25D9-4291-8304-D6D4CFD34FD2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64" creationId="{883ABDD0-65A6-435D-8B56-90A80D54F324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65" creationId="{686BDFC6-A2B1-471F-B355-21875EFB72A0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6" creationId="{6D1F2D25-ABE1-4818-8B33-231026119194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67" creationId="{EBB9BB94-EF9D-43C6-8228-FA2225AD30E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77" creationId="{95A38175-2129-4772-8C99-82477AAFEBE9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8" creationId="{A7B0EDF8-310D-4BB0-B504-21A9ABC4924E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9" creationId="{74A6E530-5BB8-4944-AC0B-B84C481734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0" creationId="{2AF1CC50-E014-473B-9166-66BF4F40124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1" creationId="{C25375C8-02A8-403B-86D9-DF185FAB96A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2" creationId="{12670B64-5DC1-4053-AA72-D2604A2125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3" creationId="{5479034C-0BD4-4818-90DB-1C41533DFDE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4" creationId="{3D26F88C-C519-4826-8307-24E0B1F632E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5" creationId="{D46D7B0C-CD5C-4B12-B457-028F23892F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6" creationId="{84589899-8688-4194-BE28-4C34319E6A01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7" creationId="{64B8A89A-74F0-49B9-BEE5-CB52E549C4E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8" creationId="{FFAF3EF7-ECB1-4FA8-9FBF-EA2EB52B099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9" creationId="{BA583704-8B95-4A43-99B4-6BC6B6B316D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0" creationId="{273001C5-EBBF-4CB2-A520-D98228025B2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1" creationId="{FE7BAECC-630B-4AD3-A536-0A3BB7554F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2" creationId="{3598A97A-FFF7-4401-AF47-428F444A41E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3" creationId="{213A46E3-49EA-40D6-B6BB-13C81BA1531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4" creationId="{24082245-76AD-45C5-B1CD-334773C3EE7E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5" creationId="{C9DD8028-44B6-4262-B6DF-A3839B907D5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6" creationId="{59501D39-DC6A-40F2-AC0C-A3E08B8586C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7" creationId="{1BA0CAF0-DF6C-4E8A-A477-40E7F0EA5DD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8" creationId="{EF0569DC-8B42-4E32-A322-88A2C67D0C0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9" creationId="{20834EA1-5C27-45CE-8593-82B1476477A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0" creationId="{4543FE51-85C0-4DB1-B928-2096925C9817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1" creationId="{857F6BC8-F97F-4DF2-9710-CCE72C17FD42}"/>
          </ac:spMkLst>
        </pc:spChg>
        <pc:spChg chg="add mod">
          <ac:chgData name="zur bonsen georg" userId="5444515566c7376a" providerId="LiveId" clId="{18CD7E6B-2C8E-405B-A237-843B9FC9D457}" dt="2022-04-24T19:41:43.795" v="12845" actId="114"/>
          <ac:spMkLst>
            <pc:docMk/>
            <pc:sldMk cId="3613540113" sldId="517"/>
            <ac:spMk id="103" creationId="{79AFE7B5-2FAB-45B7-B996-465ABDB73428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4" creationId="{FEC42A58-273E-4921-BDBA-B5CB54876BB3}"/>
          </ac:spMkLst>
        </pc:spChg>
        <pc:spChg chg="add mod">
          <ac:chgData name="zur bonsen georg" userId="5444515566c7376a" providerId="LiveId" clId="{18CD7E6B-2C8E-405B-A237-843B9FC9D457}" dt="2022-04-24T19:31:45.409" v="12337" actId="3064"/>
          <ac:spMkLst>
            <pc:docMk/>
            <pc:sldMk cId="3613540113" sldId="517"/>
            <ac:spMk id="105" creationId="{2293924F-1FFC-4CA9-ACDA-5F7EA62908A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6" creationId="{569443BF-A519-4247-9C59-73E0C648B53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19:31:55.352" v="12340" actId="1035"/>
          <ac:spMkLst>
            <pc:docMk/>
            <pc:sldMk cId="3613540113" sldId="517"/>
            <ac:spMk id="109" creationId="{7013077E-0D0C-4E03-A47C-7727672C9DBA}"/>
          </ac:spMkLst>
        </pc:spChg>
        <pc:spChg chg="add mod">
          <ac:chgData name="zur bonsen georg" userId="5444515566c7376a" providerId="LiveId" clId="{18CD7E6B-2C8E-405B-A237-843B9FC9D457}" dt="2022-04-24T19:41:20.298" v="12844" actId="6549"/>
          <ac:spMkLst>
            <pc:docMk/>
            <pc:sldMk cId="3613540113" sldId="517"/>
            <ac:spMk id="110" creationId="{D253F267-7749-4833-85B3-CE312535C69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11" creationId="{0E212DA4-1DC8-441E-A4AE-E36E7513D35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2" creationId="{A0C5CA70-B1E2-415B-A1CC-5A05A2FFC50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3" creationId="{7FC65303-C83E-42EB-8AD9-842EEA94121F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4" creationId="{6BD7CA6C-BDAF-4520-9088-EB8D4799AFE1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5" creationId="{07B0E6BF-40BE-4E63-A0B1-48BD47E1A164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6" creationId="{A789FA78-F0CE-4368-85B8-69C621CE13F6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7" creationId="{286446C3-008A-4668-A3A3-1A7CB4A22F42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8" creationId="{462EC032-A5A4-46ED-A02C-E59ADEE95410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9" creationId="{0C92636E-79B5-476E-9DFE-4D8F7042E835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20" creationId="{0ED89430-8BC4-4BE0-8316-A2A98DEFA25B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1" creationId="{03BC9655-F5FD-440E-959D-F56B6B32951D}"/>
          </ac:spMkLst>
        </pc:spChg>
        <pc:spChg chg="add del mod">
          <ac:chgData name="zur bonsen georg" userId="5444515566c7376a" providerId="LiveId" clId="{18CD7E6B-2C8E-405B-A237-843B9FC9D457}" dt="2022-04-24T18:19:24.697" v="11540" actId="478"/>
          <ac:spMkLst>
            <pc:docMk/>
            <pc:sldMk cId="3613540113" sldId="517"/>
            <ac:spMk id="122" creationId="{2BFE41F5-24AC-4FD3-A87C-9EFCC92F4CAC}"/>
          </ac:spMkLst>
        </pc:spChg>
        <pc:spChg chg="add del mod">
          <ac:chgData name="zur bonsen georg" userId="5444515566c7376a" providerId="LiveId" clId="{18CD7E6B-2C8E-405B-A237-843B9FC9D457}" dt="2022-04-24T18:19:22.021" v="11539" actId="478"/>
          <ac:spMkLst>
            <pc:docMk/>
            <pc:sldMk cId="3613540113" sldId="517"/>
            <ac:spMk id="123" creationId="{9521B95A-A6ED-45D9-9730-6ACD2815FDCA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4" creationId="{15F960E5-E2ED-434B-AB5A-3AC5F70F467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5" creationId="{53607AE4-33E1-487E-B5EF-B34F216A59B1}"/>
          </ac:spMkLst>
        </pc:spChg>
        <pc:spChg chg="add mod">
          <ac:chgData name="zur bonsen georg" userId="5444515566c7376a" providerId="LiveId" clId="{18CD7E6B-2C8E-405B-A237-843B9FC9D457}" dt="2022-04-24T19:35:32.519" v="12508" actId="1035"/>
          <ac:spMkLst>
            <pc:docMk/>
            <pc:sldMk cId="3613540113" sldId="517"/>
            <ac:spMk id="126" creationId="{E7AE17C7-355C-4977-B5E5-0A3CB3BF34E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7" creationId="{6FC6AD87-0A94-49DF-9B70-55103B70F88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8" creationId="{52AF3196-AF46-479C-AB9C-3CCCC02DF40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9" creationId="{664B5EB9-D1B1-4781-8B9F-DE711926743C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0" creationId="{66E235CC-E737-4AF1-AED3-DF9A28195D4D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131" creationId="{86674185-551B-4EBF-AD25-791BE31328D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132" creationId="{4F7391EF-7FF2-45F3-A787-211B1402DFEA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133" creationId="{7500411B-2F12-4268-A9EB-494D30033C31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134" creationId="{3CDF3E06-5EEC-4DB9-A4C6-586AD58DC7C9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35" creationId="{5FC280AD-1F25-4164-9E1F-205D0794CD27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6" creationId="{77551AC2-6B8E-4C0F-8797-CC45560EFF21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137" creationId="{1FEB9D5D-B435-47F5-8BAC-4522C256C21E}"/>
          </ac:spMkLst>
        </pc:spChg>
        <pc:spChg chg="add mod">
          <ac:chgData name="zur bonsen georg" userId="5444515566c7376a" providerId="LiveId" clId="{18CD7E6B-2C8E-405B-A237-843B9FC9D457}" dt="2022-04-24T19:32:41.397" v="12411" actId="122"/>
          <ac:spMkLst>
            <pc:docMk/>
            <pc:sldMk cId="3613540113" sldId="517"/>
            <ac:spMk id="138" creationId="{AC7B4E1E-5B7B-4BA5-B8F0-7A81C67BC828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9" creationId="{95ADC085-2DC5-4678-89CA-9818B81AF463}"/>
          </ac:spMkLst>
        </pc:spChg>
        <pc:spChg chg="add mod">
          <ac:chgData name="zur bonsen georg" userId="5444515566c7376a" providerId="LiveId" clId="{18CD7E6B-2C8E-405B-A237-843B9FC9D457}" dt="2022-04-24T19:40:03.883" v="12677" actId="1036"/>
          <ac:spMkLst>
            <pc:docMk/>
            <pc:sldMk cId="3613540113" sldId="517"/>
            <ac:spMk id="140" creationId="{F61C16DB-80F9-4B61-981D-2B4320A3A0DC}"/>
          </ac:spMkLst>
        </pc:spChg>
        <pc:spChg chg="add mod">
          <ac:chgData name="zur bonsen georg" userId="5444515566c7376a" providerId="LiveId" clId="{18CD7E6B-2C8E-405B-A237-843B9FC9D457}" dt="2022-04-24T19:39:59.781" v="12639" actId="14100"/>
          <ac:spMkLst>
            <pc:docMk/>
            <pc:sldMk cId="3613540113" sldId="517"/>
            <ac:spMk id="141" creationId="{32BE120D-3045-4462-8DE4-38EAFDB2F6D3}"/>
          </ac:spMkLst>
        </pc:spChg>
        <pc:spChg chg="add mod">
          <ac:chgData name="zur bonsen georg" userId="5444515566c7376a" providerId="LiveId" clId="{18CD7E6B-2C8E-405B-A237-843B9FC9D457}" dt="2022-04-24T19:37:24.484" v="12551" actId="14100"/>
          <ac:spMkLst>
            <pc:docMk/>
            <pc:sldMk cId="3613540113" sldId="517"/>
            <ac:spMk id="142" creationId="{70DC3E93-A1DB-41B8-BBC5-831CFAC38B7B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3" creationId="{1CB939A9-FD43-4646-B5C4-15FDE88BF907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4" creationId="{941A02E5-EF2F-4475-BF2C-129AEE8B6E62}"/>
          </ac:spMkLst>
        </pc:spChg>
        <pc:spChg chg="add del mod">
          <ac:chgData name="zur bonsen georg" userId="5444515566c7376a" providerId="LiveId" clId="{18CD7E6B-2C8E-405B-A237-843B9FC9D457}" dt="2022-04-24T19:39:16.165" v="12602" actId="478"/>
          <ac:spMkLst>
            <pc:docMk/>
            <pc:sldMk cId="3613540113" sldId="517"/>
            <ac:spMk id="145" creationId="{DBEA787C-B8C7-4BE1-86D5-1A6F7633C47D}"/>
          </ac:spMkLst>
        </pc:spChg>
        <pc:spChg chg="add mod">
          <ac:chgData name="zur bonsen georg" userId="5444515566c7376a" providerId="LiveId" clId="{18CD7E6B-2C8E-405B-A237-843B9FC9D457}" dt="2022-04-24T19:40:40.346" v="12768" actId="14100"/>
          <ac:spMkLst>
            <pc:docMk/>
            <pc:sldMk cId="3613540113" sldId="517"/>
            <ac:spMk id="146" creationId="{90CA9FC4-F5F0-4562-A436-935C389A3F88}"/>
          </ac:spMkLst>
        </pc:spChg>
        <pc:spChg chg="add mod">
          <ac:chgData name="zur bonsen georg" userId="5444515566c7376a" providerId="LiveId" clId="{18CD7E6B-2C8E-405B-A237-843B9FC9D457}" dt="2022-04-24T19:41:04.928" v="12843" actId="20577"/>
          <ac:spMkLst>
            <pc:docMk/>
            <pc:sldMk cId="3613540113" sldId="517"/>
            <ac:spMk id="147" creationId="{5F92431B-D8F5-48B3-BAEF-513C7191DFC2}"/>
          </ac:spMkLst>
        </pc:spChg>
        <pc:grpChg chg="del">
          <ac:chgData name="zur bonsen georg" userId="5444515566c7376a" providerId="LiveId" clId="{18CD7E6B-2C8E-405B-A237-843B9FC9D457}" dt="2022-04-24T18:10:50.091" v="11160" actId="478"/>
          <ac:grpSpMkLst>
            <pc:docMk/>
            <pc:sldMk cId="3613540113" sldId="517"/>
            <ac:grpSpMk id="108" creationId="{23A4939E-7A11-4DE4-ABA5-4A699BA25ED4}"/>
          </ac:grpSpMkLst>
        </pc:grp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49" creationId="{48D66365-D37C-45BC-B23E-71F347D01CAC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0" creationId="{12BC7B7F-E63B-4202-8BD1-D3D2BB179550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102" creationId="{9790E2B3-7045-4D08-9FC1-D3E037BECFC0}"/>
          </ac:cxnSpMkLst>
        </pc:cxnChg>
      </pc:sldChg>
    </pc:docChg>
  </pc:docChgLst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2022-04-24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8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5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50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774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995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36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9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7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405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3636000" y="2637000"/>
            <a:ext cx="0" cy="21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0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0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“main.b4p”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1125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 and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061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349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1557096"/>
            <a:ext cx="0" cy="503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709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found 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493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301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**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285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49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70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Program file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found ?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404000" y="4509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5877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349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1844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B4P Engine is started without a Program File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1845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Engine is started with a B4P Program file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788000" y="1125000"/>
            <a:ext cx="302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marL="0" lvl="1"/>
            <a:r>
              <a:rPr lang="en-US" sz="800" dirty="0">
                <a:solidFill>
                  <a:schemeClr val="tx1"/>
                </a:solidFill>
              </a:rPr>
              <a:t>System variables and locale settings are initialized.</a:t>
            </a:r>
          </a:p>
          <a:p>
            <a:pPr marL="0" lvl="1"/>
            <a:r>
              <a:rPr lang="en-US" sz="800" dirty="0">
                <a:solidFill>
                  <a:schemeClr val="tx1"/>
                </a:solidFill>
              </a:rPr>
              <a:t>* Welcome text is skipped if command line option </a:t>
            </a:r>
            <a:r>
              <a:rPr lang="en-US" sz="800" b="1" dirty="0">
                <a:solidFill>
                  <a:schemeClr val="tx1"/>
                </a:solidFill>
              </a:rPr>
              <a:t>–w</a:t>
            </a:r>
            <a:r>
              <a:rPr lang="en-US" sz="800" dirty="0">
                <a:solidFill>
                  <a:schemeClr val="tx1"/>
                </a:solidFill>
              </a:rPr>
              <a:t> is applied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085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2997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565000"/>
            <a:ext cx="1656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Command line option </a:t>
            </a:r>
            <a:r>
              <a:rPr lang="en-US" sz="800" b="1" dirty="0">
                <a:solidFill>
                  <a:schemeClr val="tx1"/>
                </a:solidFill>
              </a:rPr>
              <a:t>–</a:t>
            </a:r>
            <a:r>
              <a:rPr lang="en-US" sz="800" b="1" dirty="0" err="1">
                <a:solidFill>
                  <a:schemeClr val="tx1"/>
                </a:solidFill>
              </a:rPr>
              <a:t>i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used to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enter interactive mode 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2997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2997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2997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797000"/>
            <a:ext cx="648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user initialization program which includes loading standard B4P libraries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08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589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589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8604000" y="4365000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8604000" y="4869048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8604000" y="5373048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8388000" y="4365096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8388000" y="5157096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9612000" y="46530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9612000" y="51570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8604000" y="41490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8604000" y="51570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213BAC2-0569-43DD-87D2-81F95D95DECE}"/>
              </a:ext>
            </a:extLst>
          </p:cNvPr>
          <p:cNvSpPr/>
          <p:nvPr/>
        </p:nvSpPr>
        <p:spPr>
          <a:xfrm>
            <a:off x="5868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found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5BD99F5-4322-48C1-8BFF-57FE539B2F21}"/>
              </a:ext>
            </a:extLst>
          </p:cNvPr>
          <p:cNvSpPr/>
          <p:nvPr/>
        </p:nvSpPr>
        <p:spPr>
          <a:xfrm>
            <a:off x="140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found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79BDC43-722A-4B80-8071-BEB016032439}"/>
              </a:ext>
            </a:extLst>
          </p:cNvPr>
          <p:cNvSpPr/>
          <p:nvPr/>
        </p:nvSpPr>
        <p:spPr>
          <a:xfrm>
            <a:off x="1692000" y="5733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marL="0" lvl="1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7944FC9-3AC1-41F4-AE25-ECA7A8B4374A}"/>
              </a:ext>
            </a:extLst>
          </p:cNvPr>
          <p:cNvCxnSpPr>
            <a:cxnSpLocks/>
          </p:cNvCxnSpPr>
          <p:nvPr/>
        </p:nvCxnSpPr>
        <p:spPr>
          <a:xfrm>
            <a:off x="5868000" y="3285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6C158D8-191B-442E-B975-7E39AFAF8EE8}"/>
              </a:ext>
            </a:extLst>
          </p:cNvPr>
          <p:cNvSpPr/>
          <p:nvPr/>
        </p:nvSpPr>
        <p:spPr>
          <a:xfrm>
            <a:off x="396000" y="3573000"/>
            <a:ext cx="201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B4P program file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0EC3988-54C0-443F-964D-93436DB074AB}"/>
              </a:ext>
            </a:extLst>
          </p:cNvPr>
          <p:cNvSpPr/>
          <p:nvPr/>
        </p:nvSpPr>
        <p:spPr>
          <a:xfrm>
            <a:off x="4860000" y="3573000"/>
            <a:ext cx="201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B4P program file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7FA14E1-BCCF-4806-9607-1724CD30A02E}"/>
              </a:ext>
            </a:extLst>
          </p:cNvPr>
          <p:cNvSpPr/>
          <p:nvPr/>
        </p:nvSpPr>
        <p:spPr>
          <a:xfrm>
            <a:off x="396000" y="4149000"/>
            <a:ext cx="201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command line arguments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accessible as system variables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D3789DA-214E-4070-B2E8-C77AF7050675}"/>
              </a:ext>
            </a:extLst>
          </p:cNvPr>
          <p:cNvCxnSpPr>
            <a:cxnSpLocks/>
          </p:cNvCxnSpPr>
          <p:nvPr/>
        </p:nvCxnSpPr>
        <p:spPr>
          <a:xfrm>
            <a:off x="1404000" y="3861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6ED8B32E-7F9A-42A7-A257-CD55D8B60743}"/>
              </a:ext>
            </a:extLst>
          </p:cNvPr>
          <p:cNvSpPr/>
          <p:nvPr/>
        </p:nvSpPr>
        <p:spPr>
          <a:xfrm>
            <a:off x="4860000" y="4149000"/>
            <a:ext cx="201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command line arguments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accessible as system variables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BDF38-481C-4283-AE11-62BC2F9307EC}"/>
              </a:ext>
            </a:extLst>
          </p:cNvPr>
          <p:cNvCxnSpPr>
            <a:cxnSpLocks/>
          </p:cNvCxnSpPr>
          <p:nvPr/>
        </p:nvCxnSpPr>
        <p:spPr>
          <a:xfrm>
            <a:off x="5868000" y="4509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60D836F-B46B-4501-83FD-2F7F48955B2B}"/>
              </a:ext>
            </a:extLst>
          </p:cNvPr>
          <p:cNvCxnSpPr>
            <a:cxnSpLocks/>
          </p:cNvCxnSpPr>
          <p:nvPr/>
        </p:nvCxnSpPr>
        <p:spPr>
          <a:xfrm>
            <a:off x="5868000" y="3861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B26B1955-2BB5-4D62-92EE-E5D71FC7C011}"/>
              </a:ext>
            </a:extLst>
          </p:cNvPr>
          <p:cNvSpPr/>
          <p:nvPr/>
        </p:nvSpPr>
        <p:spPr>
          <a:xfrm>
            <a:off x="4860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specified B4P program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5103E7-3CED-44F7-9CE0-E7843BA99310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868000" y="5085000"/>
            <a:ext cx="0" cy="10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430D2CC-2AA6-4E4D-9838-C7CFA7BD9803}"/>
              </a:ext>
            </a:extLst>
          </p:cNvPr>
          <p:cNvCxnSpPr>
            <a:cxnSpLocks/>
          </p:cNvCxnSpPr>
          <p:nvPr/>
        </p:nvCxnSpPr>
        <p:spPr>
          <a:xfrm>
            <a:off x="5220000" y="4005000"/>
            <a:ext cx="1368000" cy="16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F61FCA3-65F3-40C8-822C-E107E29A282C}"/>
              </a:ext>
            </a:extLst>
          </p:cNvPr>
          <p:cNvCxnSpPr>
            <a:cxnSpLocks/>
          </p:cNvCxnSpPr>
          <p:nvPr/>
        </p:nvCxnSpPr>
        <p:spPr>
          <a:xfrm>
            <a:off x="4716000" y="4005000"/>
            <a:ext cx="0" cy="16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972000" y="765000"/>
            <a:ext cx="21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3420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5868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746CE75-FD5E-40C8-929C-8E593A67016C}"/>
              </a:ext>
            </a:extLst>
          </p:cNvPr>
          <p:cNvSpPr/>
          <p:nvPr/>
        </p:nvSpPr>
        <p:spPr>
          <a:xfrm>
            <a:off x="37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001E8B8-A0F6-445F-B5B1-9C80B6D9597F}"/>
              </a:ext>
            </a:extLst>
          </p:cNvPr>
          <p:cNvSpPr/>
          <p:nvPr/>
        </p:nvSpPr>
        <p:spPr>
          <a:xfrm>
            <a:off x="55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Standalone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92E4CD3-7EEF-4BE3-9288-2551EFE145C9}"/>
              </a:ext>
            </a:extLst>
          </p:cNvPr>
          <p:cNvSpPr/>
          <p:nvPr/>
        </p:nvSpPr>
        <p:spPr>
          <a:xfrm>
            <a:off x="7308000" y="1629847"/>
            <a:ext cx="1728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0B8E2A1-27CC-4395-94ED-4E17733B66E8}"/>
              </a:ext>
            </a:extLst>
          </p:cNvPr>
          <p:cNvSpPr/>
          <p:nvPr/>
        </p:nvSpPr>
        <p:spPr>
          <a:xfrm>
            <a:off x="108000" y="1629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81A2274-F4BB-44ED-A009-B97EC6ED0B43}"/>
              </a:ext>
            </a:extLst>
          </p:cNvPr>
          <p:cNvSpPr/>
          <p:nvPr/>
        </p:nvSpPr>
        <p:spPr>
          <a:xfrm>
            <a:off x="37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927F121B-F8B4-4D44-A46D-641D9B714E05}"/>
              </a:ext>
            </a:extLst>
          </p:cNvPr>
          <p:cNvSpPr/>
          <p:nvPr/>
        </p:nvSpPr>
        <p:spPr>
          <a:xfrm>
            <a:off x="1908000" y="1629000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Flow Control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DF3F716-9AA0-4699-8C65-2A4CB9997650}"/>
              </a:ext>
            </a:extLst>
          </p:cNvPr>
          <p:cNvSpPr/>
          <p:nvPr/>
        </p:nvSpPr>
        <p:spPr>
          <a:xfrm>
            <a:off x="1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3420000" y="98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{ Statement; … 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5436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3026E471-369F-4FC4-A626-9F4F4AF835F5}"/>
              </a:ext>
            </a:extLst>
          </p:cNvPr>
          <p:cNvSpPr/>
          <p:nvPr/>
        </p:nvSpPr>
        <p:spPr>
          <a:xfrm>
            <a:off x="972000" y="981847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Blocks and Statements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2988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C697433-001F-4FF9-8D1D-480698A09F57}"/>
              </a:ext>
            </a:extLst>
          </p:cNvPr>
          <p:cNvCxnSpPr>
            <a:cxnSpLocks/>
          </p:cNvCxnSpPr>
          <p:nvPr/>
        </p:nvCxnSpPr>
        <p:spPr>
          <a:xfrm>
            <a:off x="6660000" y="1197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DCEEC31-45D2-4933-BB48-F678476B1889}"/>
              </a:ext>
            </a:extLst>
          </p:cNvPr>
          <p:cNvCxnSpPr>
            <a:cxnSpLocks/>
          </p:cNvCxnSpPr>
          <p:nvPr/>
        </p:nvCxnSpPr>
        <p:spPr>
          <a:xfrm>
            <a:off x="972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C75B3B39-4AEA-48D6-81E0-B1358B326DB5}"/>
              </a:ext>
            </a:extLst>
          </p:cNvPr>
          <p:cNvCxnSpPr>
            <a:cxnSpLocks/>
          </p:cNvCxnSpPr>
          <p:nvPr/>
        </p:nvCxnSpPr>
        <p:spPr>
          <a:xfrm flipH="1">
            <a:off x="972000" y="1413847"/>
            <a:ext cx="712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F4A6C18-B7F9-4A7C-AA45-B0C3B134EAEA}"/>
              </a:ext>
            </a:extLst>
          </p:cNvPr>
          <p:cNvCxnSpPr>
            <a:cxnSpLocks/>
          </p:cNvCxnSpPr>
          <p:nvPr/>
        </p:nvCxnSpPr>
        <p:spPr>
          <a:xfrm>
            <a:off x="27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6FDBC69C-7FF3-499E-9AC2-8DE923A74EAE}"/>
              </a:ext>
            </a:extLst>
          </p:cNvPr>
          <p:cNvCxnSpPr>
            <a:cxnSpLocks/>
          </p:cNvCxnSpPr>
          <p:nvPr/>
        </p:nvCxnSpPr>
        <p:spPr>
          <a:xfrm>
            <a:off x="4428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630AC9E0-0A12-4266-939B-B4B096667E0F}"/>
              </a:ext>
            </a:extLst>
          </p:cNvPr>
          <p:cNvCxnSpPr>
            <a:cxnSpLocks/>
          </p:cNvCxnSpPr>
          <p:nvPr/>
        </p:nvCxnSpPr>
        <p:spPr>
          <a:xfrm>
            <a:off x="6084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D7A90912-280E-4192-849B-F6F1E70B37CF}"/>
              </a:ext>
            </a:extLst>
          </p:cNvPr>
          <p:cNvCxnSpPr>
            <a:cxnSpLocks/>
          </p:cNvCxnSpPr>
          <p:nvPr/>
        </p:nvCxnSpPr>
        <p:spPr>
          <a:xfrm>
            <a:off x="81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55FB7688-9E31-426C-9495-04A457FBABD7}"/>
              </a:ext>
            </a:extLst>
          </p:cNvPr>
          <p:cNvSpPr/>
          <p:nvPr/>
        </p:nvSpPr>
        <p:spPr>
          <a:xfrm>
            <a:off x="1980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(e.g. if, while, for, switch)</a:t>
            </a:r>
          </a:p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Statement or Block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else </a:t>
            </a:r>
            <a:r>
              <a:rPr lang="en-US" sz="1000" dirty="0" err="1">
                <a:solidFill>
                  <a:schemeClr val="tx1"/>
                </a:solidFill>
              </a:rPr>
              <a:t>Stm’t</a:t>
            </a:r>
            <a:r>
              <a:rPr lang="en-US" sz="1000" dirty="0">
                <a:solidFill>
                  <a:schemeClr val="tx1"/>
                </a:solidFill>
              </a:rPr>
              <a:t> or Block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AD8071C-3366-4EDD-9325-068A41938395}"/>
              </a:ext>
            </a:extLst>
          </p:cNvPr>
          <p:cNvSpPr/>
          <p:nvPr/>
        </p:nvSpPr>
        <p:spPr>
          <a:xfrm>
            <a:off x="73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Transaction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LH Symbol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C402E5DE-9A39-4EB4-9C01-38DFAE65DEB3}"/>
              </a:ext>
            </a:extLst>
          </p:cNvPr>
          <p:cNvSpPr/>
          <p:nvPr/>
        </p:nvSpPr>
        <p:spPr>
          <a:xfrm>
            <a:off x="55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 Hoc Operator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before or after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EE0E4775-F85F-4A31-B1DF-397622C34EE8}"/>
              </a:ext>
            </a:extLst>
          </p:cNvPr>
          <p:cNvSpPr/>
          <p:nvPr/>
        </p:nvSpPr>
        <p:spPr>
          <a:xfrm>
            <a:off x="37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Assignment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Expression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411AF6A-9D0F-48E3-821B-BDC20301A245}"/>
              </a:ext>
            </a:extLst>
          </p:cNvPr>
          <p:cNvSpPr/>
          <p:nvPr/>
        </p:nvSpPr>
        <p:spPr>
          <a:xfrm>
            <a:off x="73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LH (Left-Hand)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B73151BB-F4A6-467E-A640-9461637880B2}"/>
              </a:ext>
            </a:extLst>
          </p:cNvPr>
          <p:cNvSpPr/>
          <p:nvPr/>
        </p:nvSpPr>
        <p:spPr>
          <a:xfrm>
            <a:off x="108000" y="4365000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1A6728C-0D0F-437C-9808-6102388D262B}"/>
              </a:ext>
            </a:extLst>
          </p:cNvPr>
          <p:cNvSpPr/>
          <p:nvPr/>
        </p:nvSpPr>
        <p:spPr>
          <a:xfrm>
            <a:off x="108000" y="4797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parentheses,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 	 (Input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 (I/O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Code Piece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9A89BB-6C08-4F63-8928-338BD0FA4906}"/>
              </a:ext>
            </a:extLst>
          </p:cNvPr>
          <p:cNvSpPr/>
          <p:nvPr/>
        </p:nvSpPr>
        <p:spPr>
          <a:xfrm>
            <a:off x="730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Variable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 *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DCD7E0-78AB-482C-BE6F-E13CED6E8807}"/>
              </a:ext>
            </a:extLst>
          </p:cNvPr>
          <p:cNvSpPr/>
          <p:nvPr/>
        </p:nvSpPr>
        <p:spPr>
          <a:xfrm>
            <a:off x="334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Numbers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Variables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Parameter sets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Calculations and comparisons with operators and parentheses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DECD778-1762-47B6-ABC2-615C08385F3A}"/>
              </a:ext>
            </a:extLst>
          </p:cNvPr>
          <p:cNvSpPr/>
          <p:nvPr/>
        </p:nvSpPr>
        <p:spPr>
          <a:xfrm>
            <a:off x="5508000" y="4365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Parameters sets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956C4D5-AA7A-4731-81FA-AD748E2BB761}"/>
              </a:ext>
            </a:extLst>
          </p:cNvPr>
          <p:cNvSpPr/>
          <p:nvPr/>
        </p:nvSpPr>
        <p:spPr>
          <a:xfrm>
            <a:off x="55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braces,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998A0C6-2076-4A83-97B6-A83FBD3934F9}"/>
              </a:ext>
            </a:extLst>
          </p:cNvPr>
          <p:cNvSpPr/>
          <p:nvPr/>
        </p:nvSpPr>
        <p:spPr>
          <a:xfrm>
            <a:off x="3708000" y="4365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56037E5-12FD-4878-BE65-656D81FCA390}"/>
              </a:ext>
            </a:extLst>
          </p:cNvPr>
          <p:cNvSpPr/>
          <p:nvPr/>
        </p:nvSpPr>
        <p:spPr>
          <a:xfrm>
            <a:off x="37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EA02FC8-3441-4539-857C-F7D97D5F1FF5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72000" y="2493847"/>
            <a:ext cx="0" cy="187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08C86592-80E2-4833-AD2E-01CFE9AF5FBA}"/>
              </a:ext>
            </a:extLst>
          </p:cNvPr>
          <p:cNvCxnSpPr>
            <a:cxnSpLocks/>
          </p:cNvCxnSpPr>
          <p:nvPr/>
        </p:nvCxnSpPr>
        <p:spPr>
          <a:xfrm flipH="1">
            <a:off x="1836000" y="4581000"/>
            <a:ext cx="187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5E2061-CEE8-4D61-8B48-B85681B18D44}"/>
              </a:ext>
            </a:extLst>
          </p:cNvPr>
          <p:cNvCxnSpPr>
            <a:cxnSpLocks/>
          </p:cNvCxnSpPr>
          <p:nvPr/>
        </p:nvCxnSpPr>
        <p:spPr>
          <a:xfrm flipH="1">
            <a:off x="972000" y="2997847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F21BC139-4871-4358-A19E-ED39FBA51B8D}"/>
              </a:ext>
            </a:extLst>
          </p:cNvPr>
          <p:cNvCxnSpPr>
            <a:cxnSpLocks/>
          </p:cNvCxnSpPr>
          <p:nvPr/>
        </p:nvCxnSpPr>
        <p:spPr>
          <a:xfrm>
            <a:off x="8028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3276C4E3-2922-4070-8BA3-0D7330844793}"/>
              </a:ext>
            </a:extLst>
          </p:cNvPr>
          <p:cNvCxnSpPr>
            <a:cxnSpLocks/>
          </p:cNvCxnSpPr>
          <p:nvPr/>
        </p:nvCxnSpPr>
        <p:spPr>
          <a:xfrm>
            <a:off x="6876000" y="2565847"/>
            <a:ext cx="792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BDD84929-517E-446E-A428-F6CDBF6B5344}"/>
              </a:ext>
            </a:extLst>
          </p:cNvPr>
          <p:cNvCxnSpPr>
            <a:cxnSpLocks/>
          </p:cNvCxnSpPr>
          <p:nvPr/>
        </p:nvCxnSpPr>
        <p:spPr>
          <a:xfrm>
            <a:off x="4572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D85A19BC-6541-4A5F-8D1F-41C9CD79B326}"/>
              </a:ext>
            </a:extLst>
          </p:cNvPr>
          <p:cNvSpPr/>
          <p:nvPr/>
        </p:nvSpPr>
        <p:spPr>
          <a:xfrm>
            <a:off x="4932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Text, Boolean true, false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Function calls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EF7A6D4-5BC6-46C3-922B-155F954DD878}"/>
              </a:ext>
            </a:extLst>
          </p:cNvPr>
          <p:cNvCxnSpPr>
            <a:cxnSpLocks/>
          </p:cNvCxnSpPr>
          <p:nvPr/>
        </p:nvCxnSpPr>
        <p:spPr>
          <a:xfrm>
            <a:off x="4572000" y="400584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C577E9DB-630A-43F4-A69C-E9F525B66CA8}"/>
              </a:ext>
            </a:extLst>
          </p:cNvPr>
          <p:cNvCxnSpPr>
            <a:cxnSpLocks/>
          </p:cNvCxnSpPr>
          <p:nvPr/>
        </p:nvCxnSpPr>
        <p:spPr>
          <a:xfrm>
            <a:off x="2700000" y="2781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38AF722D-27F3-4D5F-B4E0-D6786BD9D459}"/>
              </a:ext>
            </a:extLst>
          </p:cNvPr>
          <p:cNvSpPr/>
          <p:nvPr/>
        </p:nvSpPr>
        <p:spPr>
          <a:xfrm>
            <a:off x="396000" y="6642000"/>
            <a:ext cx="30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* Ad-hoc operators are allowed on tables and variables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E43B945B-A893-423A-9B7D-2E5BD82266D4}"/>
              </a:ext>
            </a:extLst>
          </p:cNvPr>
          <p:cNvSpPr/>
          <p:nvPr/>
        </p:nvSpPr>
        <p:spPr>
          <a:xfrm>
            <a:off x="108000" y="5733000"/>
            <a:ext cx="1728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Code Piece </a:t>
            </a:r>
            <a:r>
              <a:rPr lang="en-US" sz="1000" dirty="0">
                <a:solidFill>
                  <a:schemeClr val="tx1"/>
                </a:solidFill>
              </a:rPr>
              <a:t>(supplied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as function parameter)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10DEE03-A1B8-4295-B1D4-6154C7D14CB2}"/>
              </a:ext>
            </a:extLst>
          </p:cNvPr>
          <p:cNvSpPr/>
          <p:nvPr/>
        </p:nvSpPr>
        <p:spPr>
          <a:xfrm>
            <a:off x="1836000" y="5661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Statement o Block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4A962DC-8323-4AC9-95A4-4A33DE234132}"/>
              </a:ext>
            </a:extLst>
          </p:cNvPr>
          <p:cNvCxnSpPr>
            <a:cxnSpLocks/>
          </p:cNvCxnSpPr>
          <p:nvPr/>
        </p:nvCxnSpPr>
        <p:spPr>
          <a:xfrm>
            <a:off x="4932000" y="2493847"/>
            <a:ext cx="2376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E4EB1583-7CE0-4BDB-925A-E28DB063FA2A}"/>
              </a:ext>
            </a:extLst>
          </p:cNvPr>
          <p:cNvCxnSpPr>
            <a:cxnSpLocks/>
          </p:cNvCxnSpPr>
          <p:nvPr/>
        </p:nvCxnSpPr>
        <p:spPr>
          <a:xfrm>
            <a:off x="5364000" y="4005847"/>
            <a:ext cx="1008000" cy="35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98F933B7-C865-4BE4-8353-B74A62EA369E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55D7DB27-69AA-4407-AA7E-D4B7F7E1E04F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0" cy="122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253D21A1-7E4B-49C2-AD35-8F2B46E3E1DF}"/>
              </a:ext>
            </a:extLst>
          </p:cNvPr>
          <p:cNvCxnSpPr>
            <a:cxnSpLocks/>
          </p:cNvCxnSpPr>
          <p:nvPr/>
        </p:nvCxnSpPr>
        <p:spPr>
          <a:xfrm>
            <a:off x="4572000" y="256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495546-1FA7-4E39-B7E0-51E9A4997CFA}"/>
              </a:ext>
            </a:extLst>
          </p:cNvPr>
          <p:cNvCxnSpPr>
            <a:cxnSpLocks/>
          </p:cNvCxnSpPr>
          <p:nvPr/>
        </p:nvCxnSpPr>
        <p:spPr>
          <a:xfrm>
            <a:off x="972000" y="544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>
            <a:extLst>
              <a:ext uri="{FF2B5EF4-FFF2-40B4-BE49-F238E27FC236}">
                <a16:creationId xmlns:a16="http://schemas.microsoft.com/office/drawing/2014/main" id="{E1515105-8407-4EC9-8127-25E693F040F6}"/>
              </a:ext>
            </a:extLst>
          </p:cNvPr>
          <p:cNvSpPr/>
          <p:nvPr/>
        </p:nvSpPr>
        <p:spPr>
          <a:xfrm>
            <a:off x="3708000" y="5733000"/>
            <a:ext cx="1728000" cy="432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58ADEFC7-FBB4-4B76-B281-6ADA90308C4F}"/>
              </a:ext>
            </a:extLst>
          </p:cNvPr>
          <p:cNvSpPr/>
          <p:nvPr/>
        </p:nvSpPr>
        <p:spPr>
          <a:xfrm>
            <a:off x="5796000" y="5733000"/>
            <a:ext cx="1728000" cy="432000"/>
          </a:xfrm>
          <a:prstGeom prst="rect">
            <a:avLst/>
          </a:prstGeom>
          <a:solidFill>
            <a:srgbClr val="99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References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D097D94D-08E5-4308-AED2-B01F44B94A69}"/>
              </a:ext>
            </a:extLst>
          </p:cNvPr>
          <p:cNvSpPr/>
          <p:nvPr/>
        </p:nvSpPr>
        <p:spPr>
          <a:xfrm>
            <a:off x="3708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Var. Name [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Member Name, …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Array Index, … ]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A027EED1-3F42-4882-8342-7E4CFF3BBB24}"/>
              </a:ext>
            </a:extLst>
          </p:cNvPr>
          <p:cNvSpPr/>
          <p:nvPr/>
        </p:nvSpPr>
        <p:spPr>
          <a:xfrm>
            <a:off x="5796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Table Name: Column, Row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Various forms of table references exist</a:t>
            </a:r>
          </a:p>
        </p:txBody>
      </p:sp>
    </p:spTree>
    <p:extLst>
      <p:ext uri="{BB962C8B-B14F-4D97-AF65-F5344CB8AC3E}">
        <p14:creationId xmlns:p14="http://schemas.microsoft.com/office/powerpoint/2010/main" val="218277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= soccer 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&amp;&lt;&lt;=^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= soccer 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&amp;&lt;&lt;=^ soccer 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DBFE104-73F4-4BA9-A3EF-E0F1D3D78B3B}"/>
              </a:ext>
            </a:extLst>
          </p:cNvPr>
          <p:cNvSpPr/>
          <p:nvPr/>
        </p:nvSpPr>
        <p:spPr>
          <a:xfrm>
            <a:off x="540000" y="5229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E0E2376-6D13-4DDE-9364-CF47A8A51392}"/>
              </a:ext>
            </a:extLst>
          </p:cNvPr>
          <p:cNvSpPr/>
          <p:nvPr/>
        </p:nvSpPr>
        <p:spPr>
          <a:xfrm>
            <a:off x="540000" y="4725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Key Objects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468455B-7FD0-4EFE-B29D-9815F3D10ADD}"/>
              </a:ext>
            </a:extLst>
          </p:cNvPr>
          <p:cNvSpPr/>
          <p:nvPr/>
        </p:nvSpPr>
        <p:spPr>
          <a:xfrm>
            <a:off x="540000" y="4221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876EC3-C55E-4ADE-B4B5-52D24FD7AA60}"/>
              </a:ext>
            </a:extLst>
          </p:cNvPr>
          <p:cNvSpPr/>
          <p:nvPr/>
        </p:nvSpPr>
        <p:spPr>
          <a:xfrm>
            <a:off x="540000" y="371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Calculations and Comparisons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ACC0399D-17F5-4015-863B-0EC1D5A2291E}"/>
              </a:ext>
            </a:extLst>
          </p:cNvPr>
          <p:cNvSpPr/>
          <p:nvPr/>
        </p:nvSpPr>
        <p:spPr>
          <a:xfrm>
            <a:off x="540000" y="342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B9C0CD7-0523-4FC2-BAC1-403F4784D435}"/>
              </a:ext>
            </a:extLst>
          </p:cNvPr>
          <p:cNvSpPr/>
          <p:nvPr/>
        </p:nvSpPr>
        <p:spPr>
          <a:xfrm>
            <a:off x="540000" y="2493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4EEDAB-9C7B-497C-9AE9-2B40C560D2FF}"/>
              </a:ext>
            </a:extLst>
          </p:cNvPr>
          <p:cNvSpPr/>
          <p:nvPr/>
        </p:nvSpPr>
        <p:spPr>
          <a:xfrm>
            <a:off x="540000" y="2205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Overall Language Structure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E8CDEE8-8744-46BF-ADBE-5DBFE1910F6C}"/>
              </a:ext>
            </a:extLst>
          </p:cNvPr>
          <p:cNvSpPr/>
          <p:nvPr/>
        </p:nvSpPr>
        <p:spPr>
          <a:xfrm>
            <a:off x="540000" y="1053000"/>
            <a:ext cx="8496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Program Files Top Level</a:t>
            </a:r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5491E2C-336A-455A-844B-E7F6A785097D}"/>
              </a:ext>
            </a:extLst>
          </p:cNvPr>
          <p:cNvSpPr/>
          <p:nvPr/>
        </p:nvSpPr>
        <p:spPr>
          <a:xfrm>
            <a:off x="4565739" y="1053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568A228-18DC-4D4F-AE7F-18EF2142D8FC}"/>
              </a:ext>
            </a:extLst>
          </p:cNvPr>
          <p:cNvSpPr/>
          <p:nvPr/>
        </p:nvSpPr>
        <p:spPr>
          <a:xfrm>
            <a:off x="4352871" y="2205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A34DCA84-5437-4953-A41F-7D1F8BBEDDAE}"/>
              </a:ext>
            </a:extLst>
          </p:cNvPr>
          <p:cNvSpPr/>
          <p:nvPr/>
        </p:nvSpPr>
        <p:spPr>
          <a:xfrm>
            <a:off x="3661045" y="2493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A698C1F8-199C-4FB3-BB50-DDCB9059E9DE}"/>
              </a:ext>
            </a:extLst>
          </p:cNvPr>
          <p:cNvSpPr/>
          <p:nvPr/>
        </p:nvSpPr>
        <p:spPr>
          <a:xfrm>
            <a:off x="3448174" y="342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8E8E6FDA-300F-460E-8FEC-6E3085517C9B}"/>
              </a:ext>
            </a:extLst>
          </p:cNvPr>
          <p:cNvSpPr/>
          <p:nvPr/>
        </p:nvSpPr>
        <p:spPr>
          <a:xfrm>
            <a:off x="3075652" y="371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BB504CEA-D9B8-4E12-8D94-D86CD7632D65}"/>
              </a:ext>
            </a:extLst>
          </p:cNvPr>
          <p:cNvSpPr/>
          <p:nvPr/>
        </p:nvSpPr>
        <p:spPr>
          <a:xfrm>
            <a:off x="2703132" y="422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9B4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676EFBA8-330D-49EE-A600-C5EE81C07661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D6DF6A-90B4-4CE3-AF8D-19DBC262DF35}"/>
              </a:ext>
            </a:extLst>
          </p:cNvPr>
          <p:cNvSpPr/>
          <p:nvPr/>
        </p:nvSpPr>
        <p:spPr>
          <a:xfrm>
            <a:off x="1908000" y="242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A6A6686-7669-4E63-8D4C-551D23F14592}"/>
              </a:ext>
            </a:extLst>
          </p:cNvPr>
          <p:cNvSpPr/>
          <p:nvPr/>
        </p:nvSpPr>
        <p:spPr>
          <a:xfrm>
            <a:off x="1908000" y="213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EADCBD-36BA-455B-9DA5-C3EA6132198B}"/>
              </a:ext>
            </a:extLst>
          </p:cNvPr>
          <p:cNvSpPr/>
          <p:nvPr/>
        </p:nvSpPr>
        <p:spPr>
          <a:xfrm>
            <a:off x="486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D2C2B39-C74C-421A-972B-4BBF9B6796F3}"/>
              </a:ext>
            </a:extLst>
          </p:cNvPr>
          <p:cNvSpPr/>
          <p:nvPr/>
        </p:nvSpPr>
        <p:spPr>
          <a:xfrm>
            <a:off x="4572000" y="1845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1501889-DF3B-413D-8BF2-F9085FFD27A9}"/>
              </a:ext>
            </a:extLst>
          </p:cNvPr>
          <p:cNvSpPr/>
          <p:nvPr/>
        </p:nvSpPr>
        <p:spPr>
          <a:xfrm>
            <a:off x="4212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61AAA1-F453-49C0-8095-E72264352C0E}"/>
              </a:ext>
            </a:extLst>
          </p:cNvPr>
          <p:cNvSpPr/>
          <p:nvPr/>
        </p:nvSpPr>
        <p:spPr>
          <a:xfrm>
            <a:off x="5220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45AF967-822E-4103-852D-168CE2E5153B}"/>
              </a:ext>
            </a:extLst>
          </p:cNvPr>
          <p:cNvSpPr/>
          <p:nvPr/>
        </p:nvSpPr>
        <p:spPr>
          <a:xfrm>
            <a:off x="4068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673E06C-21EA-4533-B3C6-26AF672E1587}"/>
              </a:ext>
            </a:extLst>
          </p:cNvPr>
          <p:cNvSpPr/>
          <p:nvPr/>
        </p:nvSpPr>
        <p:spPr>
          <a:xfrm>
            <a:off x="3996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B13D5CF-57EF-457A-9962-ED8814EA3851}"/>
              </a:ext>
            </a:extLst>
          </p:cNvPr>
          <p:cNvSpPr/>
          <p:nvPr/>
        </p:nvSpPr>
        <p:spPr>
          <a:xfrm>
            <a:off x="5364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AB34E7-371E-4C85-B4D8-731F3244EE03}"/>
              </a:ext>
            </a:extLst>
          </p:cNvPr>
          <p:cNvSpPr/>
          <p:nvPr/>
        </p:nvSpPr>
        <p:spPr>
          <a:xfrm>
            <a:off x="5724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F811C55-C066-4D33-A253-5A901D75DDEC}"/>
              </a:ext>
            </a:extLst>
          </p:cNvPr>
          <p:cNvSpPr/>
          <p:nvPr/>
        </p:nvSpPr>
        <p:spPr>
          <a:xfrm>
            <a:off x="4644000" y="422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4BC8F4-365C-4AFC-91A5-AC7FE1356F0C}"/>
              </a:ext>
            </a:extLst>
          </p:cNvPr>
          <p:cNvSpPr/>
          <p:nvPr/>
        </p:nvSpPr>
        <p:spPr>
          <a:xfrm>
            <a:off x="3132000" y="443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0BDBA5A-3D0E-47A3-B284-CEF26F60B1B0}"/>
              </a:ext>
            </a:extLst>
          </p:cNvPr>
          <p:cNvSpPr/>
          <p:nvPr/>
        </p:nvSpPr>
        <p:spPr>
          <a:xfrm>
            <a:off x="1908000" y="414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3C45C2E-950A-43A4-955E-B7837A1957E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B6288E5-5141-4C33-A87C-4BEA2577B312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876A4DD-C6B9-4911-95AE-A1BDFC478F6E}"/>
              </a:ext>
            </a:extLst>
          </p:cNvPr>
          <p:cNvSpPr/>
          <p:nvPr/>
        </p:nvSpPr>
        <p:spPr>
          <a:xfrm>
            <a:off x="6156000" y="443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Code Fragments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4A7322F-FDF6-41F4-A1B5-4739450DDE81}"/>
              </a:ext>
            </a:extLst>
          </p:cNvPr>
          <p:cNvSpPr/>
          <p:nvPr/>
        </p:nvSpPr>
        <p:spPr>
          <a:xfrm>
            <a:off x="1908000" y="51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FA8C883-FC7E-4903-8C53-43AF5E6B216A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D73203E-F856-4AB1-BD01-006A1C4DA755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9E524F6-DEDE-40A9-AAC7-E7013ED2F6F9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97C9082-A171-4F93-89EE-C286EE6C509C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09712B9-1A6D-42B9-8683-72AA648F7FCE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FE983-4976-4C8B-88F0-B563C8E71F08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653CB6D-C51F-4D27-A010-85080B6CF3C8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EEB48F0-9767-4B6E-8752-5D32AC4B5587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77BE7FB-FA68-43E1-986A-F243BFD806BC}"/>
              </a:ext>
            </a:extLst>
          </p:cNvPr>
          <p:cNvSpPr/>
          <p:nvPr/>
        </p:nvSpPr>
        <p:spPr>
          <a:xfrm>
            <a:off x="4932000" y="2997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883378-1B0D-4E32-BBF2-A3D8BBD4621E}"/>
              </a:ext>
            </a:extLst>
          </p:cNvPr>
          <p:cNvSpPr/>
          <p:nvPr/>
        </p:nvSpPr>
        <p:spPr>
          <a:xfrm>
            <a:off x="3708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DF35AB9-BEB8-426F-91C3-EE70A8B8E5A7}"/>
              </a:ext>
            </a:extLst>
          </p:cNvPr>
          <p:cNvSpPr/>
          <p:nvPr/>
        </p:nvSpPr>
        <p:spPr>
          <a:xfrm>
            <a:off x="5580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21C2135-4099-490D-B8F0-B1CF2F71C05B}"/>
              </a:ext>
            </a:extLst>
          </p:cNvPr>
          <p:cNvSpPr/>
          <p:nvPr/>
        </p:nvSpPr>
        <p:spPr>
          <a:xfrm>
            <a:off x="1908000" y="33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16F5CE86-CF18-47F5-8E97-AA127F11F262}"/>
              </a:ext>
            </a:extLst>
          </p:cNvPr>
          <p:cNvSpPr/>
          <p:nvPr/>
        </p:nvSpPr>
        <p:spPr>
          <a:xfrm>
            <a:off x="1908000" y="3645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3D1935B-2F88-4B27-A250-B7A19EB0DD0E}"/>
              </a:ext>
            </a:extLst>
          </p:cNvPr>
          <p:cNvSpPr/>
          <p:nvPr/>
        </p:nvSpPr>
        <p:spPr>
          <a:xfrm>
            <a:off x="1980000" y="465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50990EA-EDBD-44C2-A1C9-466ED8B1F00A}"/>
              </a:ext>
            </a:extLst>
          </p:cNvPr>
          <p:cNvSpPr/>
          <p:nvPr/>
        </p:nvSpPr>
        <p:spPr>
          <a:xfrm>
            <a:off x="6372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Parentheses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ACD7D9C-0C85-4147-AF12-031603C2F2BF}"/>
              </a:ext>
            </a:extLst>
          </p:cNvPr>
          <p:cNvSpPr/>
          <p:nvPr/>
        </p:nvSpPr>
        <p:spPr>
          <a:xfrm>
            <a:off x="3348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Comparisons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0BAE191-3136-45FE-B517-34A86D34CB92}"/>
              </a:ext>
            </a:extLst>
          </p:cNvPr>
          <p:cNvSpPr/>
          <p:nvPr/>
        </p:nvSpPr>
        <p:spPr>
          <a:xfrm>
            <a:off x="4860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D145C06-E09C-463F-B390-D48FB9684BB2}"/>
              </a:ext>
            </a:extLst>
          </p:cNvPr>
          <p:cNvSpPr/>
          <p:nvPr/>
        </p:nvSpPr>
        <p:spPr>
          <a:xfrm>
            <a:off x="4068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Unary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301D8F5-AA49-468A-9CEC-1B5B26F2E790}"/>
              </a:ext>
            </a:extLst>
          </p:cNvPr>
          <p:cNvSpPr/>
          <p:nvPr/>
        </p:nvSpPr>
        <p:spPr>
          <a:xfrm>
            <a:off x="486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C4342C-1269-43DA-AC5E-B329F1629E75}"/>
              </a:ext>
            </a:extLst>
          </p:cNvPr>
          <p:cNvSpPr/>
          <p:nvPr/>
        </p:nvSpPr>
        <p:spPr>
          <a:xfrm>
            <a:off x="558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D91D79-99C0-4F87-924C-90F084C7D7B7}"/>
              </a:ext>
            </a:extLst>
          </p:cNvPr>
          <p:cNvCxnSpPr/>
          <p:nvPr/>
        </p:nvCxnSpPr>
        <p:spPr>
          <a:xfrm>
            <a:off x="4356000" y="393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0CD7589-058D-4D03-B0E5-BE7A6737438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96F544E8-57B1-4858-A14E-319D74AA3AF0}"/>
              </a:ext>
            </a:extLst>
          </p:cNvPr>
          <p:cNvSpPr/>
          <p:nvPr/>
        </p:nvSpPr>
        <p:spPr>
          <a:xfrm>
            <a:off x="540000" y="6093000"/>
            <a:ext cx="44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*  </a:t>
            </a:r>
            <a:r>
              <a:rPr lang="en-US" sz="1200" b="1" dirty="0">
                <a:solidFill>
                  <a:schemeClr val="tx1"/>
                </a:solidFill>
              </a:rPr>
              <a:t>LHS</a:t>
            </a:r>
            <a:r>
              <a:rPr lang="en-US" sz="1200" dirty="0">
                <a:solidFill>
                  <a:schemeClr val="tx1"/>
                </a:solidFill>
              </a:rPr>
              <a:t> = Left-Hand Side, </a:t>
            </a:r>
            <a:r>
              <a:rPr lang="en-US" sz="1200" b="1" dirty="0">
                <a:solidFill>
                  <a:schemeClr val="tx1"/>
                </a:solidFill>
              </a:rPr>
              <a:t>RHS</a:t>
            </a:r>
            <a:r>
              <a:rPr lang="en-US" sz="1200" dirty="0">
                <a:solidFill>
                  <a:schemeClr val="tx1"/>
                </a:solidFill>
              </a:rPr>
              <a:t> = Right-Hand Side (both in relation to assignment </a:t>
            </a:r>
            <a:r>
              <a:rPr lang="en-US" sz="1200">
                <a:solidFill>
                  <a:schemeClr val="tx1"/>
                </a:solidFill>
              </a:rPr>
              <a:t>symbols such as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674087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>
            <a:extLst>
              <a:ext uri="{FF2B5EF4-FFF2-40B4-BE49-F238E27FC236}">
                <a16:creationId xmlns:a16="http://schemas.microsoft.com/office/drawing/2014/main" id="{79322FA6-C068-44D3-95C2-34F1AD4E1812}"/>
              </a:ext>
            </a:extLst>
          </p:cNvPr>
          <p:cNvSpPr/>
          <p:nvPr/>
        </p:nvSpPr>
        <p:spPr>
          <a:xfrm>
            <a:off x="612000" y="1557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Nested Partial Table Specifications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2743CDF9-3743-4377-9083-A9EBC3CE6164}"/>
              </a:ext>
            </a:extLst>
          </p:cNvPr>
          <p:cNvSpPr/>
          <p:nvPr/>
        </p:nvSpPr>
        <p:spPr>
          <a:xfrm>
            <a:off x="612000" y="1125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9" name="Gerade Verbindung 94">
            <a:extLst>
              <a:ext uri="{FF2B5EF4-FFF2-40B4-BE49-F238E27FC236}">
                <a16:creationId xmlns:a16="http://schemas.microsoft.com/office/drawing/2014/main" id="{AA2269FD-3675-494A-9C14-804A4A24ECF5}"/>
              </a:ext>
            </a:extLst>
          </p:cNvPr>
          <p:cNvCxnSpPr/>
          <p:nvPr/>
        </p:nvCxnSpPr>
        <p:spPr>
          <a:xfrm>
            <a:off x="612000" y="1269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7741CC60-AEE3-4976-A21D-4A0C78373F1F}"/>
              </a:ext>
            </a:extLst>
          </p:cNvPr>
          <p:cNvSpPr/>
          <p:nvPr/>
        </p:nvSpPr>
        <p:spPr>
          <a:xfrm>
            <a:off x="1116000" y="11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1" name="Gerade Verbindung 94">
            <a:extLst>
              <a:ext uri="{FF2B5EF4-FFF2-40B4-BE49-F238E27FC236}">
                <a16:creationId xmlns:a16="http://schemas.microsoft.com/office/drawing/2014/main" id="{11A1B198-9E59-4F34-85B5-29E43C8259CC}"/>
              </a:ext>
            </a:extLst>
          </p:cNvPr>
          <p:cNvCxnSpPr>
            <a:cxnSpLocks/>
          </p:cNvCxnSpPr>
          <p:nvPr/>
        </p:nvCxnSpPr>
        <p:spPr>
          <a:xfrm>
            <a:off x="111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94">
            <a:extLst>
              <a:ext uri="{FF2B5EF4-FFF2-40B4-BE49-F238E27FC236}">
                <a16:creationId xmlns:a16="http://schemas.microsoft.com/office/drawing/2014/main" id="{2AF22726-F3C5-4C6D-A8D5-6078DD6CB176}"/>
              </a:ext>
            </a:extLst>
          </p:cNvPr>
          <p:cNvCxnSpPr>
            <a:cxnSpLocks/>
          </p:cNvCxnSpPr>
          <p:nvPr/>
        </p:nvCxnSpPr>
        <p:spPr>
          <a:xfrm>
            <a:off x="147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>
            <a:extLst>
              <a:ext uri="{FF2B5EF4-FFF2-40B4-BE49-F238E27FC236}">
                <a16:creationId xmlns:a16="http://schemas.microsoft.com/office/drawing/2014/main" id="{615E0C81-37C6-42DD-B563-19B249406534}"/>
              </a:ext>
            </a:extLst>
          </p:cNvPr>
          <p:cNvSpPr/>
          <p:nvPr/>
        </p:nvSpPr>
        <p:spPr>
          <a:xfrm>
            <a:off x="1116000" y="1557000"/>
            <a:ext cx="360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C276195-FC44-49FF-8CE4-6B525F5068E7}"/>
              </a:ext>
            </a:extLst>
          </p:cNvPr>
          <p:cNvSpPr/>
          <p:nvPr/>
        </p:nvSpPr>
        <p:spPr>
          <a:xfrm>
            <a:off x="396000" y="155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87E5F20-95E8-4896-A92D-C21FC52EEDD8}"/>
              </a:ext>
            </a:extLst>
          </p:cNvPr>
          <p:cNvSpPr/>
          <p:nvPr/>
        </p:nvSpPr>
        <p:spPr>
          <a:xfrm>
            <a:off x="396000" y="112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9FDAF6F-8473-4FF8-94E7-409ED09F3ACA}"/>
              </a:ext>
            </a:extLst>
          </p:cNvPr>
          <p:cNvSpPr/>
          <p:nvPr/>
        </p:nvSpPr>
        <p:spPr>
          <a:xfrm>
            <a:off x="1116000" y="981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A9663F1E-595A-4296-9EFE-2DE5EDE64D91}"/>
              </a:ext>
            </a:extLst>
          </p:cNvPr>
          <p:cNvSpPr/>
          <p:nvPr/>
        </p:nvSpPr>
        <p:spPr>
          <a:xfrm>
            <a:off x="612000" y="3933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1E823A39-630B-4C8F-8637-CB81158C6188}"/>
              </a:ext>
            </a:extLst>
          </p:cNvPr>
          <p:cNvSpPr/>
          <p:nvPr/>
        </p:nvSpPr>
        <p:spPr>
          <a:xfrm>
            <a:off x="612000" y="321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94">
            <a:extLst>
              <a:ext uri="{FF2B5EF4-FFF2-40B4-BE49-F238E27FC236}">
                <a16:creationId xmlns:a16="http://schemas.microsoft.com/office/drawing/2014/main" id="{57CAEBA2-A63E-49D5-862A-4AAD5259B97D}"/>
              </a:ext>
            </a:extLst>
          </p:cNvPr>
          <p:cNvCxnSpPr/>
          <p:nvPr/>
        </p:nvCxnSpPr>
        <p:spPr>
          <a:xfrm>
            <a:off x="612000" y="3357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96862925-6454-43FD-B0F6-098F8AFBFA34}"/>
              </a:ext>
            </a:extLst>
          </p:cNvPr>
          <p:cNvSpPr/>
          <p:nvPr/>
        </p:nvSpPr>
        <p:spPr>
          <a:xfrm>
            <a:off x="1620220" y="3213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1" name="Gerade Verbindung 94">
            <a:extLst>
              <a:ext uri="{FF2B5EF4-FFF2-40B4-BE49-F238E27FC236}">
                <a16:creationId xmlns:a16="http://schemas.microsoft.com/office/drawing/2014/main" id="{D2C8A866-3641-4D18-8967-BBEFF8B417EE}"/>
              </a:ext>
            </a:extLst>
          </p:cNvPr>
          <p:cNvCxnSpPr>
            <a:cxnSpLocks/>
          </p:cNvCxnSpPr>
          <p:nvPr/>
        </p:nvCxnSpPr>
        <p:spPr>
          <a:xfrm>
            <a:off x="162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94">
            <a:extLst>
              <a:ext uri="{FF2B5EF4-FFF2-40B4-BE49-F238E27FC236}">
                <a16:creationId xmlns:a16="http://schemas.microsoft.com/office/drawing/2014/main" id="{361589E4-BA15-4271-B303-3D35AFC860EC}"/>
              </a:ext>
            </a:extLst>
          </p:cNvPr>
          <p:cNvCxnSpPr>
            <a:cxnSpLocks/>
          </p:cNvCxnSpPr>
          <p:nvPr/>
        </p:nvCxnSpPr>
        <p:spPr>
          <a:xfrm>
            <a:off x="198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 242">
            <a:extLst>
              <a:ext uri="{FF2B5EF4-FFF2-40B4-BE49-F238E27FC236}">
                <a16:creationId xmlns:a16="http://schemas.microsoft.com/office/drawing/2014/main" id="{E36522DB-DBC3-4F57-9EE9-31302A9585EA}"/>
              </a:ext>
            </a:extLst>
          </p:cNvPr>
          <p:cNvSpPr/>
          <p:nvPr/>
        </p:nvSpPr>
        <p:spPr>
          <a:xfrm>
            <a:off x="1620220" y="3933000"/>
            <a:ext cx="360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Beat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A3CF62A9-AE23-45BB-BEEE-E4503C9023F4}"/>
              </a:ext>
            </a:extLst>
          </p:cNvPr>
          <p:cNvSpPr/>
          <p:nvPr/>
        </p:nvSpPr>
        <p:spPr>
          <a:xfrm>
            <a:off x="396000" y="393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60CCA959-4008-4005-8323-3A48B9E8DAD2}"/>
              </a:ext>
            </a:extLst>
          </p:cNvPr>
          <p:cNvSpPr/>
          <p:nvPr/>
        </p:nvSpPr>
        <p:spPr>
          <a:xfrm>
            <a:off x="396000" y="321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9B9604F6-5805-456C-9DCE-09F80792EFF4}"/>
              </a:ext>
            </a:extLst>
          </p:cNvPr>
          <p:cNvSpPr/>
          <p:nvPr/>
        </p:nvSpPr>
        <p:spPr>
          <a:xfrm>
            <a:off x="1620220" y="306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FBAF8D4C-D429-4E51-9E74-4CAB70FABBE9}"/>
              </a:ext>
            </a:extLst>
          </p:cNvPr>
          <p:cNvSpPr/>
          <p:nvPr/>
        </p:nvSpPr>
        <p:spPr>
          <a:xfrm>
            <a:off x="612000" y="908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A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3AE5EAC8-9F57-4D9C-965D-63A125B68119}"/>
              </a:ext>
            </a:extLst>
          </p:cNvPr>
          <p:cNvSpPr/>
          <p:nvPr/>
        </p:nvSpPr>
        <p:spPr>
          <a:xfrm>
            <a:off x="612000" y="2997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B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1901CE74-2AFC-4D11-9975-63BFECADE02B}"/>
              </a:ext>
            </a:extLst>
          </p:cNvPr>
          <p:cNvSpPr/>
          <p:nvPr/>
        </p:nvSpPr>
        <p:spPr>
          <a:xfrm>
            <a:off x="2988000" y="1125000"/>
            <a:ext cx="3816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Name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[ 2 ]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[Name] );</a:t>
            </a:r>
            <a:r>
              <a:rPr lang="en-US" sz="1000" dirty="0">
                <a:solidFill>
                  <a:schemeClr val="tx1"/>
                </a:solidFill>
              </a:rPr>
              <a:t> // Refers to inner context</a:t>
            </a:r>
            <a:endParaRPr lang="en-US" sz="1000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[ 6 ]</a:t>
            </a:r>
            <a:r>
              <a:rPr lang="en-US" sz="10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Name]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2]</a:t>
            </a:r>
            <a:r>
              <a:rPr lang="en-US" sz="1000" dirty="0">
                <a:solidFill>
                  <a:schemeClr val="tx1"/>
                </a:solidFill>
              </a:rPr>
              <a:t> );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4" name="Geschweifte Klammer rechts 253">
            <a:extLst>
              <a:ext uri="{FF2B5EF4-FFF2-40B4-BE49-F238E27FC236}">
                <a16:creationId xmlns:a16="http://schemas.microsoft.com/office/drawing/2014/main" id="{895FBFF8-5F63-4650-AF10-690CDDF439F2}"/>
              </a:ext>
            </a:extLst>
          </p:cNvPr>
          <p:cNvSpPr/>
          <p:nvPr/>
        </p:nvSpPr>
        <p:spPr>
          <a:xfrm flipH="1">
            <a:off x="5580000" y="3861050"/>
            <a:ext cx="216000" cy="288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ED97300B-7B9A-4B63-B8ED-8179621CF3C8}"/>
              </a:ext>
            </a:extLst>
          </p:cNvPr>
          <p:cNvSpPr/>
          <p:nvPr/>
        </p:nvSpPr>
        <p:spPr>
          <a:xfrm>
            <a:off x="2988000" y="3573000"/>
            <a:ext cx="381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3, Name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( </a:t>
            </a:r>
            <a:r>
              <a:rPr lang="en-US" sz="1000" dirty="0">
                <a:solidFill>
                  <a:srgbClr val="00B050"/>
                </a:solidFill>
              </a:rPr>
              <a:t>[ </a:t>
            </a:r>
            <a:r>
              <a:rPr lang="en-US" sz="1000" b="1" dirty="0">
                <a:solidFill>
                  <a:srgbClr val="00B050"/>
                </a:solidFill>
              </a:rPr>
              <a:t>.</a:t>
            </a:r>
            <a:r>
              <a:rPr lang="en-US" sz="1000" dirty="0">
                <a:solidFill>
                  <a:srgbClr val="00B050"/>
                </a:solidFill>
              </a:rPr>
              <a:t> ]</a:t>
            </a:r>
            <a:r>
              <a:rPr lang="en-US" sz="1000" dirty="0">
                <a:solidFill>
                  <a:schemeClr val="tx1"/>
                </a:solidFill>
              </a:rPr>
              <a:t> ); // Point = current row &amp; column context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5, Name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</a:t>
            </a:r>
            <a:r>
              <a:rPr lang="en-US" sz="1000" b="1" dirty="0">
                <a:solidFill>
                  <a:srgbClr val="0000FF"/>
                </a:solidFill>
              </a:rPr>
              <a:t>.</a:t>
            </a:r>
            <a:r>
              <a:rPr lang="en-US" sz="1000" dirty="0">
                <a:solidFill>
                  <a:srgbClr val="0000FF"/>
                </a:solidFill>
              </a:rPr>
              <a:t> ] ); </a:t>
            </a:r>
            <a:r>
              <a:rPr lang="en-US" sz="1000" dirty="0">
                <a:solidFill>
                  <a:schemeClr val="tx1"/>
                </a:solidFill>
              </a:rPr>
              <a:t>// Refers to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</a:t>
            </a:r>
            <a:r>
              <a:rPr lang="en-US" sz="1000" dirty="0">
                <a:solidFill>
                  <a:srgbClr val="00B050"/>
                </a:solidFill>
              </a:rPr>
              <a:t> </a:t>
            </a:r>
            <a:r>
              <a:rPr lang="en-US" sz="1000" b="1" dirty="0">
                <a:solidFill>
                  <a:srgbClr val="00B050"/>
                </a:solidFill>
              </a:rPr>
              <a:t>. </a:t>
            </a:r>
            <a:r>
              <a:rPr lang="en-US" sz="1000" dirty="0">
                <a:solidFill>
                  <a:srgbClr val="00B050"/>
                </a:solidFill>
              </a:rPr>
              <a:t>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                     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10F2ECFF-D7C2-44D8-B783-84410BF0815C}"/>
              </a:ext>
            </a:extLst>
          </p:cNvPr>
          <p:cNvSpPr/>
          <p:nvPr/>
        </p:nvSpPr>
        <p:spPr>
          <a:xfrm>
            <a:off x="2988000" y="909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with table names and rows: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4266DA77-361A-4335-A80E-8782BE71C9B7}"/>
              </a:ext>
            </a:extLst>
          </p:cNvPr>
          <p:cNvSpPr/>
          <p:nvPr/>
        </p:nvSpPr>
        <p:spPr>
          <a:xfrm>
            <a:off x="2988000" y="3356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also including columns: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2C20A403-F1D4-44DB-A3C6-ACB25EE28C00}"/>
              </a:ext>
            </a:extLst>
          </p:cNvPr>
          <p:cNvSpPr/>
          <p:nvPr/>
        </p:nvSpPr>
        <p:spPr>
          <a:xfrm>
            <a:off x="6948000" y="1125000"/>
            <a:ext cx="864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2E0778D-74D7-4778-A322-EC2A2F118B9C}"/>
              </a:ext>
            </a:extLst>
          </p:cNvPr>
          <p:cNvSpPr/>
          <p:nvPr/>
        </p:nvSpPr>
        <p:spPr>
          <a:xfrm>
            <a:off x="6876000" y="3573000"/>
            <a:ext cx="86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702CF76-8348-436D-ADB7-4A223946F15C}"/>
              </a:ext>
            </a:extLst>
          </p:cNvPr>
          <p:cNvCxnSpPr>
            <a:cxnSpLocks/>
          </p:cNvCxnSpPr>
          <p:nvPr/>
        </p:nvCxnSpPr>
        <p:spPr>
          <a:xfrm flipH="1">
            <a:off x="1548000" y="1629000"/>
            <a:ext cx="1224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F6133C8B-228F-464F-B6B8-D6C79A28E280}"/>
              </a:ext>
            </a:extLst>
          </p:cNvPr>
          <p:cNvCxnSpPr>
            <a:cxnSpLocks/>
          </p:cNvCxnSpPr>
          <p:nvPr/>
        </p:nvCxnSpPr>
        <p:spPr>
          <a:xfrm flipV="1">
            <a:off x="2772000" y="1629000"/>
            <a:ext cx="0" cy="3168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A2B22C6D-804E-41E6-A913-DDCAC820F8C9}"/>
              </a:ext>
            </a:extLst>
          </p:cNvPr>
          <p:cNvCxnSpPr>
            <a:cxnSpLocks/>
          </p:cNvCxnSpPr>
          <p:nvPr/>
        </p:nvCxnSpPr>
        <p:spPr>
          <a:xfrm flipH="1">
            <a:off x="2772000" y="1629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751EF999-4594-4752-A489-CBEE237EE580}"/>
              </a:ext>
            </a:extLst>
          </p:cNvPr>
          <p:cNvCxnSpPr>
            <a:cxnSpLocks/>
          </p:cNvCxnSpPr>
          <p:nvPr/>
        </p:nvCxnSpPr>
        <p:spPr>
          <a:xfrm flipH="1">
            <a:off x="2772000" y="2781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1BD80A51-734F-42F2-8B73-F281DF4C6937}"/>
              </a:ext>
            </a:extLst>
          </p:cNvPr>
          <p:cNvCxnSpPr>
            <a:cxnSpLocks/>
          </p:cNvCxnSpPr>
          <p:nvPr/>
        </p:nvCxnSpPr>
        <p:spPr>
          <a:xfrm flipH="1">
            <a:off x="2772000" y="4005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224BA63-E72A-42E8-BD4D-698C251C6CE8}"/>
              </a:ext>
            </a:extLst>
          </p:cNvPr>
          <p:cNvCxnSpPr>
            <a:cxnSpLocks/>
          </p:cNvCxnSpPr>
          <p:nvPr/>
        </p:nvCxnSpPr>
        <p:spPr>
          <a:xfrm flipH="1">
            <a:off x="2772000" y="4797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FFF9A149-57D5-4FE6-AF92-DA229F0CCB10}"/>
              </a:ext>
            </a:extLst>
          </p:cNvPr>
          <p:cNvCxnSpPr>
            <a:cxnSpLocks/>
          </p:cNvCxnSpPr>
          <p:nvPr/>
        </p:nvCxnSpPr>
        <p:spPr>
          <a:xfrm flipV="1">
            <a:off x="2556000" y="2349000"/>
            <a:ext cx="0" cy="2232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96155636-8566-4B78-B405-BAD7C7E6B16F}"/>
              </a:ext>
            </a:extLst>
          </p:cNvPr>
          <p:cNvCxnSpPr>
            <a:cxnSpLocks/>
          </p:cNvCxnSpPr>
          <p:nvPr/>
        </p:nvCxnSpPr>
        <p:spPr>
          <a:xfrm flipH="1">
            <a:off x="2556000" y="2349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C0957FCF-8B20-4405-957B-573844931763}"/>
              </a:ext>
            </a:extLst>
          </p:cNvPr>
          <p:cNvCxnSpPr>
            <a:cxnSpLocks/>
          </p:cNvCxnSpPr>
          <p:nvPr/>
        </p:nvCxnSpPr>
        <p:spPr>
          <a:xfrm flipH="1">
            <a:off x="2556000" y="4581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8D827FAB-09AF-4A9A-97AD-6611548CE38B}"/>
              </a:ext>
            </a:extLst>
          </p:cNvPr>
          <p:cNvCxnSpPr>
            <a:cxnSpLocks/>
          </p:cNvCxnSpPr>
          <p:nvPr/>
        </p:nvCxnSpPr>
        <p:spPr>
          <a:xfrm flipH="1">
            <a:off x="2052000" y="4005000"/>
            <a:ext cx="5040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7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LAN_Pyramid_Basics.png, LAN_Pyramid_Basic_Types.png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0DDE6D13-B62D-4CEB-8A20-F43F2EEB41CF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86F7565-72CC-4699-85A8-101E8531EA50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Numerals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286942D-6C66-4E0F-919D-41D66046381C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AE23512-A30D-47CE-BE31-5F2AB9B6AC97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Booleans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3DB8FE-3674-435B-9882-F31D03BE18D4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C840BAC-002B-40C6-8878-25441F472C89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Parameter Sets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363D5E4D-08C8-4E33-934F-BF318DC95C44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Voids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9979F78-9D8F-4F8E-BA0D-59F765FB8F7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271D7AF-D119-4097-B1ED-4423FDF22A44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CDD8D05-9F41-4657-B094-55ABD9693297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A9A70C9-157F-4194-AD57-1987B407F445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B043BE6-9E08-4D1E-9E44-266395E42D7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F24DA3E5-5973-49FF-8A79-B9A90F04067C}"/>
              </a:ext>
            </a:extLst>
          </p:cNvPr>
          <p:cNvSpPr/>
          <p:nvPr/>
        </p:nvSpPr>
        <p:spPr>
          <a:xfrm>
            <a:off x="540000" y="299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8DB258D-3F06-489A-B5E3-E1C41E396DE3}"/>
              </a:ext>
            </a:extLst>
          </p:cNvPr>
          <p:cNvSpPr/>
          <p:nvPr/>
        </p:nvSpPr>
        <p:spPr>
          <a:xfrm>
            <a:off x="1958087" y="2997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9D6921AB-BE04-44A8-9F22-6632DEDFC522}"/>
              </a:ext>
            </a:extLst>
          </p:cNvPr>
          <p:cNvSpPr/>
          <p:nvPr/>
        </p:nvSpPr>
        <p:spPr>
          <a:xfrm>
            <a:off x="1692000" y="3496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D8FC166-6C88-4ADE-9B02-F4BAB2D6133D}"/>
              </a:ext>
            </a:extLst>
          </p:cNvPr>
          <p:cNvSpPr/>
          <p:nvPr/>
        </p:nvSpPr>
        <p:spPr>
          <a:xfrm>
            <a:off x="1908000" y="342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C455689-8CC6-4BCD-82E6-EE22DB274823}"/>
              </a:ext>
            </a:extLst>
          </p:cNvPr>
          <p:cNvSpPr/>
          <p:nvPr/>
        </p:nvSpPr>
        <p:spPr>
          <a:xfrm>
            <a:off x="2484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A009F-112F-491C-97B8-C17B8197E5D7}"/>
              </a:ext>
            </a:extLst>
          </p:cNvPr>
          <p:cNvSpPr/>
          <p:nvPr/>
        </p:nvSpPr>
        <p:spPr>
          <a:xfrm>
            <a:off x="37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D46C609-7D6B-4ED5-9A88-A518714E0582}"/>
              </a:ext>
            </a:extLst>
          </p:cNvPr>
          <p:cNvSpPr/>
          <p:nvPr/>
        </p:nvSpPr>
        <p:spPr>
          <a:xfrm>
            <a:off x="5940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Symbols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3A63A697-DB3C-4C85-A253-5BDCDD5275AB}"/>
              </a:ext>
            </a:extLst>
          </p:cNvPr>
          <p:cNvSpPr/>
          <p:nvPr/>
        </p:nvSpPr>
        <p:spPr>
          <a:xfrm>
            <a:off x="73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C6C9DEE-E469-4AB2-9BB2-8A155F3EE434}"/>
              </a:ext>
            </a:extLst>
          </p:cNvPr>
          <p:cNvSpPr/>
          <p:nvPr/>
        </p:nvSpPr>
        <p:spPr>
          <a:xfrm>
            <a:off x="4860000" y="3573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Character Set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3D5851DC-BE16-4B04-932F-EE6B21F6B51D}"/>
              </a:ext>
            </a:extLst>
          </p:cNvPr>
          <p:cNvSpPr/>
          <p:nvPr/>
        </p:nvSpPr>
        <p:spPr>
          <a:xfrm>
            <a:off x="226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039AA7C1-4FD2-4773-8B0C-39B1A52A13CF}"/>
              </a:ext>
            </a:extLst>
          </p:cNvPr>
          <p:cNvSpPr/>
          <p:nvPr/>
        </p:nvSpPr>
        <p:spPr>
          <a:xfrm>
            <a:off x="349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52261CC-1C51-4CA9-9F53-12315DE089AF}"/>
              </a:ext>
            </a:extLst>
          </p:cNvPr>
          <p:cNvSpPr/>
          <p:nvPr/>
        </p:nvSpPr>
        <p:spPr>
          <a:xfrm>
            <a:off x="478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AACA1370-E80A-4DC7-91FC-170EC7FBA719}"/>
              </a:ext>
            </a:extLst>
          </p:cNvPr>
          <p:cNvSpPr/>
          <p:nvPr/>
        </p:nvSpPr>
        <p:spPr>
          <a:xfrm>
            <a:off x="601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841B776D-F622-4A09-AEAB-440C9381B17B}"/>
              </a:ext>
            </a:extLst>
          </p:cNvPr>
          <p:cNvSpPr/>
          <p:nvPr/>
        </p:nvSpPr>
        <p:spPr>
          <a:xfrm>
            <a:off x="4788000" y="2997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161098B-7857-4F7D-A7E3-F427864DEA6E}"/>
              </a:ext>
            </a:extLst>
          </p:cNvPr>
          <p:cNvSpPr/>
          <p:nvPr/>
        </p:nvSpPr>
        <p:spPr>
          <a:xfrm>
            <a:off x="7380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C568D8DE-7121-4BB4-BA9A-9A4E5B5FC7C9}"/>
              </a:ext>
            </a:extLst>
          </p:cNvPr>
          <p:cNvSpPr/>
          <p:nvPr/>
        </p:nvSpPr>
        <p:spPr>
          <a:xfrm>
            <a:off x="2340000" y="2493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07AC1D-E746-4FE8-9648-0D281864028E}"/>
              </a:ext>
            </a:extLst>
          </p:cNvPr>
          <p:cNvSpPr/>
          <p:nvPr/>
        </p:nvSpPr>
        <p:spPr>
          <a:xfrm>
            <a:off x="6021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399452-9313-4637-B715-1442B4AF7759}"/>
              </a:ext>
            </a:extLst>
          </p:cNvPr>
          <p:cNvSpPr/>
          <p:nvPr/>
        </p:nvSpPr>
        <p:spPr>
          <a:xfrm>
            <a:off x="3357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F2ECE3F-E2E5-4468-A375-0F5C68E72E10}"/>
              </a:ext>
            </a:extLst>
          </p:cNvPr>
          <p:cNvSpPr/>
          <p:nvPr/>
        </p:nvSpPr>
        <p:spPr>
          <a:xfrm>
            <a:off x="5229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48B4609-2A4B-4E83-9B8E-BA5E8FAC432C}"/>
              </a:ext>
            </a:extLst>
          </p:cNvPr>
          <p:cNvSpPr/>
          <p:nvPr/>
        </p:nvSpPr>
        <p:spPr>
          <a:xfrm>
            <a:off x="6885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537A456-8EA4-4E92-855E-729C4CEDE2CC}"/>
              </a:ext>
            </a:extLst>
          </p:cNvPr>
          <p:cNvCxnSpPr>
            <a:cxnSpLocks/>
          </p:cNvCxnSpPr>
          <p:nvPr/>
        </p:nvCxnSpPr>
        <p:spPr>
          <a:xfrm>
            <a:off x="5445390" y="2709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649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LAN_Top_Level.png</a:t>
            </a:r>
            <a:br>
              <a:rPr lang="en-US" dirty="0"/>
            </a:b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and Function Libraries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255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 blocks inside braces </a:t>
            </a:r>
            <a:r>
              <a:rPr lang="en-US" sz="1000" b="1" dirty="0">
                <a:solidFill>
                  <a:schemeClr val="tx1"/>
                </a:solidFill>
              </a:rPr>
              <a:t>{</a:t>
            </a:r>
            <a:r>
              <a:rPr lang="en-US" sz="1000" dirty="0">
                <a:solidFill>
                  <a:schemeClr val="tx1"/>
                </a:solidFill>
              </a:rPr>
              <a:t> … </a:t>
            </a: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129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3ABCAEDF-CBB1-465E-8102-CBAACAAA9356}"/>
              </a:ext>
            </a:extLst>
          </p:cNvPr>
          <p:cNvSpPr/>
          <p:nvPr/>
        </p:nvSpPr>
        <p:spPr>
          <a:xfrm>
            <a:off x="5004000" y="981000"/>
            <a:ext cx="360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Hi );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 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A55B09-D86E-4FB5-8BE5-BE84F5EAC408}"/>
              </a:ext>
            </a:extLst>
          </p:cNvPr>
          <p:cNvCxnSpPr>
            <a:cxnSpLocks/>
            <a:stCxn id="113" idx="2"/>
            <a:endCxn id="39" idx="0"/>
          </p:cNvCxnSpPr>
          <p:nvPr/>
        </p:nvCxnSpPr>
        <p:spPr>
          <a:xfrm>
            <a:off x="3636000" y="1989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2277000"/>
            <a:ext cx="360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world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(today)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5 + 3*2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is: ", a[])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A7BECD8-F4C9-4BB8-A25E-4F37FEEBFF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May contain 1 or more Statements and Blocks in any order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63B55E-A0DD-4F04-B26B-EE0CF4163EFB}"/>
              </a:ext>
            </a:extLst>
          </p:cNvPr>
          <p:cNvSpPr/>
          <p:nvPr/>
        </p:nvSpPr>
        <p:spPr>
          <a:xfrm>
            <a:off x="3708000" y="198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Blocks ,ay contain 1 or more statements and (nested) blocks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DF15E2-8494-4CD4-97B9-0587F72A4C67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Delimited with semicolons 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32A9BA3-6FAF-4251-AA22-942116015580}"/>
              </a:ext>
            </a:extLst>
          </p:cNvPr>
          <p:cNvSpPr/>
          <p:nvPr/>
        </p:nvSpPr>
        <p:spPr>
          <a:xfrm>
            <a:off x="5004000" y="76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54036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LAN_Statements.png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155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t1, test.csv ):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DD2971-12C7-4076-9703-01FF69EBDEFA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FFAA0A9-A507-4D93-BE46-511521A5AD92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 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97CC6B8-44DF-4D47-9AD5-4CD8C9A16DE7}"/>
              </a:ext>
            </a:extLst>
          </p:cNvPr>
          <p:cNvSpPr/>
          <p:nvPr/>
        </p:nvSpPr>
        <p:spPr>
          <a:xfrm>
            <a:off x="2556000" y="314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FBE4BE-F616-46C2-AAC9-63F289AA916F}"/>
              </a:ext>
            </a:extLst>
          </p:cNvPr>
          <p:cNvSpPr/>
          <p:nvPr/>
        </p:nvSpPr>
        <p:spPr>
          <a:xfrm>
            <a:off x="2556000" y="386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Standalone Ad-hoc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06031A6-A80A-4A99-9B01-FE3C2619E675}"/>
              </a:ext>
            </a:extLst>
          </p:cNvPr>
          <p:cNvSpPr/>
          <p:nvPr/>
        </p:nvSpPr>
        <p:spPr>
          <a:xfrm>
            <a:off x="2556000" y="472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071A75-8F58-41AE-A1CD-672864BFBE85}"/>
              </a:ext>
            </a:extLst>
          </p:cNvPr>
          <p:cNvSpPr/>
          <p:nvPr/>
        </p:nvSpPr>
        <p:spPr>
          <a:xfrm>
            <a:off x="5004000" y="227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(a[] &gt; 3)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(a[]--, " is still greater than 3");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F460A4C-B249-4F0E-93EF-BBCCCD8A0784}"/>
              </a:ext>
            </a:extLst>
          </p:cNvPr>
          <p:cNvSpPr/>
          <p:nvPr/>
        </p:nvSpPr>
        <p:spPr>
          <a:xfrm>
            <a:off x="5004000" y="314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b[]*2 + 1;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[Last Name]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Miller;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77EB056-F8DD-4731-800B-117D8EC57019}"/>
              </a:ext>
            </a:extLst>
          </p:cNvPr>
          <p:cNvSpPr/>
          <p:nvPr/>
        </p:nvSpPr>
        <p:spPr>
          <a:xfrm>
            <a:off x="5004000" y="386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Increment by 1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[Score]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**(3)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Multiply by 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8DF516-9F57-4601-9EBA-31382BB51905}"/>
              </a:ext>
            </a:extLst>
          </p:cNvPr>
          <p:cNvSpPr/>
          <p:nvPr/>
        </p:nvSpPr>
        <p:spPr>
          <a:xfrm>
            <a:off x="5004000" y="4725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b[]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4D4BB0-2B0E-4020-BE20-40352A0CE595}"/>
              </a:ext>
            </a:extLst>
          </p:cNvPr>
          <p:cNvSpPr/>
          <p:nvPr/>
        </p:nvSpPr>
        <p:spPr>
          <a:xfrm>
            <a:off x="2556000" y="33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380098F-B36B-4A3F-AAD5-FD4205B62090}"/>
              </a:ext>
            </a:extLst>
          </p:cNvPr>
          <p:cNvSpPr/>
          <p:nvPr/>
        </p:nvSpPr>
        <p:spPr>
          <a:xfrm>
            <a:off x="2556000" y="5157000"/>
            <a:ext cx="604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Enhanced form of assignments using </a:t>
            </a:r>
            <a:r>
              <a:rPr lang="en-US" sz="1000" b="1" dirty="0">
                <a:solidFill>
                  <a:schemeClr val="tx1"/>
                </a:solidFill>
              </a:rPr>
              <a:t>Transaction Operators</a:t>
            </a:r>
            <a:r>
              <a:rPr lang="en-US" sz="1000" dirty="0">
                <a:solidFill>
                  <a:schemeClr val="tx1"/>
                </a:solidFill>
              </a:rPr>
              <a:t> (like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  <a:r>
              <a:rPr lang="en-US" sz="1000" dirty="0">
                <a:solidFill>
                  <a:schemeClr val="tx1"/>
                </a:solidFill>
              </a:rPr>
              <a:t>) which also affect the members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and sub-members of variables  well as multiple fields in table rows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CC1096A-708E-49A0-BFA7-53DD19D2F1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Can be one of the following five varieties: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16472FF-92A5-42AF-AF10-8071C751CE69}"/>
              </a:ext>
            </a:extLst>
          </p:cNvPr>
          <p:cNvSpPr/>
          <p:nvPr/>
        </p:nvSpPr>
        <p:spPr>
          <a:xfrm>
            <a:off x="2556000" y="1989000"/>
            <a:ext cx="59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B4P functions being called as procedures, not making use of return values if provided.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F90F11F-3657-4749-8D2B-091CBD9256BA}"/>
              </a:ext>
            </a:extLst>
          </p:cNvPr>
          <p:cNvSpPr/>
          <p:nvPr/>
        </p:nvSpPr>
        <p:spPr>
          <a:xfrm>
            <a:off x="2556000" y="2709000"/>
            <a:ext cx="5976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if, while, for, switch / case, etc. are some of the B4P functions which are called as procedures, and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decide if and how the following statement or block shall be executed. (The </a:t>
            </a:r>
            <a:r>
              <a:rPr lang="en-US" sz="1000" b="1" dirty="0">
                <a:solidFill>
                  <a:schemeClr val="tx1"/>
                </a:solidFill>
              </a:rPr>
              <a:t>--</a:t>
            </a:r>
            <a:r>
              <a:rPr lang="en-US" sz="1000" dirty="0">
                <a:solidFill>
                  <a:schemeClr val="tx1"/>
                </a:solidFill>
              </a:rPr>
              <a:t> is an ad-hoc decrement)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FE14AC-3C68-4A2B-BC8B-87812F574905}"/>
              </a:ext>
            </a:extLst>
          </p:cNvPr>
          <p:cNvSpPr/>
          <p:nvPr/>
        </p:nvSpPr>
        <p:spPr>
          <a:xfrm>
            <a:off x="2556000" y="3573000"/>
            <a:ext cx="25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value (e.g. from a constant, expression, etc.) is assigned to a variable or table entry with the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  <a:r>
              <a:rPr lang="en-US" sz="1000" dirty="0">
                <a:solidFill>
                  <a:schemeClr val="tx1"/>
                </a:solidFill>
              </a:rPr>
              <a:t> symbol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440942B-C3C3-43D1-BA40-CAC1784C1598}"/>
              </a:ext>
            </a:extLst>
          </p:cNvPr>
          <p:cNvSpPr/>
          <p:nvPr/>
        </p:nvSpPr>
        <p:spPr>
          <a:xfrm>
            <a:off x="2556000" y="4293000"/>
            <a:ext cx="604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simple operation (e.g. increment, decrement, scaling, etc.) is applied on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entry.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8ADC96-E6E1-4667-A590-625FDDABF764}"/>
              </a:ext>
            </a:extLst>
          </p:cNvPr>
          <p:cNvSpPr/>
          <p:nvPr/>
        </p:nvSpPr>
        <p:spPr>
          <a:xfrm>
            <a:off x="255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B6B7CA-64B3-421C-A804-49F0145B62C1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FCFC51-5879-4F6B-94C7-B31079943250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FC837B-7C24-4CE2-95E3-4D3B87F07330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37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9A424-A068-464E-85F2-364440806F24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721E8CD-BA13-4A1B-A1A6-A0E736B21248}"/>
              </a:ext>
            </a:extLst>
          </p:cNvPr>
          <p:cNvCxnSpPr>
            <a:cxnSpLocks/>
          </p:cNvCxnSpPr>
          <p:nvPr/>
        </p:nvCxnSpPr>
        <p:spPr>
          <a:xfrm>
            <a:off x="684000" y="335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740EB-B10D-4B81-90F8-06D1653C9FC1}"/>
              </a:ext>
            </a:extLst>
          </p:cNvPr>
          <p:cNvCxnSpPr>
            <a:cxnSpLocks/>
          </p:cNvCxnSpPr>
          <p:nvPr/>
        </p:nvCxnSpPr>
        <p:spPr>
          <a:xfrm>
            <a:off x="684000" y="407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C7423F-D423-42C4-8355-9CEBD68B537F}"/>
              </a:ext>
            </a:extLst>
          </p:cNvPr>
          <p:cNvCxnSpPr>
            <a:cxnSpLocks/>
          </p:cNvCxnSpPr>
          <p:nvPr/>
        </p:nvCxnSpPr>
        <p:spPr>
          <a:xfrm>
            <a:off x="684000" y="4941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1511AC0-5CEE-499C-9D86-EB22E19EB4DE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 variant of procedure calls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0050787-26AA-4C70-942D-4112605B7352}"/>
              </a:ext>
            </a:extLst>
          </p:cNvPr>
          <p:cNvSpPr/>
          <p:nvPr/>
        </p:nvSpPr>
        <p:spPr>
          <a:xfrm>
            <a:off x="5004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1680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LAN_Assignments.png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 Symbol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or Assignment Operator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(Right-Hand Side)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Assignments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table entry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specify, retrieve and/or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calculate a value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931DDB2-070E-41B6-AE42-46B74B1FB6F3}"/>
              </a:ext>
            </a:extLst>
          </p:cNvPr>
          <p:cNvSpPr/>
          <p:nvPr/>
        </p:nvSpPr>
        <p:spPr>
          <a:xfrm>
            <a:off x="396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(Simple assignments)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2D107-AC2C-4A2A-AEB5-E9FCF73ED5E8}"/>
              </a:ext>
            </a:extLst>
          </p:cNvPr>
          <p:cNvSpPr/>
          <p:nvPr/>
        </p:nvSpPr>
        <p:spPr>
          <a:xfrm>
            <a:off x="396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[Table 1:First Name,3] = Mike;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+ a[] * 2; // Assigned: 13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932074D-067C-43AF-93B1-B237A140835C}"/>
              </a:ext>
            </a:extLst>
          </p:cNvPr>
          <p:cNvSpPr/>
          <p:nvPr/>
        </p:nvSpPr>
        <p:spPr>
          <a:xfrm>
            <a:off x="4068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(With assignment operators)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58D9B2-1600-472D-9EDB-E447A2895348}"/>
              </a:ext>
            </a:extLst>
          </p:cNvPr>
          <p:cNvSpPr/>
          <p:nvPr/>
        </p:nvSpPr>
        <p:spPr>
          <a:xfrm>
            <a:off x="4068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// Same as a[]= a[] - 2; Equals 3.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Hello; 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World";</a:t>
            </a:r>
          </a:p>
        </p:txBody>
      </p:sp>
    </p:spTree>
    <p:extLst>
      <p:ext uri="{BB962C8B-B14F-4D97-AF65-F5344CB8AC3E}">
        <p14:creationId xmlns:p14="http://schemas.microsoft.com/office/powerpoint/2010/main" val="1841391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06CEEAD-4E9E-4564-912D-BD0F1A60239B}"/>
              </a:ext>
            </a:extLst>
          </p:cNvPr>
          <p:cNvSpPr/>
          <p:nvPr/>
        </p:nvSpPr>
        <p:spPr>
          <a:xfrm>
            <a:off x="3132000" y="1413000"/>
            <a:ext cx="5184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13A46E3-49EA-40D6-B6BB-13C81BA15319}"/>
              </a:ext>
            </a:extLst>
          </p:cNvPr>
          <p:cNvSpPr/>
          <p:nvPr/>
        </p:nvSpPr>
        <p:spPr>
          <a:xfrm>
            <a:off x="7164000" y="3069000"/>
            <a:ext cx="1152000" cy="576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B8A89A-74F0-49B9-BEE5-CB52E549C4E3}"/>
              </a:ext>
            </a:extLst>
          </p:cNvPr>
          <p:cNvSpPr/>
          <p:nvPr/>
        </p:nvSpPr>
        <p:spPr>
          <a:xfrm>
            <a:off x="3708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FAF3EF7-ECB1-4FA8-9FBF-EA2EB52B0995}"/>
              </a:ext>
            </a:extLst>
          </p:cNvPr>
          <p:cNvSpPr/>
          <p:nvPr/>
        </p:nvSpPr>
        <p:spPr>
          <a:xfrm>
            <a:off x="4860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A583704-8B95-4A43-99B4-6BC6B6B316D3}"/>
              </a:ext>
            </a:extLst>
          </p:cNvPr>
          <p:cNvSpPr/>
          <p:nvPr/>
        </p:nvSpPr>
        <p:spPr>
          <a:xfrm>
            <a:off x="3708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73001C5-EBBF-4CB2-A520-D98228025B2C}"/>
              </a:ext>
            </a:extLst>
          </p:cNvPr>
          <p:cNvSpPr/>
          <p:nvPr/>
        </p:nvSpPr>
        <p:spPr>
          <a:xfrm>
            <a:off x="4860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E7BAECC-630B-4AD3-A536-0A3BB7554FD6}"/>
              </a:ext>
            </a:extLst>
          </p:cNvPr>
          <p:cNvSpPr/>
          <p:nvPr/>
        </p:nvSpPr>
        <p:spPr>
          <a:xfrm>
            <a:off x="3708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598A97A-FFF7-4401-AF47-428F444A41EA}"/>
              </a:ext>
            </a:extLst>
          </p:cNvPr>
          <p:cNvSpPr/>
          <p:nvPr/>
        </p:nvSpPr>
        <p:spPr>
          <a:xfrm>
            <a:off x="4860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4589899-8688-4194-BE28-4C34319E6A01}"/>
              </a:ext>
            </a:extLst>
          </p:cNvPr>
          <p:cNvSpPr/>
          <p:nvPr/>
        </p:nvSpPr>
        <p:spPr>
          <a:xfrm>
            <a:off x="6588000" y="1413000"/>
            <a:ext cx="576000" cy="266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79034C-0BD4-4818-90DB-1C41533DFDE7}"/>
              </a:ext>
            </a:extLst>
          </p:cNvPr>
          <p:cNvSpPr/>
          <p:nvPr/>
        </p:nvSpPr>
        <p:spPr>
          <a:xfrm>
            <a:off x="5436000" y="1701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D26F88C-C519-4826-8307-24E0B1F632EB}"/>
              </a:ext>
            </a:extLst>
          </p:cNvPr>
          <p:cNvSpPr/>
          <p:nvPr/>
        </p:nvSpPr>
        <p:spPr>
          <a:xfrm>
            <a:off x="5436000" y="2493000"/>
            <a:ext cx="576000" cy="432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46D7B0C-CD5C-4B12-B457-028F23892FBF}"/>
              </a:ext>
            </a:extLst>
          </p:cNvPr>
          <p:cNvSpPr/>
          <p:nvPr/>
        </p:nvSpPr>
        <p:spPr>
          <a:xfrm>
            <a:off x="5436000" y="1485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2670B64-5DC1-4053-AA72-D2604A2125BF}"/>
              </a:ext>
            </a:extLst>
          </p:cNvPr>
          <p:cNvSpPr/>
          <p:nvPr/>
        </p:nvSpPr>
        <p:spPr>
          <a:xfrm>
            <a:off x="3132000" y="2277000"/>
            <a:ext cx="5184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D1F2D25-ABE1-4818-8B33-231026119194}"/>
              </a:ext>
            </a:extLst>
          </p:cNvPr>
          <p:cNvSpPr/>
          <p:nvPr/>
        </p:nvSpPr>
        <p:spPr>
          <a:xfrm>
            <a:off x="3708000" y="1557000"/>
            <a:ext cx="576000" cy="144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AF1CC50-E014-473B-9166-66BF4F401249}"/>
              </a:ext>
            </a:extLst>
          </p:cNvPr>
          <p:cNvSpPr/>
          <p:nvPr/>
        </p:nvSpPr>
        <p:spPr>
          <a:xfrm>
            <a:off x="3708000" y="2061000"/>
            <a:ext cx="576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5375C8-02A8-403B-86D9-DF185FAB96AC}"/>
              </a:ext>
            </a:extLst>
          </p:cNvPr>
          <p:cNvSpPr/>
          <p:nvPr/>
        </p:nvSpPr>
        <p:spPr>
          <a:xfrm>
            <a:off x="4860000" y="2061000"/>
            <a:ext cx="1152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LAN_Tables.png</a:t>
            </a:r>
            <a:br>
              <a:rPr lang="en-US" dirty="0"/>
            </a:b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D4B5A5-B74F-409B-B444-4889A1BBB5CD}"/>
              </a:ext>
            </a:extLst>
          </p:cNvPr>
          <p:cNvSpPr/>
          <p:nvPr/>
        </p:nvSpPr>
        <p:spPr>
          <a:xfrm>
            <a:off x="324000" y="1485000"/>
            <a:ext cx="2160000" cy="288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Table Access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845053D-E8BC-4208-87F1-7CFD3E8C9182}"/>
              </a:ext>
            </a:extLst>
          </p:cNvPr>
          <p:cNvSpPr/>
          <p:nvPr/>
        </p:nvSpPr>
        <p:spPr>
          <a:xfrm>
            <a:off x="3132000" y="1125000"/>
            <a:ext cx="518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8D66365-D37C-45BC-B23E-71F347D01CAC}"/>
              </a:ext>
            </a:extLst>
          </p:cNvPr>
          <p:cNvCxnSpPr>
            <a:cxnSpLocks/>
          </p:cNvCxnSpPr>
          <p:nvPr/>
        </p:nvCxnSpPr>
        <p:spPr>
          <a:xfrm flipH="1">
            <a:off x="3132000" y="4077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2BC7B7F-E63B-4202-8BD1-D3D2BB179550}"/>
              </a:ext>
            </a:extLst>
          </p:cNvPr>
          <p:cNvCxnSpPr>
            <a:cxnSpLocks/>
          </p:cNvCxnSpPr>
          <p:nvPr/>
        </p:nvCxnSpPr>
        <p:spPr>
          <a:xfrm flipH="1">
            <a:off x="3132000" y="1125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02CA58C-AA75-4D07-838F-11799D28965F}"/>
              </a:ext>
            </a:extLst>
          </p:cNvPr>
          <p:cNvCxnSpPr>
            <a:cxnSpLocks/>
          </p:cNvCxnSpPr>
          <p:nvPr/>
        </p:nvCxnSpPr>
        <p:spPr>
          <a:xfrm flipH="1">
            <a:off x="3132000" y="1413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03B631C-942B-432D-8B61-B635D8DDA59C}"/>
              </a:ext>
            </a:extLst>
          </p:cNvPr>
          <p:cNvSpPr/>
          <p:nvPr/>
        </p:nvSpPr>
        <p:spPr>
          <a:xfrm>
            <a:off x="2340000" y="1125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Header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(row 0)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F312EE4-9DB1-4852-A44F-375C657AF82D}"/>
              </a:ext>
            </a:extLst>
          </p:cNvPr>
          <p:cNvSpPr/>
          <p:nvPr/>
        </p:nvSpPr>
        <p:spPr>
          <a:xfrm>
            <a:off x="3132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BB56097-DBC1-402E-8CDB-FBFE423B776F}"/>
              </a:ext>
            </a:extLst>
          </p:cNvPr>
          <p:cNvSpPr/>
          <p:nvPr/>
        </p:nvSpPr>
        <p:spPr>
          <a:xfrm>
            <a:off x="3132000" y="112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Recommended to use this row for header names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7D0383-3014-4FA9-BB4E-BF9BA54A5667}"/>
              </a:ext>
            </a:extLst>
          </p:cNvPr>
          <p:cNvSpPr/>
          <p:nvPr/>
        </p:nvSpPr>
        <p:spPr>
          <a:xfrm>
            <a:off x="324000" y="2061000"/>
            <a:ext cx="2160000" cy="288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Horizontal Table Access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C5C75F6-33B2-4EDE-B006-0060F2327EA3}"/>
              </a:ext>
            </a:extLst>
          </p:cNvPr>
          <p:cNvSpPr/>
          <p:nvPr/>
        </p:nvSpPr>
        <p:spPr>
          <a:xfrm>
            <a:off x="324000" y="2637000"/>
            <a:ext cx="2160000" cy="288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Vertical Table Access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E122B7-A6D3-4441-9F85-A0AD6AB86F18}"/>
              </a:ext>
            </a:extLst>
          </p:cNvPr>
          <p:cNvSpPr/>
          <p:nvPr/>
        </p:nvSpPr>
        <p:spPr>
          <a:xfrm>
            <a:off x="324000" y="3213000"/>
            <a:ext cx="2160000" cy="288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Matrix Table Access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89D2F18-1ED3-4699-B6EB-7D9715CEA0EF}"/>
              </a:ext>
            </a:extLst>
          </p:cNvPr>
          <p:cNvSpPr/>
          <p:nvPr/>
        </p:nvSpPr>
        <p:spPr>
          <a:xfrm rot="5400000">
            <a:off x="2556000" y="1485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2EE81BD3-0A03-432B-BC28-2BFE9870D85F}"/>
              </a:ext>
            </a:extLst>
          </p:cNvPr>
          <p:cNvSpPr/>
          <p:nvPr/>
        </p:nvSpPr>
        <p:spPr>
          <a:xfrm rot="5400000">
            <a:off x="2556000" y="2061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9E832CBF-6367-4A1B-9DE0-9A3AC016E9CA}"/>
              </a:ext>
            </a:extLst>
          </p:cNvPr>
          <p:cNvSpPr/>
          <p:nvPr/>
        </p:nvSpPr>
        <p:spPr>
          <a:xfrm rot="5400000">
            <a:off x="2556000" y="2637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283CA7DD-F498-4AF7-8AC2-8951C401642B}"/>
              </a:ext>
            </a:extLst>
          </p:cNvPr>
          <p:cNvSpPr/>
          <p:nvPr/>
        </p:nvSpPr>
        <p:spPr>
          <a:xfrm rot="5400000">
            <a:off x="2556000" y="3213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FBE586E-4B6F-4673-BA29-204C64B2DE17}"/>
              </a:ext>
            </a:extLst>
          </p:cNvPr>
          <p:cNvSpPr/>
          <p:nvPr/>
        </p:nvSpPr>
        <p:spPr>
          <a:xfrm>
            <a:off x="3132000" y="4437000"/>
            <a:ext cx="2160000" cy="432000"/>
          </a:xfrm>
          <a:prstGeom prst="rect">
            <a:avLst/>
          </a:pr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Partial Table Specifications</a:t>
            </a: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3A4939E-7A11-4DE4-ABA5-4A699BA25ED4}"/>
              </a:ext>
            </a:extLst>
          </p:cNvPr>
          <p:cNvGrpSpPr/>
          <p:nvPr/>
        </p:nvGrpSpPr>
        <p:grpSpPr>
          <a:xfrm>
            <a:off x="3132000" y="1125000"/>
            <a:ext cx="5184000" cy="2952000"/>
            <a:chOff x="3132000" y="1125000"/>
            <a:chExt cx="5184000" cy="280800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F842D469-7273-4A60-A4B8-5BD7647CADB0}"/>
                </a:ext>
              </a:extLst>
            </p:cNvPr>
            <p:cNvCxnSpPr>
              <a:cxnSpLocks/>
            </p:cNvCxnSpPr>
            <p:nvPr/>
          </p:nvCxnSpPr>
          <p:spPr>
            <a:xfrm>
              <a:off x="3132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4894391-C828-4D75-B11E-96527C1724D4}"/>
                </a:ext>
              </a:extLst>
            </p:cNvPr>
            <p:cNvCxnSpPr>
              <a:cxnSpLocks/>
            </p:cNvCxnSpPr>
            <p:nvPr/>
          </p:nvCxnSpPr>
          <p:spPr>
            <a:xfrm>
              <a:off x="3708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5E8535F-64D6-4F95-AED8-8D390630AA4B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02EA09E3-29FD-4B40-BAB8-14FB177F4597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B49EAB6-DBB6-47F2-8C5A-0E730310F041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1F89E94-DF9E-4448-8D76-C7306D6911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C2345D7-453F-48DA-9856-BB628BAE4862}"/>
                </a:ext>
              </a:extLst>
            </p:cNvPr>
            <p:cNvCxnSpPr>
              <a:cxnSpLocks/>
            </p:cNvCxnSpPr>
            <p:nvPr/>
          </p:nvCxnSpPr>
          <p:spPr>
            <a:xfrm>
              <a:off x="6588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441C0AC-0429-4B88-A95F-F3DD8C427E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4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42DEA55A-A88E-43ED-9C06-D58243AFDD6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9345581-3111-489E-AF08-1B7C443C9F3D}"/>
                </a:ext>
              </a:extLst>
            </p:cNvPr>
            <p:cNvCxnSpPr>
              <a:cxnSpLocks/>
            </p:cNvCxnSpPr>
            <p:nvPr/>
          </p:nvCxnSpPr>
          <p:spPr>
            <a:xfrm>
              <a:off x="8316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24082245-76AD-45C5-B1CD-334773C3EE7E}"/>
              </a:ext>
            </a:extLst>
          </p:cNvPr>
          <p:cNvSpPr/>
          <p:nvPr/>
        </p:nvSpPr>
        <p:spPr>
          <a:xfrm>
            <a:off x="324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Read / write one single field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DD8028-44B6-4262-B6DF-A3839B907D5C}"/>
              </a:ext>
            </a:extLst>
          </p:cNvPr>
          <p:cNvSpPr/>
          <p:nvPr/>
        </p:nvSpPr>
        <p:spPr>
          <a:xfrm>
            <a:off x="324000" y="234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row, or whole row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9501D39-DC6A-40F2-AC0C-A3E08B8586C6}"/>
              </a:ext>
            </a:extLst>
          </p:cNvPr>
          <p:cNvSpPr/>
          <p:nvPr/>
        </p:nvSpPr>
        <p:spPr>
          <a:xfrm>
            <a:off x="324000" y="2925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column, or whole column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BA0CAF0-DF6C-4E8A-A477-40E7F0EA5DD2}"/>
              </a:ext>
            </a:extLst>
          </p:cNvPr>
          <p:cNvSpPr/>
          <p:nvPr/>
        </p:nvSpPr>
        <p:spPr>
          <a:xfrm>
            <a:off x="324000" y="350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across the table, or entire table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F0569DC-8B42-4E32-A322-88A2C67D0C05}"/>
              </a:ext>
            </a:extLst>
          </p:cNvPr>
          <p:cNvSpPr/>
          <p:nvPr/>
        </p:nvSpPr>
        <p:spPr>
          <a:xfrm>
            <a:off x="5364000" y="4221000"/>
            <a:ext cx="216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Provides a context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specified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row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optionally a column number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0834EA1-5C27-45CE-8593-82B1476477A8}"/>
              </a:ext>
            </a:extLst>
          </p:cNvPr>
          <p:cNvSpPr/>
          <p:nvPr/>
        </p:nvSpPr>
        <p:spPr>
          <a:xfrm>
            <a:off x="3132000" y="465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Simplifies accessing contents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543FE51-85C0-4DB1-B928-2096925C9817}"/>
              </a:ext>
            </a:extLst>
          </p:cNvPr>
          <p:cNvSpPr/>
          <p:nvPr/>
        </p:nvSpPr>
        <p:spPr>
          <a:xfrm>
            <a:off x="3132000" y="2637000"/>
            <a:ext cx="5184000" cy="14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790E2B3-7045-4D08-9FC1-D3E037BECFC0}"/>
              </a:ext>
            </a:extLst>
          </p:cNvPr>
          <p:cNvCxnSpPr>
            <a:cxnSpLocks/>
          </p:cNvCxnSpPr>
          <p:nvPr/>
        </p:nvCxnSpPr>
        <p:spPr>
          <a:xfrm flipV="1">
            <a:off x="4572000" y="2781000"/>
            <a:ext cx="0" cy="1656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69443BF-A519-4247-9C59-73E0C648B534}"/>
              </a:ext>
            </a:extLst>
          </p:cNvPr>
          <p:cNvSpPr/>
          <p:nvPr/>
        </p:nvSpPr>
        <p:spPr>
          <a:xfrm>
            <a:off x="6948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Column (-1)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B76399E-FA26-4202-AA89-BBF7B05A8091}"/>
              </a:ext>
            </a:extLst>
          </p:cNvPr>
          <p:cNvSpPr/>
          <p:nvPr/>
        </p:nvSpPr>
        <p:spPr>
          <a:xfrm>
            <a:off x="2340000" y="3789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E212DA4-1DC8-441E-A4AE-E36E7513D353}"/>
              </a:ext>
            </a:extLst>
          </p:cNvPr>
          <p:cNvSpPr/>
          <p:nvPr/>
        </p:nvSpPr>
        <p:spPr>
          <a:xfrm>
            <a:off x="324000" y="3861000"/>
            <a:ext cx="216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All contents are stored as text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Automatic conversion to numerals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take place if numbers are accessed.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Additional data type conversions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can be activated optionally.</a:t>
            </a:r>
          </a:p>
        </p:txBody>
      </p:sp>
    </p:spTree>
    <p:extLst>
      <p:ext uri="{BB962C8B-B14F-4D97-AF65-F5344CB8AC3E}">
        <p14:creationId xmlns:p14="http://schemas.microsoft.com/office/powerpoint/2010/main" val="4865074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LAN_Variables.png</a:t>
            </a:r>
            <a:br>
              <a:rPr lang="en-US" dirty="0"/>
            </a:b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83ABDD0-65A6-435D-8B56-90A80D54F324}"/>
              </a:ext>
            </a:extLst>
          </p:cNvPr>
          <p:cNvSpPr/>
          <p:nvPr/>
        </p:nvSpPr>
        <p:spPr>
          <a:xfrm>
            <a:off x="468000" y="4653000"/>
            <a:ext cx="2160000" cy="216000"/>
          </a:xfrm>
          <a:prstGeom prst="rect">
            <a:avLst/>
          </a:prstGeom>
          <a:solidFill>
            <a:srgbClr val="EAB7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Global Variables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6BDFC6-A2B1-471F-B355-21875EFB72A0}"/>
              </a:ext>
            </a:extLst>
          </p:cNvPr>
          <p:cNvSpPr/>
          <p:nvPr/>
        </p:nvSpPr>
        <p:spPr>
          <a:xfrm>
            <a:off x="468000" y="4941000"/>
            <a:ext cx="2160000" cy="216000"/>
          </a:xfrm>
          <a:prstGeom prst="rect">
            <a:avLst/>
          </a:prstGeom>
          <a:solidFill>
            <a:srgbClr val="EA9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Variables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BB9BB94-EF9D-43C6-8228-FA2225AD30E9}"/>
              </a:ext>
            </a:extLst>
          </p:cNvPr>
          <p:cNvSpPr/>
          <p:nvPr/>
        </p:nvSpPr>
        <p:spPr>
          <a:xfrm>
            <a:off x="468000" y="4365000"/>
            <a:ext cx="2160000" cy="216000"/>
          </a:xfrm>
          <a:prstGeom prst="rect">
            <a:avLst/>
          </a:prstGeom>
          <a:solidFill>
            <a:srgbClr val="EAD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Regional Variables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3C826A4-3FA7-4950-92B4-D05D1DDFB73B}"/>
              </a:ext>
            </a:extLst>
          </p:cNvPr>
          <p:cNvSpPr/>
          <p:nvPr/>
        </p:nvSpPr>
        <p:spPr>
          <a:xfrm>
            <a:off x="468000" y="4077000"/>
            <a:ext cx="2160000" cy="216000"/>
          </a:xfrm>
          <a:prstGeom prst="rect">
            <a:avLst/>
          </a:prstGeom>
          <a:solidFill>
            <a:srgbClr val="EAEA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5A38175-2129-4772-8C99-82477AAFEBE9}"/>
              </a:ext>
            </a:extLst>
          </p:cNvPr>
          <p:cNvSpPr/>
          <p:nvPr/>
        </p:nvSpPr>
        <p:spPr>
          <a:xfrm>
            <a:off x="396000" y="3717000"/>
            <a:ext cx="223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Scopes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7B0EDF8-310D-4BB0-B504-21A9ABC4924E}"/>
              </a:ext>
            </a:extLst>
          </p:cNvPr>
          <p:cNvSpPr/>
          <p:nvPr/>
        </p:nvSpPr>
        <p:spPr>
          <a:xfrm>
            <a:off x="468000" y="2205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First Names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A6E530-5BB8-4944-AC0B-B84C481734EF}"/>
              </a:ext>
            </a:extLst>
          </p:cNvPr>
          <p:cNvSpPr/>
          <p:nvPr/>
        </p:nvSpPr>
        <p:spPr>
          <a:xfrm>
            <a:off x="828000" y="256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857F6BC8-F97F-4DF2-9710-CCE72C17FD42}"/>
              </a:ext>
            </a:extLst>
          </p:cNvPr>
          <p:cNvSpPr/>
          <p:nvPr/>
        </p:nvSpPr>
        <p:spPr>
          <a:xfrm>
            <a:off x="828000" y="285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9AFE7B5-2FAB-45B7-B996-465ABDB73428}"/>
              </a:ext>
            </a:extLst>
          </p:cNvPr>
          <p:cNvSpPr/>
          <p:nvPr/>
        </p:nvSpPr>
        <p:spPr>
          <a:xfrm>
            <a:off x="828000" y="328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EC42A58-273E-4921-BDBA-B5CB54876BB3}"/>
              </a:ext>
            </a:extLst>
          </p:cNvPr>
          <p:cNvSpPr/>
          <p:nvPr/>
        </p:nvSpPr>
        <p:spPr>
          <a:xfrm>
            <a:off x="46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293924F-1FFC-4CA9-ACDA-5F7EA62908A7}"/>
              </a:ext>
            </a:extLst>
          </p:cNvPr>
          <p:cNvSpPr/>
          <p:nvPr/>
        </p:nvSpPr>
        <p:spPr>
          <a:xfrm>
            <a:off x="46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Variables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013077E-0D0C-4E03-A47C-7727672C9DBA}"/>
              </a:ext>
            </a:extLst>
          </p:cNvPr>
          <p:cNvSpPr/>
          <p:nvPr/>
        </p:nvSpPr>
        <p:spPr>
          <a:xfrm>
            <a:off x="468000" y="198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53F267-7749-4833-85B3-CE312535C694}"/>
              </a:ext>
            </a:extLst>
          </p:cNvPr>
          <p:cNvSpPr/>
          <p:nvPr/>
        </p:nvSpPr>
        <p:spPr>
          <a:xfrm>
            <a:off x="4428000" y="2205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Hobbies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0C5CA70-B1E2-415B-A1CC-5A05A2FFC509}"/>
              </a:ext>
            </a:extLst>
          </p:cNvPr>
          <p:cNvSpPr/>
          <p:nvPr/>
        </p:nvSpPr>
        <p:spPr>
          <a:xfrm>
            <a:off x="4788000" y="256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Alex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FC65303-C83E-42EB-8AD9-842EEA94121F}"/>
              </a:ext>
            </a:extLst>
          </p:cNvPr>
          <p:cNvSpPr/>
          <p:nvPr/>
        </p:nvSpPr>
        <p:spPr>
          <a:xfrm>
            <a:off x="4788000" y="285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Bea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6BD7CA6C-BDAF-4520-9088-EB8D4799AFE1}"/>
              </a:ext>
            </a:extLst>
          </p:cNvPr>
          <p:cNvSpPr/>
          <p:nvPr/>
        </p:nvSpPr>
        <p:spPr>
          <a:xfrm>
            <a:off x="4788000" y="328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Zoë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7B0E6BF-40BE-4E63-A0B1-48BD47E1A164}"/>
              </a:ext>
            </a:extLst>
          </p:cNvPr>
          <p:cNvSpPr/>
          <p:nvPr/>
        </p:nvSpPr>
        <p:spPr>
          <a:xfrm>
            <a:off x="4428000" y="198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89FA78-F0CE-4368-85B8-69C621CE13F6}"/>
              </a:ext>
            </a:extLst>
          </p:cNvPr>
          <p:cNvSpPr/>
          <p:nvPr/>
        </p:nvSpPr>
        <p:spPr>
          <a:xfrm>
            <a:off x="2268000" y="2205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86446C3-008A-4668-A3A3-1A7CB4A22F42}"/>
              </a:ext>
            </a:extLst>
          </p:cNvPr>
          <p:cNvSpPr/>
          <p:nvPr/>
        </p:nvSpPr>
        <p:spPr>
          <a:xfrm>
            <a:off x="6228000" y="2205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62EC032-A5A4-46ED-A02C-E59ADEE95410}"/>
              </a:ext>
            </a:extLst>
          </p:cNvPr>
          <p:cNvSpPr/>
          <p:nvPr/>
        </p:nvSpPr>
        <p:spPr>
          <a:xfrm>
            <a:off x="2628000" y="256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Index numbers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C92636E-79B5-476E-9DFE-4D8F7042E835}"/>
              </a:ext>
            </a:extLst>
          </p:cNvPr>
          <p:cNvSpPr/>
          <p:nvPr/>
        </p:nvSpPr>
        <p:spPr>
          <a:xfrm>
            <a:off x="2628000" y="292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ED89430-8BC4-4BE0-8316-A2A98DEFA25B}"/>
              </a:ext>
            </a:extLst>
          </p:cNvPr>
          <p:cNvSpPr/>
          <p:nvPr/>
        </p:nvSpPr>
        <p:spPr>
          <a:xfrm>
            <a:off x="2628000" y="328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3BC9655-F5FD-440E-959D-F56B6B32951D}"/>
              </a:ext>
            </a:extLst>
          </p:cNvPr>
          <p:cNvSpPr/>
          <p:nvPr/>
        </p:nvSpPr>
        <p:spPr>
          <a:xfrm>
            <a:off x="6588000" y="256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Member Name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15F960E5-E2ED-434B-AB5A-3AC5F70F4679}"/>
              </a:ext>
            </a:extLst>
          </p:cNvPr>
          <p:cNvSpPr/>
          <p:nvPr/>
        </p:nvSpPr>
        <p:spPr>
          <a:xfrm>
            <a:off x="6588000" y="292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607AE4-33E1-487E-B5EF-B34F216A59B1}"/>
              </a:ext>
            </a:extLst>
          </p:cNvPr>
          <p:cNvSpPr/>
          <p:nvPr/>
        </p:nvSpPr>
        <p:spPr>
          <a:xfrm>
            <a:off x="6588000" y="328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7AE17C7-355C-4977-B5E5-0A3CB3BF34E3}"/>
              </a:ext>
            </a:extLst>
          </p:cNvPr>
          <p:cNvSpPr/>
          <p:nvPr/>
        </p:nvSpPr>
        <p:spPr>
          <a:xfrm>
            <a:off x="828000" y="306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FC6AD87-0A94-49DF-9B70-55103B70F884}"/>
              </a:ext>
            </a:extLst>
          </p:cNvPr>
          <p:cNvSpPr/>
          <p:nvPr/>
        </p:nvSpPr>
        <p:spPr>
          <a:xfrm>
            <a:off x="4788000" y="306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2AF3196-AF46-479C-AB9C-3CCCC02DF404}"/>
              </a:ext>
            </a:extLst>
          </p:cNvPr>
          <p:cNvSpPr/>
          <p:nvPr/>
        </p:nvSpPr>
        <p:spPr>
          <a:xfrm>
            <a:off x="442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My Accounts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64B5EB9-D1B1-4781-8B9F-DE711926743C}"/>
              </a:ext>
            </a:extLst>
          </p:cNvPr>
          <p:cNvSpPr/>
          <p:nvPr/>
        </p:nvSpPr>
        <p:spPr>
          <a:xfrm>
            <a:off x="442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Zero Members Variables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6E235CC-E737-4AF1-AED3-DF9A28195D4D}"/>
              </a:ext>
            </a:extLst>
          </p:cNvPr>
          <p:cNvSpPr/>
          <p:nvPr/>
        </p:nvSpPr>
        <p:spPr>
          <a:xfrm>
            <a:off x="4428000" y="1701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Like simple variables, but associated with 0 members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6674185-551B-4EBF-AD25-791BE31328D9}"/>
              </a:ext>
            </a:extLst>
          </p:cNvPr>
          <p:cNvSpPr/>
          <p:nvPr/>
        </p:nvSpPr>
        <p:spPr>
          <a:xfrm>
            <a:off x="2700000" y="4365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Local variables can be made accessible to further functions called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F7391EF-7FF2-45F3-A787-211B1402DFEA}"/>
              </a:ext>
            </a:extLst>
          </p:cNvPr>
          <p:cNvSpPr/>
          <p:nvPr/>
        </p:nvSpPr>
        <p:spPr>
          <a:xfrm>
            <a:off x="2700000" y="4077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defined locally in inside user functions and procedures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7500411B-2F12-4268-A9EB-494D30033C31}"/>
              </a:ext>
            </a:extLst>
          </p:cNvPr>
          <p:cNvSpPr/>
          <p:nvPr/>
        </p:nvSpPr>
        <p:spPr>
          <a:xfrm>
            <a:off x="2700000" y="4653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accessible all time from anywhere in the program code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CDF3E06-5EEC-4DB9-A4C6-586AD58DC7C9}"/>
              </a:ext>
            </a:extLst>
          </p:cNvPr>
          <p:cNvSpPr/>
          <p:nvPr/>
        </p:nvSpPr>
        <p:spPr>
          <a:xfrm>
            <a:off x="2700000" y="4941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Reserved variables, globally accessible.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FC280AD-1F25-4164-9E1F-205D0794CD27}"/>
              </a:ext>
            </a:extLst>
          </p:cNvPr>
          <p:cNvSpPr/>
          <p:nvPr/>
        </p:nvSpPr>
        <p:spPr>
          <a:xfrm>
            <a:off x="226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7551AC2-6B8E-4C0F-8797-CC45560EFF21}"/>
              </a:ext>
            </a:extLst>
          </p:cNvPr>
          <p:cNvSpPr/>
          <p:nvPr/>
        </p:nvSpPr>
        <p:spPr>
          <a:xfrm>
            <a:off x="622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1FEB9D5D-B435-47F5-8BAC-4522C256C21E}"/>
              </a:ext>
            </a:extLst>
          </p:cNvPr>
          <p:cNvSpPr/>
          <p:nvPr/>
        </p:nvSpPr>
        <p:spPr>
          <a:xfrm>
            <a:off x="396000" y="837000"/>
            <a:ext cx="223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Forms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AC7B4E1E-5B7B-4BA5-B8F0-7A81C67BC828}"/>
              </a:ext>
            </a:extLst>
          </p:cNvPr>
          <p:cNvSpPr/>
          <p:nvPr/>
        </p:nvSpPr>
        <p:spPr>
          <a:xfrm rot="16200000">
            <a:off x="0" y="3033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95ADC085-2DC5-4678-89CA-9818B81AF463}"/>
              </a:ext>
            </a:extLst>
          </p:cNvPr>
          <p:cNvSpPr/>
          <p:nvPr/>
        </p:nvSpPr>
        <p:spPr>
          <a:xfrm rot="16200000">
            <a:off x="4032000" y="3033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F61C16DB-80F9-4B61-981D-2B4320A3A0DC}"/>
              </a:ext>
            </a:extLst>
          </p:cNvPr>
          <p:cNvSpPr/>
          <p:nvPr/>
        </p:nvSpPr>
        <p:spPr>
          <a:xfrm>
            <a:off x="4428000" y="5805000"/>
            <a:ext cx="20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Protection Settings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32BE120D-3045-4462-8DE4-38EAFDB2F6D3}"/>
              </a:ext>
            </a:extLst>
          </p:cNvPr>
          <p:cNvSpPr/>
          <p:nvPr/>
        </p:nvSpPr>
        <p:spPr>
          <a:xfrm>
            <a:off x="468000" y="5805000"/>
            <a:ext cx="20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References to Variables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91B3492-49E5-4EAB-AB2D-4735FA5554D6}"/>
              </a:ext>
            </a:extLst>
          </p:cNvPr>
          <p:cNvSpPr/>
          <p:nvPr/>
        </p:nvSpPr>
        <p:spPr>
          <a:xfrm>
            <a:off x="396000" y="1125000"/>
            <a:ext cx="8208000" cy="244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0DC3E93-A1DB-41B8-BBC5-831CFAC38B7B}"/>
              </a:ext>
            </a:extLst>
          </p:cNvPr>
          <p:cNvSpPr/>
          <p:nvPr/>
        </p:nvSpPr>
        <p:spPr>
          <a:xfrm>
            <a:off x="396000" y="4005000"/>
            <a:ext cx="820800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CB939A9-FD43-4646-B5C4-15FDE88BF907}"/>
              </a:ext>
            </a:extLst>
          </p:cNvPr>
          <p:cNvSpPr/>
          <p:nvPr/>
        </p:nvSpPr>
        <p:spPr>
          <a:xfrm>
            <a:off x="396000" y="5373000"/>
            <a:ext cx="21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Other Features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41A02E5-EF2F-4475-BF2C-129AEE8B6E62}"/>
              </a:ext>
            </a:extLst>
          </p:cNvPr>
          <p:cNvSpPr/>
          <p:nvPr/>
        </p:nvSpPr>
        <p:spPr>
          <a:xfrm>
            <a:off x="396000" y="5661000"/>
            <a:ext cx="8208000" cy="64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90CA9FC4-F5F0-4562-A436-935C389A3F88}"/>
              </a:ext>
            </a:extLst>
          </p:cNvPr>
          <p:cNvSpPr/>
          <p:nvPr/>
        </p:nvSpPr>
        <p:spPr>
          <a:xfrm>
            <a:off x="2628000" y="5661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Create simple references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access existing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F92431B-D8F5-48B3-BAEF-513C7191DFC2}"/>
              </a:ext>
            </a:extLst>
          </p:cNvPr>
          <p:cNvSpPr/>
          <p:nvPr/>
        </p:nvSpPr>
        <p:spPr>
          <a:xfrm>
            <a:off x="6588000" y="5661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Apply protection settings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order to avoid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accidental problems</a:t>
            </a:r>
          </a:p>
        </p:txBody>
      </p:sp>
    </p:spTree>
    <p:extLst>
      <p:ext uri="{BB962C8B-B14F-4D97-AF65-F5344CB8AC3E}">
        <p14:creationId xmlns:p14="http://schemas.microsoft.com/office/powerpoint/2010/main" val="3613540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14467</Words>
  <Application>Microsoft Office PowerPoint</Application>
  <PresentationFormat>Bildschirmpräsentation (4:3)</PresentationFormat>
  <Paragraphs>3689</Paragraphs>
  <Slides>80</Slides>
  <Notes>52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87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Functions Overview LAN_Pyramid_Basics.png </vt:lpstr>
      <vt:lpstr>Functions Overview LAN_Pyramid_Basics.png, LAN_Pyramid_Basic_Types.png </vt:lpstr>
      <vt:lpstr>Functions Overview LAN_Top_Level.png </vt:lpstr>
      <vt:lpstr>Functions Overview LAN_Statements.png  </vt:lpstr>
      <vt:lpstr>Functions Overview LAN_Assignments.png </vt:lpstr>
      <vt:lpstr>Tables LAN_Tables.png </vt:lpstr>
      <vt:lpstr>Tables LAN_Variables.png </vt:lpstr>
      <vt:lpstr>Functions Overview 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Nested Partial Table Specifications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2022-04-24T19:41:49Z</dcterms:modified>
</cp:coreProperties>
</file>