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2"/>
  </p:notesMasterIdLst>
  <p:sldIdLst>
    <p:sldId id="398" r:id="rId2"/>
    <p:sldId id="500" r:id="rId3"/>
    <p:sldId id="499" r:id="rId4"/>
    <p:sldId id="497" r:id="rId5"/>
    <p:sldId id="495" r:id="rId6"/>
    <p:sldId id="496" r:id="rId7"/>
    <p:sldId id="498" r:id="rId8"/>
    <p:sldId id="459" r:id="rId9"/>
    <p:sldId id="461" r:id="rId10"/>
    <p:sldId id="465" r:id="rId11"/>
    <p:sldId id="463" r:id="rId12"/>
    <p:sldId id="464" r:id="rId13"/>
    <p:sldId id="493" r:id="rId14"/>
    <p:sldId id="494" r:id="rId15"/>
    <p:sldId id="434" r:id="rId16"/>
    <p:sldId id="432" r:id="rId17"/>
    <p:sldId id="433" r:id="rId18"/>
    <p:sldId id="412" r:id="rId19"/>
    <p:sldId id="419" r:id="rId20"/>
    <p:sldId id="482" r:id="rId21"/>
    <p:sldId id="483" r:id="rId22"/>
    <p:sldId id="484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02" r:id="rId31"/>
    <p:sldId id="501" r:id="rId32"/>
    <p:sldId id="502" r:id="rId33"/>
    <p:sldId id="404" r:id="rId34"/>
    <p:sldId id="403" r:id="rId35"/>
    <p:sldId id="453" r:id="rId36"/>
    <p:sldId id="454" r:id="rId37"/>
    <p:sldId id="455" r:id="rId38"/>
    <p:sldId id="456" r:id="rId39"/>
    <p:sldId id="443" r:id="rId40"/>
    <p:sldId id="445" r:id="rId41"/>
    <p:sldId id="405" r:id="rId42"/>
    <p:sldId id="447" r:id="rId43"/>
    <p:sldId id="448" r:id="rId44"/>
    <p:sldId id="449" r:id="rId45"/>
    <p:sldId id="450" r:id="rId46"/>
    <p:sldId id="479" r:id="rId47"/>
    <p:sldId id="480" r:id="rId48"/>
    <p:sldId id="406" r:id="rId49"/>
    <p:sldId id="457" r:id="rId50"/>
    <p:sldId id="473" r:id="rId51"/>
    <p:sldId id="474" r:id="rId52"/>
    <p:sldId id="475" r:id="rId53"/>
    <p:sldId id="476" r:id="rId54"/>
    <p:sldId id="477" r:id="rId55"/>
    <p:sldId id="408" r:id="rId56"/>
    <p:sldId id="458" r:id="rId57"/>
    <p:sldId id="407" r:id="rId58"/>
    <p:sldId id="470" r:id="rId59"/>
    <p:sldId id="471" r:id="rId60"/>
    <p:sldId id="481" r:id="rId61"/>
    <p:sldId id="478" r:id="rId62"/>
    <p:sldId id="401" r:id="rId63"/>
    <p:sldId id="409" r:id="rId64"/>
    <p:sldId id="410" r:id="rId65"/>
    <p:sldId id="418" r:id="rId66"/>
    <p:sldId id="451" r:id="rId67"/>
    <p:sldId id="466" r:id="rId68"/>
    <p:sldId id="468" r:id="rId69"/>
    <p:sldId id="469" r:id="rId70"/>
    <p:sldId id="503" r:id="rId71"/>
  </p:sldIdLst>
  <p:sldSz cx="9144000" cy="6858000" type="screen4x3"/>
  <p:notesSz cx="6794500" cy="9931400"/>
  <p:custDataLst>
    <p:tags r:id="rId7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0C8FC"/>
    <a:srgbClr val="CCFFCC"/>
    <a:srgbClr val="3366FF"/>
    <a:srgbClr val="0000FF"/>
    <a:srgbClr val="00CC00"/>
    <a:srgbClr val="DDFFDD"/>
    <a:srgbClr val="FFFF99"/>
    <a:srgbClr val="00FF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6238" autoAdjust="0"/>
  </p:normalViewPr>
  <p:slideViewPr>
    <p:cSldViewPr showGuides="1">
      <p:cViewPr>
        <p:scale>
          <a:sx n="66" d="100"/>
          <a:sy n="66" d="100"/>
        </p:scale>
        <p:origin x="3264" y="972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2021-01-30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55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035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11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2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3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Behavior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BCABCA-1510-4BD2-A643-878B335C93CC}"/>
              </a:ext>
            </a:extLst>
          </p:cNvPr>
          <p:cNvSpPr/>
          <p:nvPr/>
        </p:nvSpPr>
        <p:spPr>
          <a:xfrm>
            <a:off x="2628000" y="26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Take note of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switches if specified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C8BBDC3-092C-4E0E-9106-5FE84B6C724A}"/>
              </a:ext>
            </a:extLst>
          </p:cNvPr>
          <p:cNvCxnSpPr>
            <a:cxnSpLocks/>
          </p:cNvCxnSpPr>
          <p:nvPr/>
        </p:nvCxnSpPr>
        <p:spPr>
          <a:xfrm>
            <a:off x="3636000" y="693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DEEF7DD9-0F09-4832-9A45-3EFFC0D358BE}"/>
              </a:ext>
            </a:extLst>
          </p:cNvPr>
          <p:cNvSpPr/>
          <p:nvPr/>
        </p:nvSpPr>
        <p:spPr>
          <a:xfrm>
            <a:off x="2628000" y="1269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Initialize all system variables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F9731D7-7908-483E-93FC-67CE2AF5385D}"/>
              </a:ext>
            </a:extLst>
          </p:cNvPr>
          <p:cNvSpPr/>
          <p:nvPr/>
        </p:nvSpPr>
        <p:spPr>
          <a:xfrm>
            <a:off x="2628000" y="1701000"/>
            <a:ext cx="2016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Retrieve memorized locale info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(country, language)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C735710-683A-4F58-92BB-C0302AF04B30}"/>
              </a:ext>
            </a:extLst>
          </p:cNvPr>
          <p:cNvSpPr/>
          <p:nvPr/>
        </p:nvSpPr>
        <p:spPr>
          <a:xfrm>
            <a:off x="396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Look for 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 current &amp; starting directories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2AA0730-F57C-448A-AD1F-EC87DC27F205}"/>
              </a:ext>
            </a:extLst>
          </p:cNvPr>
          <p:cNvSpPr/>
          <p:nvPr/>
        </p:nvSpPr>
        <p:spPr>
          <a:xfrm>
            <a:off x="4860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Change to the directory where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the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is located *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4A7BF0-E985-451A-B8FE-A83AB8E1F9A3}"/>
              </a:ext>
            </a:extLst>
          </p:cNvPr>
          <p:cNvSpPr/>
          <p:nvPr/>
        </p:nvSpPr>
        <p:spPr>
          <a:xfrm>
            <a:off x="2628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BBE41B35-2F80-42A7-A270-BB33E695D11C}"/>
              </a:ext>
            </a:extLst>
          </p:cNvPr>
          <p:cNvSpPr/>
          <p:nvPr/>
        </p:nvSpPr>
        <p:spPr>
          <a:xfrm>
            <a:off x="396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 </a:t>
            </a:r>
            <a:r>
              <a:rPr lang="en-US" sz="1000" b="1" dirty="0" err="1">
                <a:solidFill>
                  <a:schemeClr val="tx1"/>
                </a:solidFill>
              </a:rPr>
              <a:t>B4P</a:t>
            </a:r>
            <a:r>
              <a:rPr lang="en-US" sz="1000" b="1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6F6B636-CC14-45EC-A21B-17EB762B80F6}"/>
              </a:ext>
            </a:extLst>
          </p:cNvPr>
          <p:cNvSpPr/>
          <p:nvPr/>
        </p:nvSpPr>
        <p:spPr>
          <a:xfrm>
            <a:off x="2628000" y="8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Welcome Text *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7E75268-8B25-4E8A-A635-E2D3EE1CB409}"/>
              </a:ext>
            </a:extLst>
          </p:cNvPr>
          <p:cNvCxnSpPr>
            <a:cxnSpLocks/>
          </p:cNvCxnSpPr>
          <p:nvPr/>
        </p:nvCxnSpPr>
        <p:spPr>
          <a:xfrm>
            <a:off x="3636000" y="1125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97F97C5-2A30-4CC9-A502-94ED5EBD1BA5}"/>
              </a:ext>
            </a:extLst>
          </p:cNvPr>
          <p:cNvCxnSpPr>
            <a:cxnSpLocks/>
          </p:cNvCxnSpPr>
          <p:nvPr/>
        </p:nvCxnSpPr>
        <p:spPr>
          <a:xfrm>
            <a:off x="3636000" y="1557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erzweigung 13">
            <a:extLst>
              <a:ext uri="{FF2B5EF4-FFF2-40B4-BE49-F238E27FC236}">
                <a16:creationId xmlns:a16="http://schemas.microsoft.com/office/drawing/2014/main" id="{B8B58D71-141A-4F3C-AD06-0DF78C6C134E}"/>
              </a:ext>
            </a:extLst>
          </p:cNvPr>
          <p:cNvSpPr/>
          <p:nvPr/>
        </p:nvSpPr>
        <p:spPr>
          <a:xfrm>
            <a:off x="2628000" y="2349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Decision taking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162B8FC-E202-4A9E-AA7D-C17401391218}"/>
              </a:ext>
            </a:extLst>
          </p:cNvPr>
          <p:cNvCxnSpPr>
            <a:cxnSpLocks/>
          </p:cNvCxnSpPr>
          <p:nvPr/>
        </p:nvCxnSpPr>
        <p:spPr>
          <a:xfrm>
            <a:off x="4644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4C9CE55-52B5-491F-AD3D-86B1BA759180}"/>
              </a:ext>
            </a:extLst>
          </p:cNvPr>
          <p:cNvCxnSpPr>
            <a:cxnSpLocks/>
          </p:cNvCxnSpPr>
          <p:nvPr/>
        </p:nvCxnSpPr>
        <p:spPr>
          <a:xfrm>
            <a:off x="3636000" y="21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zweigung 85">
            <a:extLst>
              <a:ext uri="{FF2B5EF4-FFF2-40B4-BE49-F238E27FC236}">
                <a16:creationId xmlns:a16="http://schemas.microsoft.com/office/drawing/2014/main" id="{509A4ED7-ED07-4563-A5AF-25BE527102A3}"/>
              </a:ext>
            </a:extLst>
          </p:cNvPr>
          <p:cNvSpPr/>
          <p:nvPr/>
        </p:nvSpPr>
        <p:spPr>
          <a:xfrm>
            <a:off x="396000" y="2997048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available?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96E765CF-399A-41D3-A8DE-6FFF20F4E74E}"/>
              </a:ext>
            </a:extLst>
          </p:cNvPr>
          <p:cNvCxnSpPr>
            <a:cxnSpLocks/>
          </p:cNvCxnSpPr>
          <p:nvPr/>
        </p:nvCxnSpPr>
        <p:spPr>
          <a:xfrm>
            <a:off x="1404000" y="27810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zweigung 90">
            <a:extLst>
              <a:ext uri="{FF2B5EF4-FFF2-40B4-BE49-F238E27FC236}">
                <a16:creationId xmlns:a16="http://schemas.microsoft.com/office/drawing/2014/main" id="{05EDC96F-CE68-418F-BBCF-61A443B2D183}"/>
              </a:ext>
            </a:extLst>
          </p:cNvPr>
          <p:cNvSpPr/>
          <p:nvPr/>
        </p:nvSpPr>
        <p:spPr>
          <a:xfrm>
            <a:off x="396000" y="5445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1 second *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 only)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9EECA0E-29C4-44E9-B639-122E156942BA}"/>
              </a:ext>
            </a:extLst>
          </p:cNvPr>
          <p:cNvCxnSpPr>
            <a:cxnSpLocks/>
          </p:cNvCxnSpPr>
          <p:nvPr/>
        </p:nvCxnSpPr>
        <p:spPr>
          <a:xfrm>
            <a:off x="1404000" y="357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5EBB4B-633F-4669-A0F6-00AC836F8225}"/>
              </a:ext>
            </a:extLst>
          </p:cNvPr>
          <p:cNvCxnSpPr>
            <a:cxnSpLocks/>
          </p:cNvCxnSpPr>
          <p:nvPr/>
        </p:nvCxnSpPr>
        <p:spPr>
          <a:xfrm>
            <a:off x="5868000" y="278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Verzweigung 94">
            <a:extLst>
              <a:ext uri="{FF2B5EF4-FFF2-40B4-BE49-F238E27FC236}">
                <a16:creationId xmlns:a16="http://schemas.microsoft.com/office/drawing/2014/main" id="{E8D47682-1B6C-4548-BD82-4741067392EF}"/>
              </a:ext>
            </a:extLst>
          </p:cNvPr>
          <p:cNvSpPr/>
          <p:nvPr/>
        </p:nvSpPr>
        <p:spPr>
          <a:xfrm>
            <a:off x="4860000" y="2997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Specified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available?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13D853E-F0C9-4B95-9535-B15CAC43C002}"/>
              </a:ext>
            </a:extLst>
          </p:cNvPr>
          <p:cNvSpPr/>
          <p:nvPr/>
        </p:nvSpPr>
        <p:spPr>
          <a:xfrm>
            <a:off x="396000" y="44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file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D009E9-3EB0-4703-AB82-DEBDA03225EF}"/>
              </a:ext>
            </a:extLst>
          </p:cNvPr>
          <p:cNvCxnSpPr>
            <a:cxnSpLocks/>
          </p:cNvCxnSpPr>
          <p:nvPr/>
        </p:nvCxnSpPr>
        <p:spPr>
          <a:xfrm>
            <a:off x="1404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A2F10621-9368-4AD2-B284-9C31322BF95E}"/>
              </a:ext>
            </a:extLst>
          </p:cNvPr>
          <p:cNvCxnSpPr>
            <a:cxnSpLocks/>
          </p:cNvCxnSpPr>
          <p:nvPr/>
        </p:nvCxnSpPr>
        <p:spPr>
          <a:xfrm>
            <a:off x="1404000" y="60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3BBBC62-5B76-4CAC-948D-FA393ABB6822}"/>
              </a:ext>
            </a:extLst>
          </p:cNvPr>
          <p:cNvCxnSpPr>
            <a:cxnSpLocks/>
          </p:cNvCxnSpPr>
          <p:nvPr/>
        </p:nvCxnSpPr>
        <p:spPr>
          <a:xfrm flipH="1">
            <a:off x="2412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67FD3A2-ABB9-45DE-BA9C-303163671948}"/>
              </a:ext>
            </a:extLst>
          </p:cNvPr>
          <p:cNvSpPr/>
          <p:nvPr/>
        </p:nvSpPr>
        <p:spPr>
          <a:xfrm>
            <a:off x="396000" y="2132976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No file name specified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994F20E-1809-45DA-A2DA-EAD0FF06EDBF}"/>
              </a:ext>
            </a:extLst>
          </p:cNvPr>
          <p:cNvSpPr/>
          <p:nvPr/>
        </p:nvSpPr>
        <p:spPr>
          <a:xfrm>
            <a:off x="4860000" y="2133000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 err="1">
                <a:solidFill>
                  <a:schemeClr val="tx1"/>
                </a:solidFill>
              </a:rPr>
              <a:t>B4P</a:t>
            </a:r>
            <a:r>
              <a:rPr lang="en-US" sz="800" dirty="0">
                <a:solidFill>
                  <a:schemeClr val="tx1"/>
                </a:solidFill>
              </a:rPr>
              <a:t> Program file name has been specified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A4A10EE-B093-4F35-ABE2-97335DEC0167}"/>
              </a:ext>
            </a:extLst>
          </p:cNvPr>
          <p:cNvSpPr/>
          <p:nvPr/>
        </p:nvSpPr>
        <p:spPr>
          <a:xfrm>
            <a:off x="396000" y="378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Provide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arguments as system variables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05F7EBBB-486F-4C36-BCC8-8907F20FCFCE}"/>
              </a:ext>
            </a:extLst>
          </p:cNvPr>
          <p:cNvCxnSpPr>
            <a:cxnSpLocks/>
          </p:cNvCxnSpPr>
          <p:nvPr/>
        </p:nvCxnSpPr>
        <p:spPr>
          <a:xfrm>
            <a:off x="5868000" y="3573000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2CEA51A4-B416-484B-ADF6-96AE4B8A2AD9}"/>
              </a:ext>
            </a:extLst>
          </p:cNvPr>
          <p:cNvSpPr/>
          <p:nvPr/>
        </p:nvSpPr>
        <p:spPr>
          <a:xfrm>
            <a:off x="4932000" y="83700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* Action may be skipped depending</a:t>
            </a:r>
          </a:p>
          <a:p>
            <a:r>
              <a:rPr lang="en-US" sz="800" dirty="0">
                <a:solidFill>
                  <a:schemeClr val="tx1"/>
                </a:solidFill>
              </a:rPr>
              <a:t>  on chosen command-line switches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2495516A-F87B-43AC-973A-707788770D08}"/>
              </a:ext>
            </a:extLst>
          </p:cNvPr>
          <p:cNvCxnSpPr>
            <a:cxnSpLocks/>
          </p:cNvCxnSpPr>
          <p:nvPr/>
        </p:nvCxnSpPr>
        <p:spPr>
          <a:xfrm flipH="1">
            <a:off x="2412000" y="4005000"/>
            <a:ext cx="11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88EEA407-315F-4E6E-A44E-23FF3D449F1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36000" y="5229048"/>
            <a:ext cx="0" cy="100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D239C0C7-8785-4586-AD5C-70F87A3B31A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636000" y="2925000"/>
            <a:ext cx="0" cy="2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DE01A103-3472-4DB1-A048-142176A48BA0}"/>
              </a:ext>
            </a:extLst>
          </p:cNvPr>
          <p:cNvCxnSpPr>
            <a:cxnSpLocks/>
          </p:cNvCxnSpPr>
          <p:nvPr/>
        </p:nvCxnSpPr>
        <p:spPr>
          <a:xfrm flipH="1">
            <a:off x="3708000" y="4005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EB0CC1C-F673-4181-B9D8-2981D298C838}"/>
              </a:ext>
            </a:extLst>
          </p:cNvPr>
          <p:cNvCxnSpPr>
            <a:cxnSpLocks/>
          </p:cNvCxnSpPr>
          <p:nvPr/>
        </p:nvCxnSpPr>
        <p:spPr>
          <a:xfrm>
            <a:off x="2412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CAEEF56D-B13E-47D0-8AC5-ADD85D8E0C46}"/>
              </a:ext>
            </a:extLst>
          </p:cNvPr>
          <p:cNvSpPr/>
          <p:nvPr/>
        </p:nvSpPr>
        <p:spPr>
          <a:xfrm>
            <a:off x="3636000" y="2853000"/>
            <a:ext cx="1368000" cy="453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Option to enter interactive mode</a:t>
            </a:r>
          </a:p>
          <a:p>
            <a:r>
              <a:rPr lang="en-US" sz="800" dirty="0">
                <a:solidFill>
                  <a:schemeClr val="tx1"/>
                </a:solidFill>
              </a:rPr>
              <a:t>directly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B9CDB7-4912-4242-8A58-4FF6384F26A2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3636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BED03999-2D4C-49F8-8982-CDD5CA20CF2D}"/>
              </a:ext>
            </a:extLst>
          </p:cNvPr>
          <p:cNvSpPr/>
          <p:nvPr/>
        </p:nvSpPr>
        <p:spPr>
          <a:xfrm>
            <a:off x="3924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D93D78E-EF03-4099-9AF8-07AE51F90407}"/>
              </a:ext>
            </a:extLst>
          </p:cNvPr>
          <p:cNvSpPr/>
          <p:nvPr/>
        </p:nvSpPr>
        <p:spPr>
          <a:xfrm>
            <a:off x="2412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2A96DF3-50C6-4807-8D71-C7C9C8AB600E}"/>
              </a:ext>
            </a:extLst>
          </p:cNvPr>
          <p:cNvCxnSpPr>
            <a:cxnSpLocks/>
          </p:cNvCxnSpPr>
          <p:nvPr/>
        </p:nvCxnSpPr>
        <p:spPr>
          <a:xfrm>
            <a:off x="1404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795074BF-E5A1-48F0-ABD9-6681637262FA}"/>
              </a:ext>
            </a:extLst>
          </p:cNvPr>
          <p:cNvSpPr/>
          <p:nvPr/>
        </p:nvSpPr>
        <p:spPr>
          <a:xfrm>
            <a:off x="396000" y="4941000"/>
            <a:ext cx="424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Initialization: Load 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and execute it first *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D2922DB-9EB8-4B01-9CA0-B185E54DAF55}"/>
              </a:ext>
            </a:extLst>
          </p:cNvPr>
          <p:cNvCxnSpPr>
            <a:cxnSpLocks/>
          </p:cNvCxnSpPr>
          <p:nvPr/>
        </p:nvCxnSpPr>
        <p:spPr>
          <a:xfrm>
            <a:off x="1404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84B0C48-C7B1-426A-9A14-3276A890A708}"/>
              </a:ext>
            </a:extLst>
          </p:cNvPr>
          <p:cNvCxnSpPr>
            <a:cxnSpLocks/>
          </p:cNvCxnSpPr>
          <p:nvPr/>
        </p:nvCxnSpPr>
        <p:spPr>
          <a:xfrm>
            <a:off x="2412000" y="5733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14999E4D-C16E-4AFE-AB25-9041CE49133C}"/>
              </a:ext>
            </a:extLst>
          </p:cNvPr>
          <p:cNvSpPr/>
          <p:nvPr/>
        </p:nvSpPr>
        <p:spPr>
          <a:xfrm>
            <a:off x="2412000" y="5733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Interruption (key pressed)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7A0E850-4BC5-42D3-A5CF-47155EDE64FE}"/>
              </a:ext>
            </a:extLst>
          </p:cNvPr>
          <p:cNvCxnSpPr>
            <a:cxnSpLocks/>
          </p:cNvCxnSpPr>
          <p:nvPr/>
        </p:nvCxnSpPr>
        <p:spPr>
          <a:xfrm>
            <a:off x="2412000" y="4581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786CCE6-6D0B-446F-B834-465FBAD7B347}"/>
              </a:ext>
            </a:extLst>
          </p:cNvPr>
          <p:cNvSpPr/>
          <p:nvPr/>
        </p:nvSpPr>
        <p:spPr>
          <a:xfrm>
            <a:off x="2412000" y="4581000"/>
            <a:ext cx="93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accessible</a:t>
            </a:r>
          </a:p>
          <a:p>
            <a:r>
              <a:rPr lang="en-US" sz="800" dirty="0">
                <a:solidFill>
                  <a:schemeClr val="tx1"/>
                </a:solidFill>
              </a:rPr>
              <a:t>or locked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2CA6AF3-0270-45E8-8070-ADF967272428}"/>
              </a:ext>
            </a:extLst>
          </p:cNvPr>
          <p:cNvSpPr/>
          <p:nvPr/>
        </p:nvSpPr>
        <p:spPr>
          <a:xfrm>
            <a:off x="4860000" y="4436904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if existing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2D4CBD8-89AC-4913-A233-BF4A45765F84}"/>
              </a:ext>
            </a:extLst>
          </p:cNvPr>
          <p:cNvSpPr/>
          <p:nvPr/>
        </p:nvSpPr>
        <p:spPr>
          <a:xfrm>
            <a:off x="4860000" y="4940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Include default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libraries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231599F-DC1A-406C-8664-B6EDBF11697B}"/>
              </a:ext>
            </a:extLst>
          </p:cNvPr>
          <p:cNvSpPr/>
          <p:nvPr/>
        </p:nvSpPr>
        <p:spPr>
          <a:xfrm>
            <a:off x="4860000" y="5444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again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28DDCA-BEE4-4929-91C5-1EF6D4E8219B}"/>
              </a:ext>
            </a:extLst>
          </p:cNvPr>
          <p:cNvCxnSpPr>
            <a:cxnSpLocks/>
          </p:cNvCxnSpPr>
          <p:nvPr/>
        </p:nvCxnSpPr>
        <p:spPr>
          <a:xfrm flipV="1">
            <a:off x="4644000" y="4437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23A190C-8FFD-4B17-8527-52B19C52876B}"/>
              </a:ext>
            </a:extLst>
          </p:cNvPr>
          <p:cNvCxnSpPr>
            <a:cxnSpLocks/>
          </p:cNvCxnSpPr>
          <p:nvPr/>
        </p:nvCxnSpPr>
        <p:spPr>
          <a:xfrm>
            <a:off x="4644000" y="5229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CFEF118-B761-42D5-9631-80E9BFDEF855}"/>
              </a:ext>
            </a:extLst>
          </p:cNvPr>
          <p:cNvCxnSpPr>
            <a:cxnSpLocks/>
          </p:cNvCxnSpPr>
          <p:nvPr/>
        </p:nvCxnSpPr>
        <p:spPr>
          <a:xfrm>
            <a:off x="5868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A7F2212-4028-4A13-92C4-32F5C490694A}"/>
              </a:ext>
            </a:extLst>
          </p:cNvPr>
          <p:cNvCxnSpPr>
            <a:cxnSpLocks/>
          </p:cNvCxnSpPr>
          <p:nvPr/>
        </p:nvCxnSpPr>
        <p:spPr>
          <a:xfrm>
            <a:off x="5868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7A6AC1E-3493-4245-A6D6-6C596AD17620}"/>
              </a:ext>
            </a:extLst>
          </p:cNvPr>
          <p:cNvSpPr/>
          <p:nvPr/>
        </p:nvSpPr>
        <p:spPr>
          <a:xfrm>
            <a:off x="4860000" y="4221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>
                <a:solidFill>
                  <a:schemeClr val="tx1"/>
                </a:solidFill>
              </a:rPr>
              <a:t>Do 1st </a:t>
            </a:r>
            <a:r>
              <a:rPr lang="en-US" sz="800" dirty="0">
                <a:solidFill>
                  <a:schemeClr val="tx1"/>
                </a:solidFill>
              </a:rPr>
              <a:t>code block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FA8FD6F-8AAD-41B9-B976-D10FBC45A9AB}"/>
              </a:ext>
            </a:extLst>
          </p:cNvPr>
          <p:cNvSpPr/>
          <p:nvPr/>
        </p:nvSpPr>
        <p:spPr>
          <a:xfrm>
            <a:off x="4860000" y="522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Do 2nd code block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AA273494-E2A1-4AF1-B5F1-7DD5179E5BF4}"/>
              </a:ext>
            </a:extLst>
          </p:cNvPr>
          <p:cNvCxnSpPr>
            <a:cxnSpLocks/>
          </p:cNvCxnSpPr>
          <p:nvPr/>
        </p:nvCxnSpPr>
        <p:spPr>
          <a:xfrm>
            <a:off x="5868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1199C1-B38D-42AE-A8EA-F866B0025F84}"/>
              </a:ext>
            </a:extLst>
          </p:cNvPr>
          <p:cNvCxnSpPr>
            <a:cxnSpLocks/>
          </p:cNvCxnSpPr>
          <p:nvPr/>
        </p:nvCxnSpPr>
        <p:spPr>
          <a:xfrm>
            <a:off x="5868000" y="57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Basics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5076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5076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6660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6660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98C8725-02FE-470D-89FA-441688B628B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19AD3EC-E761-4D40-AFFE-AD794A1EA568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flipH="1">
            <a:off x="3852000" y="105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D41DE28-B7D9-4F7D-8C3A-274B2C2BAE0A}"/>
              </a:ext>
            </a:extLst>
          </p:cNvPr>
          <p:cNvSpPr/>
          <p:nvPr/>
        </p:nvSpPr>
        <p:spPr>
          <a:xfrm>
            <a:off x="396000" y="3069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CB533E3-7FBA-4216-80AF-AD383B22834F}"/>
              </a:ext>
            </a:extLst>
          </p:cNvPr>
          <p:cNvSpPr/>
          <p:nvPr/>
        </p:nvSpPr>
        <p:spPr>
          <a:xfrm>
            <a:off x="4644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CD96544-288A-4753-A15F-D843C6CBD989}"/>
              </a:ext>
            </a:extLst>
          </p:cNvPr>
          <p:cNvSpPr/>
          <p:nvPr/>
        </p:nvSpPr>
        <p:spPr>
          <a:xfrm>
            <a:off x="4860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D3E7C6-8926-4F89-8F9E-4F246E04AB73}"/>
              </a:ext>
            </a:extLst>
          </p:cNvPr>
          <p:cNvSpPr/>
          <p:nvPr/>
        </p:nvSpPr>
        <p:spPr>
          <a:xfrm>
            <a:off x="5076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5EAD4B-0E7A-4B72-8A1E-305A0E63C825}"/>
              </a:ext>
            </a:extLst>
          </p:cNvPr>
          <p:cNvSpPr/>
          <p:nvPr/>
        </p:nvSpPr>
        <p:spPr>
          <a:xfrm>
            <a:off x="5076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4063C95-342C-4445-B8EB-F57313571049}"/>
              </a:ext>
            </a:extLst>
          </p:cNvPr>
          <p:cNvSpPr/>
          <p:nvPr/>
        </p:nvSpPr>
        <p:spPr>
          <a:xfrm>
            <a:off x="5076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1EA03A7-A934-4E41-8F86-580956D90E5A}"/>
              </a:ext>
            </a:extLst>
          </p:cNvPr>
          <p:cNvSpPr/>
          <p:nvPr/>
        </p:nvSpPr>
        <p:spPr>
          <a:xfrm>
            <a:off x="5508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DDDEA5B-1281-4F35-8401-7296128BF5C0}"/>
              </a:ext>
            </a:extLst>
          </p:cNvPr>
          <p:cNvSpPr/>
          <p:nvPr/>
        </p:nvSpPr>
        <p:spPr>
          <a:xfrm>
            <a:off x="5076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10BBBC6-954A-4126-8037-622E0240D4DD}"/>
              </a:ext>
            </a:extLst>
          </p:cNvPr>
          <p:cNvSpPr/>
          <p:nvPr/>
        </p:nvSpPr>
        <p:spPr>
          <a:xfrm>
            <a:off x="4860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5D800E7-D712-454F-A55D-D4216D3BAAEF}"/>
              </a:ext>
            </a:extLst>
          </p:cNvPr>
          <p:cNvSpPr/>
          <p:nvPr/>
        </p:nvSpPr>
        <p:spPr>
          <a:xfrm>
            <a:off x="5076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B44AFD4-5846-4239-A996-75DEC7B0AB15}"/>
              </a:ext>
            </a:extLst>
          </p:cNvPr>
          <p:cNvSpPr/>
          <p:nvPr/>
        </p:nvSpPr>
        <p:spPr>
          <a:xfrm>
            <a:off x="5076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BEE5593-39D6-4B4E-B512-E8406FAF55F5}"/>
              </a:ext>
            </a:extLst>
          </p:cNvPr>
          <p:cNvSpPr/>
          <p:nvPr/>
        </p:nvSpPr>
        <p:spPr>
          <a:xfrm>
            <a:off x="6444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BFFFEC49-6D7D-4F5A-AFBB-D71043C213EB}"/>
              </a:ext>
            </a:extLst>
          </p:cNvPr>
          <p:cNvSpPr/>
          <p:nvPr/>
        </p:nvSpPr>
        <p:spPr>
          <a:xfrm>
            <a:off x="5868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A0A8D66-E999-482B-85C5-8B8B047DCB0C}"/>
              </a:ext>
            </a:extLst>
          </p:cNvPr>
          <p:cNvSpPr/>
          <p:nvPr/>
        </p:nvSpPr>
        <p:spPr>
          <a:xfrm>
            <a:off x="6660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DF2E11-FF44-473E-AE7F-235904623869}"/>
              </a:ext>
            </a:extLst>
          </p:cNvPr>
          <p:cNvSpPr/>
          <p:nvPr/>
        </p:nvSpPr>
        <p:spPr>
          <a:xfrm>
            <a:off x="6660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2E66AF4-134E-4927-A611-83F0EBDD06CC}"/>
              </a:ext>
            </a:extLst>
          </p:cNvPr>
          <p:cNvSpPr/>
          <p:nvPr/>
        </p:nvSpPr>
        <p:spPr>
          <a:xfrm>
            <a:off x="6660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8A3F915-1526-4FBF-BC33-3BE3FE32C3EC}"/>
              </a:ext>
            </a:extLst>
          </p:cNvPr>
          <p:cNvSpPr/>
          <p:nvPr/>
        </p:nvSpPr>
        <p:spPr>
          <a:xfrm>
            <a:off x="7092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A533854-3BAB-465A-981F-4C3D61B2A97E}"/>
              </a:ext>
            </a:extLst>
          </p:cNvPr>
          <p:cNvSpPr/>
          <p:nvPr/>
        </p:nvSpPr>
        <p:spPr>
          <a:xfrm>
            <a:off x="5508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89DB512-7FF5-4B3D-948A-291F46F927EC}"/>
              </a:ext>
            </a:extLst>
          </p:cNvPr>
          <p:cNvSpPr/>
          <p:nvPr/>
        </p:nvSpPr>
        <p:spPr>
          <a:xfrm>
            <a:off x="7740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2C78947-BD44-4906-8DF0-4598A6AA155C}"/>
              </a:ext>
            </a:extLst>
          </p:cNvPr>
          <p:cNvSpPr/>
          <p:nvPr/>
        </p:nvSpPr>
        <p:spPr>
          <a:xfrm>
            <a:off x="6084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89" name="Pfeil: nach rechts 88">
            <a:extLst>
              <a:ext uri="{FF2B5EF4-FFF2-40B4-BE49-F238E27FC236}">
                <a16:creationId xmlns:a16="http://schemas.microsoft.com/office/drawing/2014/main" id="{444617D2-245A-47BD-B7AA-E225C2D0C8B5}"/>
              </a:ext>
            </a:extLst>
          </p:cNvPr>
          <p:cNvSpPr/>
          <p:nvPr/>
        </p:nvSpPr>
        <p:spPr>
          <a:xfrm flipH="1">
            <a:off x="3852000" y="3321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86C3874-0594-4020-A983-6AE96996D3EB}"/>
              </a:ext>
            </a:extLst>
          </p:cNvPr>
          <p:cNvSpPr/>
          <p:nvPr/>
        </p:nvSpPr>
        <p:spPr>
          <a:xfrm>
            <a:off x="396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FA5758-ABAF-427F-B468-87795E8749A2}"/>
              </a:ext>
            </a:extLst>
          </p:cNvPr>
          <p:cNvSpPr/>
          <p:nvPr/>
        </p:nvSpPr>
        <p:spPr>
          <a:xfrm>
            <a:off x="1620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542C148-832D-4341-872F-F0CD520307E7}"/>
              </a:ext>
            </a:extLst>
          </p:cNvPr>
          <p:cNvSpPr/>
          <p:nvPr/>
        </p:nvSpPr>
        <p:spPr>
          <a:xfrm>
            <a:off x="612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D9699C6-0837-4E0F-9710-921F9919708E}"/>
              </a:ext>
            </a:extLst>
          </p:cNvPr>
          <p:cNvSpPr/>
          <p:nvPr/>
        </p:nvSpPr>
        <p:spPr>
          <a:xfrm>
            <a:off x="828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7AE96CB-2523-4471-9951-7A30CE8652D3}"/>
              </a:ext>
            </a:extLst>
          </p:cNvPr>
          <p:cNvSpPr/>
          <p:nvPr/>
        </p:nvSpPr>
        <p:spPr>
          <a:xfrm>
            <a:off x="828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C44CB02-0F5A-4D61-9F49-929502D375C1}"/>
              </a:ext>
            </a:extLst>
          </p:cNvPr>
          <p:cNvSpPr/>
          <p:nvPr/>
        </p:nvSpPr>
        <p:spPr>
          <a:xfrm>
            <a:off x="828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2AE1FC7-5835-407A-9172-9AF1229B64D8}"/>
              </a:ext>
            </a:extLst>
          </p:cNvPr>
          <p:cNvSpPr/>
          <p:nvPr/>
        </p:nvSpPr>
        <p:spPr>
          <a:xfrm>
            <a:off x="1260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ABBF546-9AE8-4F42-BC4D-624121DDAA59}"/>
              </a:ext>
            </a:extLst>
          </p:cNvPr>
          <p:cNvSpPr/>
          <p:nvPr/>
        </p:nvSpPr>
        <p:spPr>
          <a:xfrm>
            <a:off x="828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D64BB6-AFD4-4939-B14F-2728E56227C7}"/>
              </a:ext>
            </a:extLst>
          </p:cNvPr>
          <p:cNvSpPr/>
          <p:nvPr/>
        </p:nvSpPr>
        <p:spPr>
          <a:xfrm>
            <a:off x="612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DE24AE9-8C6E-4A45-BFF1-3A823C69989A}"/>
              </a:ext>
            </a:extLst>
          </p:cNvPr>
          <p:cNvSpPr/>
          <p:nvPr/>
        </p:nvSpPr>
        <p:spPr>
          <a:xfrm>
            <a:off x="828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E1C1EBC-39E2-43FF-90E1-7D5650BE4BC0}"/>
              </a:ext>
            </a:extLst>
          </p:cNvPr>
          <p:cNvSpPr/>
          <p:nvPr/>
        </p:nvSpPr>
        <p:spPr>
          <a:xfrm>
            <a:off x="828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B658B81-66E6-4A69-B9C7-3C25BF406019}"/>
              </a:ext>
            </a:extLst>
          </p:cNvPr>
          <p:cNvSpPr/>
          <p:nvPr/>
        </p:nvSpPr>
        <p:spPr>
          <a:xfrm>
            <a:off x="2196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84384D1E-89C9-4E78-B6BF-6DD05528AE36}"/>
              </a:ext>
            </a:extLst>
          </p:cNvPr>
          <p:cNvSpPr/>
          <p:nvPr/>
        </p:nvSpPr>
        <p:spPr>
          <a:xfrm>
            <a:off x="2412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CEF34F7-0797-4780-A209-F94569DA0725}"/>
              </a:ext>
            </a:extLst>
          </p:cNvPr>
          <p:cNvSpPr/>
          <p:nvPr/>
        </p:nvSpPr>
        <p:spPr>
          <a:xfrm>
            <a:off x="2412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F7743A7-181A-4CEC-9226-558DD1DB53A8}"/>
              </a:ext>
            </a:extLst>
          </p:cNvPr>
          <p:cNvSpPr/>
          <p:nvPr/>
        </p:nvSpPr>
        <p:spPr>
          <a:xfrm>
            <a:off x="2412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CB4304B-A753-4B12-9ABA-BC38B5760AC1}"/>
              </a:ext>
            </a:extLst>
          </p:cNvPr>
          <p:cNvSpPr/>
          <p:nvPr/>
        </p:nvSpPr>
        <p:spPr>
          <a:xfrm>
            <a:off x="2844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67876D3-533F-4692-990F-3C5E9A9B63B6}"/>
              </a:ext>
            </a:extLst>
          </p:cNvPr>
          <p:cNvSpPr/>
          <p:nvPr/>
        </p:nvSpPr>
        <p:spPr>
          <a:xfrm>
            <a:off x="1260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B55799A-45C4-43DC-9F43-A8911EA07B3C}"/>
              </a:ext>
            </a:extLst>
          </p:cNvPr>
          <p:cNvSpPr/>
          <p:nvPr/>
        </p:nvSpPr>
        <p:spPr>
          <a:xfrm>
            <a:off x="3492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ED82CFB-9478-420A-919A-5662D5354198}"/>
              </a:ext>
            </a:extLst>
          </p:cNvPr>
          <p:cNvSpPr/>
          <p:nvPr/>
        </p:nvSpPr>
        <p:spPr>
          <a:xfrm>
            <a:off x="1836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309203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&amp;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77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1989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63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7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1845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63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77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198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198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rot="16200000" flipH="1">
            <a:off x="4176000" y="2817000"/>
            <a:ext cx="396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36AC88-B41D-4AF4-A89B-EB47E18BE48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3BEE3E9-C1C6-4FCD-9F08-FCD64C250AF6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35437F7-EBD0-4DFC-826B-1A2A1F6C9502}"/>
              </a:ext>
            </a:extLst>
          </p:cNvPr>
          <p:cNvSpPr/>
          <p:nvPr/>
        </p:nvSpPr>
        <p:spPr>
          <a:xfrm>
            <a:off x="612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27B550-F26C-4154-91A5-976C6A9FF3DB}"/>
              </a:ext>
            </a:extLst>
          </p:cNvPr>
          <p:cNvSpPr/>
          <p:nvPr/>
        </p:nvSpPr>
        <p:spPr>
          <a:xfrm>
            <a:off x="828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F55444C-46C8-46D3-8411-C0C3BB944B7A}"/>
              </a:ext>
            </a:extLst>
          </p:cNvPr>
          <p:cNvSpPr/>
          <p:nvPr/>
        </p:nvSpPr>
        <p:spPr>
          <a:xfrm>
            <a:off x="828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4D70E83-B93A-4990-9FD4-07A117A7D6EF}"/>
              </a:ext>
            </a:extLst>
          </p:cNvPr>
          <p:cNvSpPr/>
          <p:nvPr/>
        </p:nvSpPr>
        <p:spPr>
          <a:xfrm>
            <a:off x="828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DE26EE-56BF-4777-A37B-E4A864244CD9}"/>
              </a:ext>
            </a:extLst>
          </p:cNvPr>
          <p:cNvSpPr/>
          <p:nvPr/>
        </p:nvSpPr>
        <p:spPr>
          <a:xfrm>
            <a:off x="1260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D4EC818-956F-49B2-B9B7-B326DDDEF711}"/>
              </a:ext>
            </a:extLst>
          </p:cNvPr>
          <p:cNvSpPr/>
          <p:nvPr/>
        </p:nvSpPr>
        <p:spPr>
          <a:xfrm>
            <a:off x="828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3DA4A77-3278-4085-87FA-9CCC948CC083}"/>
              </a:ext>
            </a:extLst>
          </p:cNvPr>
          <p:cNvSpPr/>
          <p:nvPr/>
        </p:nvSpPr>
        <p:spPr>
          <a:xfrm>
            <a:off x="612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BFEA1657-F404-4E54-859D-39B87D0377D3}"/>
              </a:ext>
            </a:extLst>
          </p:cNvPr>
          <p:cNvSpPr/>
          <p:nvPr/>
        </p:nvSpPr>
        <p:spPr>
          <a:xfrm>
            <a:off x="828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2E6C491-4C62-4B49-BAC9-951E3A793743}"/>
              </a:ext>
            </a:extLst>
          </p:cNvPr>
          <p:cNvSpPr/>
          <p:nvPr/>
        </p:nvSpPr>
        <p:spPr>
          <a:xfrm>
            <a:off x="828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0D78154-5511-4C6B-B4FA-27B380CF8672}"/>
              </a:ext>
            </a:extLst>
          </p:cNvPr>
          <p:cNvSpPr/>
          <p:nvPr/>
        </p:nvSpPr>
        <p:spPr>
          <a:xfrm>
            <a:off x="2196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856CDD-64D7-4965-92CD-2F58F8AE466D}"/>
              </a:ext>
            </a:extLst>
          </p:cNvPr>
          <p:cNvSpPr/>
          <p:nvPr/>
        </p:nvSpPr>
        <p:spPr>
          <a:xfrm>
            <a:off x="2412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55FEBFE-DAD7-44F2-8AAE-9523816F3F48}"/>
              </a:ext>
            </a:extLst>
          </p:cNvPr>
          <p:cNvSpPr/>
          <p:nvPr/>
        </p:nvSpPr>
        <p:spPr>
          <a:xfrm>
            <a:off x="2412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A61558F-85E9-4702-B930-7CE64E5ADE76}"/>
              </a:ext>
            </a:extLst>
          </p:cNvPr>
          <p:cNvSpPr/>
          <p:nvPr/>
        </p:nvSpPr>
        <p:spPr>
          <a:xfrm>
            <a:off x="2412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AA9ADFB-EDCE-48AE-AE3C-AD957E2CB554}"/>
              </a:ext>
            </a:extLst>
          </p:cNvPr>
          <p:cNvSpPr/>
          <p:nvPr/>
        </p:nvSpPr>
        <p:spPr>
          <a:xfrm>
            <a:off x="2844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A2974F-B60A-4512-875D-900CB9A60449}"/>
              </a:ext>
            </a:extLst>
          </p:cNvPr>
          <p:cNvSpPr/>
          <p:nvPr/>
        </p:nvSpPr>
        <p:spPr>
          <a:xfrm>
            <a:off x="1260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D136DBC-CE5C-4ECD-B255-22A627B2AB5E}"/>
              </a:ext>
            </a:extLst>
          </p:cNvPr>
          <p:cNvSpPr/>
          <p:nvPr/>
        </p:nvSpPr>
        <p:spPr>
          <a:xfrm>
            <a:off x="3492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0A968BC-C966-4EF0-8D15-23F20F8EB9D6}"/>
              </a:ext>
            </a:extLst>
          </p:cNvPr>
          <p:cNvSpPr/>
          <p:nvPr/>
        </p:nvSpPr>
        <p:spPr>
          <a:xfrm>
            <a:off x="1836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C4F71E87-D7C2-41AD-97FB-20B13BB70510}"/>
              </a:ext>
            </a:extLst>
          </p:cNvPr>
          <p:cNvSpPr/>
          <p:nvPr/>
        </p:nvSpPr>
        <p:spPr>
          <a:xfrm>
            <a:off x="5076000" y="220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809A568-B835-4AFF-AA85-4F465F35C4BF}"/>
              </a:ext>
            </a:extLst>
          </p:cNvPr>
          <p:cNvSpPr/>
          <p:nvPr/>
        </p:nvSpPr>
        <p:spPr>
          <a:xfrm>
            <a:off x="6660000" y="220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CB848029-5354-4320-A4BC-DF5EF815179D}"/>
              </a:ext>
            </a:extLst>
          </p:cNvPr>
          <p:cNvSpPr/>
          <p:nvPr/>
        </p:nvSpPr>
        <p:spPr>
          <a:xfrm>
            <a:off x="5508000" y="242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33AC347-73F3-40B8-9830-FD77C469B4AC}"/>
              </a:ext>
            </a:extLst>
          </p:cNvPr>
          <p:cNvSpPr/>
          <p:nvPr/>
        </p:nvSpPr>
        <p:spPr>
          <a:xfrm>
            <a:off x="7740000" y="242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3CCC55-CFCF-44D4-9A42-797DAF2C9C4C}"/>
              </a:ext>
            </a:extLst>
          </p:cNvPr>
          <p:cNvSpPr/>
          <p:nvPr/>
        </p:nvSpPr>
        <p:spPr>
          <a:xfrm>
            <a:off x="612000" y="3501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480B0BD-B53F-4B0A-BC8D-805AAA293819}"/>
              </a:ext>
            </a:extLst>
          </p:cNvPr>
          <p:cNvSpPr/>
          <p:nvPr/>
        </p:nvSpPr>
        <p:spPr>
          <a:xfrm>
            <a:off x="1836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17C0060-52B8-4DF1-AAB9-1757DDEC36C5}"/>
              </a:ext>
            </a:extLst>
          </p:cNvPr>
          <p:cNvSpPr/>
          <p:nvPr/>
        </p:nvSpPr>
        <p:spPr>
          <a:xfrm>
            <a:off x="828000" y="371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A457F73-DFEE-400E-9680-5AB0092B5D32}"/>
              </a:ext>
            </a:extLst>
          </p:cNvPr>
          <p:cNvSpPr/>
          <p:nvPr/>
        </p:nvSpPr>
        <p:spPr>
          <a:xfrm>
            <a:off x="1044000" y="39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F102042-0F41-492C-A5D6-C94B500C3E9A}"/>
              </a:ext>
            </a:extLst>
          </p:cNvPr>
          <p:cNvSpPr/>
          <p:nvPr/>
        </p:nvSpPr>
        <p:spPr>
          <a:xfrm>
            <a:off x="1044000" y="414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C9AF2DA-E797-48B3-AAF1-7395F478ABAC}"/>
              </a:ext>
            </a:extLst>
          </p:cNvPr>
          <p:cNvSpPr/>
          <p:nvPr/>
        </p:nvSpPr>
        <p:spPr>
          <a:xfrm>
            <a:off x="1044000" y="486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0E21B9A-DDB1-4A64-955D-9BABBFF0363C}"/>
              </a:ext>
            </a:extLst>
          </p:cNvPr>
          <p:cNvSpPr/>
          <p:nvPr/>
        </p:nvSpPr>
        <p:spPr>
          <a:xfrm>
            <a:off x="1476000" y="436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149EB0A-4271-4A16-A723-6440C61D9E65}"/>
              </a:ext>
            </a:extLst>
          </p:cNvPr>
          <p:cNvSpPr/>
          <p:nvPr/>
        </p:nvSpPr>
        <p:spPr>
          <a:xfrm>
            <a:off x="1044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CEA86C0-ABD6-4787-882B-7C1D62AC3C22}"/>
              </a:ext>
            </a:extLst>
          </p:cNvPr>
          <p:cNvSpPr/>
          <p:nvPr/>
        </p:nvSpPr>
        <p:spPr>
          <a:xfrm>
            <a:off x="828000" y="50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9B0933C-981C-4795-8396-509229A33068}"/>
              </a:ext>
            </a:extLst>
          </p:cNvPr>
          <p:cNvSpPr/>
          <p:nvPr/>
        </p:nvSpPr>
        <p:spPr>
          <a:xfrm>
            <a:off x="1044000" y="4364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C583D5C-3668-47F2-AA64-F1123D427C03}"/>
              </a:ext>
            </a:extLst>
          </p:cNvPr>
          <p:cNvSpPr/>
          <p:nvPr/>
        </p:nvSpPr>
        <p:spPr>
          <a:xfrm>
            <a:off x="1044000" y="450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7AAC52D-B036-41C7-8A9B-3D995FE2DDFA}"/>
              </a:ext>
            </a:extLst>
          </p:cNvPr>
          <p:cNvSpPr/>
          <p:nvPr/>
        </p:nvSpPr>
        <p:spPr>
          <a:xfrm>
            <a:off x="2412000" y="508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6D27238-155E-4171-AE7B-FCEEB4B725A7}"/>
              </a:ext>
            </a:extLst>
          </p:cNvPr>
          <p:cNvSpPr/>
          <p:nvPr/>
        </p:nvSpPr>
        <p:spPr>
          <a:xfrm>
            <a:off x="2628000" y="39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601BF0C-7F66-4C10-AFE9-27164DAE1D19}"/>
              </a:ext>
            </a:extLst>
          </p:cNvPr>
          <p:cNvSpPr/>
          <p:nvPr/>
        </p:nvSpPr>
        <p:spPr>
          <a:xfrm>
            <a:off x="2628000" y="414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8775603-3CE6-4EA3-9EF3-8E0CCAF94F58}"/>
              </a:ext>
            </a:extLst>
          </p:cNvPr>
          <p:cNvSpPr/>
          <p:nvPr/>
        </p:nvSpPr>
        <p:spPr>
          <a:xfrm>
            <a:off x="2628000" y="486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F40408D-2E0C-428A-9A69-79B5593F5311}"/>
              </a:ext>
            </a:extLst>
          </p:cNvPr>
          <p:cNvSpPr/>
          <p:nvPr/>
        </p:nvSpPr>
        <p:spPr>
          <a:xfrm>
            <a:off x="3060000" y="4365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300CB0D-8213-4F8C-B781-9640D939BCA2}"/>
              </a:ext>
            </a:extLst>
          </p:cNvPr>
          <p:cNvSpPr/>
          <p:nvPr/>
        </p:nvSpPr>
        <p:spPr>
          <a:xfrm>
            <a:off x="1476000" y="458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3853724-A095-48CB-A2BB-2EF1E4DB7E0A}"/>
              </a:ext>
            </a:extLst>
          </p:cNvPr>
          <p:cNvSpPr/>
          <p:nvPr/>
        </p:nvSpPr>
        <p:spPr>
          <a:xfrm>
            <a:off x="3708000" y="458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1A5D77F-187C-4478-81E0-86245C9B8BCF}"/>
              </a:ext>
            </a:extLst>
          </p:cNvPr>
          <p:cNvSpPr/>
          <p:nvPr/>
        </p:nvSpPr>
        <p:spPr>
          <a:xfrm>
            <a:off x="2052000" y="371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87A318D-91A0-4C27-A3DD-606FAA5E9B0E}"/>
              </a:ext>
            </a:extLst>
          </p:cNvPr>
          <p:cNvSpPr/>
          <p:nvPr/>
        </p:nvSpPr>
        <p:spPr>
          <a:xfrm>
            <a:off x="4644000" y="3501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2996E0F-C14D-41C2-8D5D-C65A8F230025}"/>
              </a:ext>
            </a:extLst>
          </p:cNvPr>
          <p:cNvSpPr/>
          <p:nvPr/>
        </p:nvSpPr>
        <p:spPr>
          <a:xfrm>
            <a:off x="5868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084810A-893E-45AC-B0C8-9842BDE374AD}"/>
              </a:ext>
            </a:extLst>
          </p:cNvPr>
          <p:cNvSpPr/>
          <p:nvPr/>
        </p:nvSpPr>
        <p:spPr>
          <a:xfrm>
            <a:off x="4644000" y="3789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2E283CF-7C7A-45CF-87DC-82EB0FB026C3}"/>
              </a:ext>
            </a:extLst>
          </p:cNvPr>
          <p:cNvSpPr/>
          <p:nvPr/>
        </p:nvSpPr>
        <p:spPr>
          <a:xfrm>
            <a:off x="4644000" y="443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53525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86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raw data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1238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Explore &amp;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Check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46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and align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50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Save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work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2235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05183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34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061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2415549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Clean up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74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694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Do some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lookups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26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478366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42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Merge data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6998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57183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86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From files, databases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the Internet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r>
              <a:rPr lang="en-US" sz="800" dirty="0">
                <a:solidFill>
                  <a:schemeClr val="tx1"/>
                </a:solidFill>
              </a:rPr>
              <a:t>, ...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1238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and extract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 you need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all headers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information gaps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2415549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keywords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values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different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number formats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42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Combine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multiple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redundant data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669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your tables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93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45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endParaRPr lang="en-US" sz="800" dirty="0">
              <a:solidFill>
                <a:schemeClr val="tx1"/>
              </a:solidFill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89696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8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20745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  <a:br>
              <a:rPr lang="en-US" dirty="0"/>
            </a:br>
            <a:r>
              <a:rPr lang="en-US" dirty="0"/>
              <a:t>for Matrix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78823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B25F4F-FBCF-4C4E-AA15-04F7EA0CB832}"/>
              </a:ext>
            </a:extLst>
          </p:cNvPr>
          <p:cNvSpPr/>
          <p:nvPr/>
        </p:nvSpPr>
        <p:spPr>
          <a:xfrm>
            <a:off x="36000" y="981000"/>
            <a:ext cx="2232000" cy="1728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Start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Reflective code execution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Misc. control flow functions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566E23E7-F9CA-4744-B890-4CDCF09827FC}"/>
              </a:ext>
            </a:extLst>
          </p:cNvPr>
          <p:cNvSpPr/>
          <p:nvPr/>
        </p:nvSpPr>
        <p:spPr>
          <a:xfrm>
            <a:off x="36000" y="2781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Input / Output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echo, input, 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clear screen, cursor positions,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colors)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2715AA32-8EAF-45C8-BE31-703315685336}"/>
              </a:ext>
            </a:extLst>
          </p:cNvPr>
          <p:cNvSpPr/>
          <p:nvPr/>
        </p:nvSpPr>
        <p:spPr>
          <a:xfrm>
            <a:off x="36000" y="4149000"/>
            <a:ext cx="2232000" cy="12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 &amp; Format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AD1C4384-F554-4025-9591-3A94928D4694}"/>
              </a:ext>
            </a:extLst>
          </p:cNvPr>
          <p:cNvSpPr/>
          <p:nvPr/>
        </p:nvSpPr>
        <p:spPr>
          <a:xfrm>
            <a:off x="2340000" y="981000"/>
            <a:ext cx="2232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EC8EBD0E-614A-41CA-B43C-08F197604B8B}"/>
              </a:ext>
            </a:extLst>
          </p:cNvPr>
          <p:cNvSpPr/>
          <p:nvPr/>
        </p:nvSpPr>
        <p:spPr>
          <a:xfrm>
            <a:off x="2340000" y="249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coding,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functions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random strings)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410563D6-851F-43B6-85E5-39C51DBE734E}"/>
              </a:ext>
            </a:extLst>
          </p:cNvPr>
          <p:cNvSpPr/>
          <p:nvPr/>
        </p:nvSpPr>
        <p:spPr>
          <a:xfrm>
            <a:off x="2340000" y="357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functions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weekday from date)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00A816FA-9898-44C1-9E25-33A6764929DF}"/>
              </a:ext>
            </a:extLst>
          </p:cNvPr>
          <p:cNvSpPr/>
          <p:nvPr/>
        </p:nvSpPr>
        <p:spPr>
          <a:xfrm>
            <a:off x="2340000" y="4653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Parameter set search &amp;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manipulations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transpose)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8C66F0B6-5B68-44DA-A605-A3883BE0ACEF}"/>
              </a:ext>
            </a:extLst>
          </p:cNvPr>
          <p:cNvSpPr/>
          <p:nvPr/>
        </p:nvSpPr>
        <p:spPr>
          <a:xfrm>
            <a:off x="4644000" y="981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Create and delete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 / save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Input / output with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listing tables, menus)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8E43557-5919-4BC9-B344-BBF82C0014A9}"/>
              </a:ext>
            </a:extLst>
          </p:cNvPr>
          <p:cNvSpPr/>
          <p:nvPr/>
        </p:nvSpPr>
        <p:spPr>
          <a:xfrm>
            <a:off x="4644000" y="2277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Processing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process headers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columns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rows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Rename, copy and split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C0DC8E5A-B1F0-4A2C-B66C-604E4568E713}"/>
              </a:ext>
            </a:extLst>
          </p:cNvPr>
          <p:cNvSpPr/>
          <p:nvPr/>
        </p:nvSpPr>
        <p:spPr>
          <a:xfrm>
            <a:off x="4644000" y="3573000"/>
            <a:ext cx="2232000" cy="10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Advanced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compare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Look up from other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Pivoting and consolidating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Combining multiple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Exploring and extracting tables</a:t>
            </a:r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CA30B6CA-DB3C-403A-85E5-82A8DC5DA1C0}"/>
              </a:ext>
            </a:extLst>
          </p:cNvPr>
          <p:cNvSpPr/>
          <p:nvPr/>
        </p:nvSpPr>
        <p:spPr>
          <a:xfrm>
            <a:off x="4644000" y="4653000"/>
            <a:ext cx="223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Formatting &amp; Styling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Define colors to use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 tables, rows, columns, cells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Translating to file format to save</a:t>
            </a:r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FD78D88E-B925-4B6C-B1D2-02CDC487C87F}"/>
              </a:ext>
            </a:extLst>
          </p:cNvPr>
          <p:cNvSpPr/>
          <p:nvPr/>
        </p:nvSpPr>
        <p:spPr>
          <a:xfrm>
            <a:off x="6948000" y="981000"/>
            <a:ext cx="2232000" cy="122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(JSON format)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 functions</a:t>
            </a:r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C4F78FB8-0471-454E-BCE6-090533527454}"/>
              </a:ext>
            </a:extLst>
          </p:cNvPr>
          <p:cNvSpPr/>
          <p:nvPr/>
        </p:nvSpPr>
        <p:spPr>
          <a:xfrm>
            <a:off x="6948000" y="2277000"/>
            <a:ext cx="223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sym.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and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decompression</a:t>
            </a:r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BD0E58F2-F6F8-4475-A960-140F76E8DDDF}"/>
              </a:ext>
            </a:extLst>
          </p:cNvPr>
          <p:cNvSpPr/>
          <p:nvPr/>
        </p:nvSpPr>
        <p:spPr>
          <a:xfrm>
            <a:off x="6948000" y="3573000"/>
            <a:ext cx="2232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8FC7A6AA-ECC5-40C9-92E7-3E158C71FE5E}"/>
              </a:ext>
            </a:extLst>
          </p:cNvPr>
          <p:cNvSpPr/>
          <p:nvPr/>
        </p:nvSpPr>
        <p:spPr>
          <a:xfrm>
            <a:off x="6948000" y="4653000"/>
            <a:ext cx="2232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 – local assistance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and access online docs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 tables with browsers or tools</a:t>
            </a:r>
          </a:p>
        </p:txBody>
      </p:sp>
    </p:spTree>
    <p:extLst>
      <p:ext uri="{BB962C8B-B14F-4D97-AF65-F5344CB8AC3E}">
        <p14:creationId xmlns:p14="http://schemas.microsoft.com/office/powerpoint/2010/main" val="1949928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E1916B-A96F-45A4-B2DB-3A890EED082D}"/>
              </a:ext>
            </a:extLst>
          </p:cNvPr>
          <p:cNvSpPr/>
          <p:nvPr/>
        </p:nvSpPr>
        <p:spPr>
          <a:xfrm>
            <a:off x="36000" y="981000"/>
            <a:ext cx="2232000" cy="1440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tx1"/>
                </a:solidFill>
              </a:rPr>
              <a:t>Lauch</a:t>
            </a:r>
            <a:r>
              <a:rPr lang="en-US" sz="1000" dirty="0">
                <a:solidFill>
                  <a:schemeClr val="tx1"/>
                </a:solidFill>
              </a:rPr>
              <a:t>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Code execution functions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2C29BE-EAFB-43C6-9803-85E7D0311EC4}"/>
              </a:ext>
            </a:extLst>
          </p:cNvPr>
          <p:cNvSpPr/>
          <p:nvPr/>
        </p:nvSpPr>
        <p:spPr>
          <a:xfrm>
            <a:off x="36000" y="2493000"/>
            <a:ext cx="2232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 err="1">
                <a:solidFill>
                  <a:schemeClr val="tx1"/>
                </a:solidFill>
              </a:rPr>
              <a:t>Consle</a:t>
            </a:r>
            <a:r>
              <a:rPr lang="en-US" sz="1200" b="1" dirty="0">
                <a:solidFill>
                  <a:schemeClr val="tx1"/>
                </a:solidFill>
              </a:rPr>
              <a:t> I/O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 (echo, input, ...)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45363B-C0D0-4599-967D-C0BE8673F1EA}"/>
              </a:ext>
            </a:extLst>
          </p:cNvPr>
          <p:cNvSpPr/>
          <p:nvPr/>
        </p:nvSpPr>
        <p:spPr>
          <a:xfrm>
            <a:off x="36000" y="3357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Conversion. Formatting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BBB3F0D-3297-4955-B5EA-A06F99C1D8A3}"/>
              </a:ext>
            </a:extLst>
          </p:cNvPr>
          <p:cNvSpPr/>
          <p:nvPr/>
        </p:nvSpPr>
        <p:spPr>
          <a:xfrm>
            <a:off x="2340000" y="981000"/>
            <a:ext cx="2232000" cy="13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8D52D5E-256A-4717-8AE1-F0595B76F937}"/>
              </a:ext>
            </a:extLst>
          </p:cNvPr>
          <p:cNvSpPr/>
          <p:nvPr/>
        </p:nvSpPr>
        <p:spPr>
          <a:xfrm>
            <a:off x="2340000" y="2421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encoding and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string functions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3CC33A6-6945-45DB-A371-67D1C2D5FAF9}"/>
              </a:ext>
            </a:extLst>
          </p:cNvPr>
          <p:cNvSpPr/>
          <p:nvPr/>
        </p:nvSpPr>
        <p:spPr>
          <a:xfrm>
            <a:off x="2340000" y="3213000"/>
            <a:ext cx="2232000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and rescheduling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6D7E4C6-25B6-4558-9727-E5D9F523B3BA}"/>
              </a:ext>
            </a:extLst>
          </p:cNvPr>
          <p:cNvSpPr/>
          <p:nvPr/>
        </p:nvSpPr>
        <p:spPr>
          <a:xfrm>
            <a:off x="2340000" y="4221000"/>
            <a:ext cx="2232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search &amp; extraction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D45550-7F32-4714-A5D6-1B6484C1B68A}"/>
              </a:ext>
            </a:extLst>
          </p:cNvPr>
          <p:cNvSpPr/>
          <p:nvPr/>
        </p:nvSpPr>
        <p:spPr>
          <a:xfrm>
            <a:off x="4644000" y="981000"/>
            <a:ext cx="2232000" cy="23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I/O with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Creating, writing, reading, deleting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Accessing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Searching and exploring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Control flow functions for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(Headers, columns, rows, cells,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pivoting, consolidating, etc.)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Multi-table integration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(Comparing, validating, lookups,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combining multiple tables)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Formatting and styling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(Making the final touch)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6242F2-1362-4166-9177-6B08BB4D8874}"/>
              </a:ext>
            </a:extLst>
          </p:cNvPr>
          <p:cNvSpPr/>
          <p:nvPr/>
        </p:nvSpPr>
        <p:spPr>
          <a:xfrm>
            <a:off x="4644000" y="3429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attributes functions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229E2CC-5971-4446-8F15-1BC04250557A}"/>
              </a:ext>
            </a:extLst>
          </p:cNvPr>
          <p:cNvSpPr/>
          <p:nvPr/>
        </p:nvSpPr>
        <p:spPr>
          <a:xfrm>
            <a:off x="6948000" y="981000"/>
            <a:ext cx="223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 directory and file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directories,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symolic</a:t>
            </a:r>
            <a:r>
              <a:rPr lang="en-US" sz="1000" dirty="0">
                <a:solidFill>
                  <a:schemeClr val="tx1"/>
                </a:solidFill>
              </a:rPr>
              <a:t>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&amp; decompression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241ADF3-C154-4DFE-9485-79E26D04FEA4}"/>
              </a:ext>
            </a:extLst>
          </p:cNvPr>
          <p:cNvSpPr/>
          <p:nvPr/>
        </p:nvSpPr>
        <p:spPr>
          <a:xfrm>
            <a:off x="6931680" y="2349000"/>
            <a:ext cx="223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F9F0305-B84F-45BF-805A-5963757D46A7}"/>
              </a:ext>
            </a:extLst>
          </p:cNvPr>
          <p:cNvSpPr/>
          <p:nvPr/>
        </p:nvSpPr>
        <p:spPr>
          <a:xfrm>
            <a:off x="6948000" y="3213000"/>
            <a:ext cx="2232000" cy="144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docs, docs search (on-line docs)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view, view reset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 / explain / dump functions</a:t>
            </a:r>
          </a:p>
        </p:txBody>
      </p:sp>
    </p:spTree>
    <p:extLst>
      <p:ext uri="{BB962C8B-B14F-4D97-AF65-F5344CB8AC3E}">
        <p14:creationId xmlns:p14="http://schemas.microsoft.com/office/powerpoint/2010/main" val="1644476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53B60B36-2CDE-4FEE-95F0-FB83DED578BC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548A823-DABF-4834-9472-2468787572F0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FD50575B-D5D0-450D-ACE1-8D39C713CFB0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A39F9B5D-F778-4071-A3ED-7DFDE1CDABD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A86231-682E-4B6C-9DB1-E16574540C3D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5A526ED-C9DC-434C-8712-6D58CB6AE346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628C535-3CCD-4B86-B65B-DFE3E64A35F7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76C69CEE-1F32-47EB-A52C-4A1C3F254A7C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Without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76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55C08-E792-4383-AA04-EE43A0FB6A4C}"/>
              </a:ext>
            </a:extLst>
          </p:cNvPr>
          <p:cNvSpPr/>
          <p:nvPr/>
        </p:nvSpPr>
        <p:spPr>
          <a:xfrm>
            <a:off x="4644000" y="119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41A9D0-892D-4109-B651-2A7610DBCF3A}"/>
              </a:ext>
            </a:extLst>
          </p:cNvPr>
          <p:cNvSpPr/>
          <p:nvPr/>
        </p:nvSpPr>
        <p:spPr>
          <a:xfrm>
            <a:off x="5868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7DDBDDC0-E811-4ED9-802B-F9142591D967}"/>
              </a:ext>
            </a:extLst>
          </p:cNvPr>
          <p:cNvSpPr/>
          <p:nvPr/>
        </p:nvSpPr>
        <p:spPr>
          <a:xfrm>
            <a:off x="4860000" y="1413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11DA19B2-2B65-4CEF-BA27-34CD2BB99275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B565EA7D-9076-4BEA-BE13-6C306D038DE8}"/>
              </a:ext>
            </a:extLst>
          </p:cNvPr>
          <p:cNvSpPr/>
          <p:nvPr/>
        </p:nvSpPr>
        <p:spPr>
          <a:xfrm>
            <a:off x="5076000" y="184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177039A-0A1C-43F1-A0B4-19B4030735DC}"/>
              </a:ext>
            </a:extLst>
          </p:cNvPr>
          <p:cNvSpPr/>
          <p:nvPr/>
        </p:nvSpPr>
        <p:spPr>
          <a:xfrm>
            <a:off x="5076000" y="256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C5D22FE-3FDE-4372-8B3B-026EDCE95130}"/>
              </a:ext>
            </a:extLst>
          </p:cNvPr>
          <p:cNvSpPr/>
          <p:nvPr/>
        </p:nvSpPr>
        <p:spPr>
          <a:xfrm>
            <a:off x="5508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966EB1AD-9D1C-49B4-A919-4AC2B0D0C915}"/>
              </a:ext>
            </a:extLst>
          </p:cNvPr>
          <p:cNvSpPr/>
          <p:nvPr/>
        </p:nvSpPr>
        <p:spPr>
          <a:xfrm>
            <a:off x="5076000" y="234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273D06F-C4C3-4364-813D-3F229A5A3146}"/>
              </a:ext>
            </a:extLst>
          </p:cNvPr>
          <p:cNvSpPr/>
          <p:nvPr/>
        </p:nvSpPr>
        <p:spPr>
          <a:xfrm>
            <a:off x="4860000" y="278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8391E7FB-EFE9-4E33-918C-CD7660A1D02F}"/>
              </a:ext>
            </a:extLst>
          </p:cNvPr>
          <p:cNvSpPr/>
          <p:nvPr/>
        </p:nvSpPr>
        <p:spPr>
          <a:xfrm>
            <a:off x="5076000" y="2060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9793154-044B-405D-8964-E2164C05F758}"/>
              </a:ext>
            </a:extLst>
          </p:cNvPr>
          <p:cNvSpPr/>
          <p:nvPr/>
        </p:nvSpPr>
        <p:spPr>
          <a:xfrm>
            <a:off x="5076000" y="220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390C38A8-6A57-4459-A5B4-36A5C1405A46}"/>
              </a:ext>
            </a:extLst>
          </p:cNvPr>
          <p:cNvSpPr/>
          <p:nvPr/>
        </p:nvSpPr>
        <p:spPr>
          <a:xfrm>
            <a:off x="6444000" y="27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898859C-BE68-4577-9A4F-B2517B20E57D}"/>
              </a:ext>
            </a:extLst>
          </p:cNvPr>
          <p:cNvSpPr/>
          <p:nvPr/>
        </p:nvSpPr>
        <p:spPr>
          <a:xfrm>
            <a:off x="6660000" y="162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F047020B-9877-4720-A6F3-7F08C3BECB46}"/>
              </a:ext>
            </a:extLst>
          </p:cNvPr>
          <p:cNvSpPr/>
          <p:nvPr/>
        </p:nvSpPr>
        <p:spPr>
          <a:xfrm>
            <a:off x="6660000" y="184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514766FB-C9C2-4DEF-AA22-4BBBD7CBF36A}"/>
              </a:ext>
            </a:extLst>
          </p:cNvPr>
          <p:cNvSpPr/>
          <p:nvPr/>
        </p:nvSpPr>
        <p:spPr>
          <a:xfrm>
            <a:off x="6660000" y="256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C1697C73-C6E3-4178-B4F5-C867B7C7E7EB}"/>
              </a:ext>
            </a:extLst>
          </p:cNvPr>
          <p:cNvSpPr/>
          <p:nvPr/>
        </p:nvSpPr>
        <p:spPr>
          <a:xfrm>
            <a:off x="7092000" y="2061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1A6F5CFF-9A74-47D5-8F02-6D9B0020BC1A}"/>
              </a:ext>
            </a:extLst>
          </p:cNvPr>
          <p:cNvSpPr/>
          <p:nvPr/>
        </p:nvSpPr>
        <p:spPr>
          <a:xfrm>
            <a:off x="5508000" y="2277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14D121D9-C157-4025-A369-3355D51CCA66}"/>
              </a:ext>
            </a:extLst>
          </p:cNvPr>
          <p:cNvSpPr/>
          <p:nvPr/>
        </p:nvSpPr>
        <p:spPr>
          <a:xfrm>
            <a:off x="7740000" y="2277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EE8DF69E-38F1-4036-83CF-5E3EC2382D9A}"/>
              </a:ext>
            </a:extLst>
          </p:cNvPr>
          <p:cNvSpPr/>
          <p:nvPr/>
        </p:nvSpPr>
        <p:spPr>
          <a:xfrm>
            <a:off x="6084000" y="141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7E9F95-5BF6-4411-A49F-0526A6627AF4}"/>
              </a:ext>
            </a:extLst>
          </p:cNvPr>
          <p:cNvSpPr/>
          <p:nvPr/>
        </p:nvSpPr>
        <p:spPr>
          <a:xfrm>
            <a:off x="396000" y="119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06B49E5B-F33B-477F-9D3C-1E761B044E50}"/>
              </a:ext>
            </a:extLst>
          </p:cNvPr>
          <p:cNvSpPr/>
          <p:nvPr/>
        </p:nvSpPr>
        <p:spPr>
          <a:xfrm>
            <a:off x="1620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E1E43F24-D72D-4185-BA63-4F6EB20FDD16}"/>
              </a:ext>
            </a:extLst>
          </p:cNvPr>
          <p:cNvSpPr/>
          <p:nvPr/>
        </p:nvSpPr>
        <p:spPr>
          <a:xfrm flipH="1">
            <a:off x="3924000" y="1125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24FF5C4-77C0-4179-B577-FB51CD5D7DBE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59F09C32-8569-41D1-A093-3CEB9E278435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2F4AAE-059B-4B0B-A110-654E5B091521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243058E-00E2-4DAA-8276-8256CE1C8DEB}"/>
              </a:ext>
            </a:extLst>
          </p:cNvPr>
          <p:cNvSpPr/>
          <p:nvPr/>
        </p:nvSpPr>
        <p:spPr>
          <a:xfrm>
            <a:off x="4860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71477E7-6A34-42CE-9983-4B51ABD13E03}"/>
              </a:ext>
            </a:extLst>
          </p:cNvPr>
          <p:cNvSpPr/>
          <p:nvPr/>
        </p:nvSpPr>
        <p:spPr>
          <a:xfrm>
            <a:off x="5076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1DFD461-830E-4228-9601-64E50DD5CC70}"/>
              </a:ext>
            </a:extLst>
          </p:cNvPr>
          <p:cNvSpPr/>
          <p:nvPr/>
        </p:nvSpPr>
        <p:spPr>
          <a:xfrm>
            <a:off x="5076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C87DD60-61E1-48B4-8AFB-37F241E37FC0}"/>
              </a:ext>
            </a:extLst>
          </p:cNvPr>
          <p:cNvSpPr/>
          <p:nvPr/>
        </p:nvSpPr>
        <p:spPr>
          <a:xfrm>
            <a:off x="5076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5423E27-217A-4595-88A6-6E357103681B}"/>
              </a:ext>
            </a:extLst>
          </p:cNvPr>
          <p:cNvSpPr/>
          <p:nvPr/>
        </p:nvSpPr>
        <p:spPr>
          <a:xfrm>
            <a:off x="550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51CF57-771F-499A-8DB6-0F86010B7790}"/>
              </a:ext>
            </a:extLst>
          </p:cNvPr>
          <p:cNvSpPr/>
          <p:nvPr/>
        </p:nvSpPr>
        <p:spPr>
          <a:xfrm>
            <a:off x="5076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F0708D-FBC1-46AC-B23C-F8F39B3ED458}"/>
              </a:ext>
            </a:extLst>
          </p:cNvPr>
          <p:cNvSpPr/>
          <p:nvPr/>
        </p:nvSpPr>
        <p:spPr>
          <a:xfrm>
            <a:off x="4860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1EF42D3-972E-4EDB-A149-55DAE92404C8}"/>
              </a:ext>
            </a:extLst>
          </p:cNvPr>
          <p:cNvSpPr/>
          <p:nvPr/>
        </p:nvSpPr>
        <p:spPr>
          <a:xfrm>
            <a:off x="5076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2310A1-B950-407F-AE77-7162F70BED73}"/>
              </a:ext>
            </a:extLst>
          </p:cNvPr>
          <p:cNvSpPr/>
          <p:nvPr/>
        </p:nvSpPr>
        <p:spPr>
          <a:xfrm>
            <a:off x="5076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2B0DE3B-1B91-4EEE-B199-C9EBF6327D96}"/>
              </a:ext>
            </a:extLst>
          </p:cNvPr>
          <p:cNvSpPr/>
          <p:nvPr/>
        </p:nvSpPr>
        <p:spPr>
          <a:xfrm>
            <a:off x="6444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72EB3392-9D64-483E-89AA-4BD09328C38E}"/>
              </a:ext>
            </a:extLst>
          </p:cNvPr>
          <p:cNvSpPr/>
          <p:nvPr/>
        </p:nvSpPr>
        <p:spPr>
          <a:xfrm>
            <a:off x="6660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DC165C6-E40B-4F0A-BCFA-49735D0AA0B6}"/>
              </a:ext>
            </a:extLst>
          </p:cNvPr>
          <p:cNvSpPr/>
          <p:nvPr/>
        </p:nvSpPr>
        <p:spPr>
          <a:xfrm>
            <a:off x="6660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4E937C6-5ADB-43CA-8C46-4EC8E34C09B6}"/>
              </a:ext>
            </a:extLst>
          </p:cNvPr>
          <p:cNvSpPr/>
          <p:nvPr/>
        </p:nvSpPr>
        <p:spPr>
          <a:xfrm>
            <a:off x="6660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4BDF7C8-DD49-4D05-B548-3CA3094C2B25}"/>
              </a:ext>
            </a:extLst>
          </p:cNvPr>
          <p:cNvSpPr/>
          <p:nvPr/>
        </p:nvSpPr>
        <p:spPr>
          <a:xfrm>
            <a:off x="709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E36B331-012B-4C53-8349-6FF7BA9D1C91}"/>
              </a:ext>
            </a:extLst>
          </p:cNvPr>
          <p:cNvSpPr/>
          <p:nvPr/>
        </p:nvSpPr>
        <p:spPr>
          <a:xfrm>
            <a:off x="550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B570230A-BFE0-44CF-A734-E70D8130E1CF}"/>
              </a:ext>
            </a:extLst>
          </p:cNvPr>
          <p:cNvSpPr/>
          <p:nvPr/>
        </p:nvSpPr>
        <p:spPr>
          <a:xfrm>
            <a:off x="774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EAD13157-3F07-4A66-8BF8-CD2170060361}"/>
              </a:ext>
            </a:extLst>
          </p:cNvPr>
          <p:cNvSpPr/>
          <p:nvPr/>
        </p:nvSpPr>
        <p:spPr>
          <a:xfrm>
            <a:off x="6084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E3D84D90-E2B6-430F-847E-F1BD4CC87B69}"/>
              </a:ext>
            </a:extLst>
          </p:cNvPr>
          <p:cNvSpPr/>
          <p:nvPr/>
        </p:nvSpPr>
        <p:spPr>
          <a:xfrm flipH="1">
            <a:off x="3924000" y="357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C8F9CDD-CEF6-4B72-839D-47E64D7FF6F7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AF40EA0-0CD4-414B-991E-2958DAE1733A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0AB6C60-3CBF-4022-ABF7-FF9C3839D63F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837F42F-3F7A-4574-BFF0-5F11AFCF237D}"/>
              </a:ext>
            </a:extLst>
          </p:cNvPr>
          <p:cNvSpPr/>
          <p:nvPr/>
        </p:nvSpPr>
        <p:spPr>
          <a:xfrm>
            <a:off x="828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A635D243-025B-4208-9128-E4567A5BB0A1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F81EFA89-5BEB-4B0B-A907-ECD55A8DF1BB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3DF0F587-8C15-4CE3-9CA4-F8AFEB92EE49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B22F265-096F-4BDD-9F63-0FC93A0BDEAF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9C15A68F-032F-443D-BDBA-9BCF13896A0B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6E5A339-CBF6-4098-B8F5-9FF3EA07B6AD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A4EBA3A-4658-465C-BB3B-9639FC904AB2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2967B82A-E925-4238-9ABE-A3792F60DDB3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8F2DC8D9-3454-45D7-8166-CE0CFFFF6B0D}"/>
              </a:ext>
            </a:extLst>
          </p:cNvPr>
          <p:cNvSpPr/>
          <p:nvPr/>
        </p:nvSpPr>
        <p:spPr>
          <a:xfrm>
            <a:off x="2412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1F6AAD8-357C-4388-BABC-E9AD7181705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44E14C4-D4FA-4DB8-BDAC-B346A04D7D8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F093AD1-FA8E-4EFA-83AA-C3881A38BF91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24334C4-60AF-4A40-9E49-42BAFD6162A0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4212087-9718-4126-89A7-3F8C6E9326ED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AA1AB500-F813-4212-B9BB-ABE56D16CD8E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262215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AND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4999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4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3860999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076999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076999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3860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  The football club retains its "F.C. ..." name.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65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applies to the home site </a:t>
            </a:r>
            <a:r>
              <a:rPr lang="en-US" sz="1000" dirty="0">
                <a:solidFill>
                  <a:srgbClr val="FF0000"/>
                </a:solidFill>
              </a:rPr>
              <a:t>Beverly Hills, CA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377FF6EA-EB44-44E9-870F-E8B20DFC90C6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697C2D-15EB-4C64-95A8-C10A330649D2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734082-4A08-4827-AE75-C6CA7D453C0A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Beverly Hills, CA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4A3082A9-E45D-4AC6-994B-C158A27F9543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92DAA797-5588-40FF-8FCD-0EC9A9BA91F4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CCFA676E-D08B-45FA-8968-DE208FF63E99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9FE67A3-933A-45D0-A384-34732EC3A80D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69026A-1F33-4063-B35F-69359A876FA5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08097422-0363-4563-B85C-B5E984721937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D0B8B7D-33C3-485B-9749-D157E29A0C05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3C50B8F3-4264-4E91-991C-2E55FF5E97E7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</p:spTree>
    <p:extLst>
      <p:ext uri="{BB962C8B-B14F-4D97-AF65-F5344CB8AC3E}">
        <p14:creationId xmlns:p14="http://schemas.microsoft.com/office/powerpoint/2010/main" val="2688216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OR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|&lt;== soccer 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407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9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6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51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54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8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51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53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8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9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6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51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53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53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407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Since this is a </a:t>
            </a:r>
            <a:r>
              <a:rPr lang="en-US" sz="1000" b="1" dirty="0">
                <a:solidFill>
                  <a:schemeClr val="tx1"/>
                </a:solidFill>
              </a:rPr>
              <a:t>copy </a:t>
            </a:r>
            <a:r>
              <a:rPr lang="en-US" sz="1000" dirty="0">
                <a:solidFill>
                  <a:schemeClr val="tx1"/>
                </a:solidFill>
              </a:rPr>
              <a:t>transaction, no changes have been made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source variable.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2EAD6F8-1624-41BD-8EAF-17886BDEA6B8}"/>
              </a:ext>
            </a:extLst>
          </p:cNvPr>
          <p:cNvSpPr/>
          <p:nvPr/>
        </p:nvSpPr>
        <p:spPr>
          <a:xfrm>
            <a:off x="118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898CCC8-75DB-43BE-84DA-56CAD9A5D602}"/>
              </a:ext>
            </a:extLst>
          </p:cNvPr>
          <p:cNvSpPr/>
          <p:nvPr/>
        </p:nvSpPr>
        <p:spPr>
          <a:xfrm>
            <a:off x="277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12B43E-A72B-418F-96BD-3DD9A29D5EB8}"/>
              </a:ext>
            </a:extLst>
          </p:cNvPr>
          <p:cNvSpPr/>
          <p:nvPr/>
        </p:nvSpPr>
        <p:spPr>
          <a:xfrm>
            <a:off x="118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AAF167B-E87A-461C-93F2-1C34D3845CF3}"/>
              </a:ext>
            </a:extLst>
          </p:cNvPr>
          <p:cNvSpPr/>
          <p:nvPr/>
        </p:nvSpPr>
        <p:spPr>
          <a:xfrm>
            <a:off x="342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6EEC013-9DB9-42E2-9B10-452C2A2D2B18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9EE9A5-BD86-4C70-840A-0344C9CA6F48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50D3991C-8CA8-4D6A-9557-A3583CA3A634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0201389-B846-410F-9F00-81403D30BECC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19D1448-97B8-490C-9D77-CA615A0B82EB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</p:spTree>
    <p:extLst>
      <p:ext uri="{BB962C8B-B14F-4D97-AF65-F5344CB8AC3E}">
        <p14:creationId xmlns:p14="http://schemas.microsoft.com/office/powerpoint/2010/main" val="28592358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fast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ADD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35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357000"/>
            <a:ext cx="1224136" cy="18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soccer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57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 without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at the end.  In this case, the source variable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 entirely.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79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 with his data </a:t>
            </a:r>
            <a:r>
              <a:rPr lang="en-US" sz="1000" dirty="0">
                <a:solidFill>
                  <a:schemeClr val="tx1"/>
                </a:solidFill>
              </a:rPr>
              <a:t>is added as a 12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member [...11...] 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the team.  No existing data is overwritten.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Among the structure members, only the home base has been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Already existing data like the team name and trainer 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not overwritten.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06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"Y. </a:t>
            </a:r>
            <a:r>
              <a:rPr lang="en-US" sz="1000" dirty="0" err="1">
                <a:solidFill>
                  <a:srgbClr val="FF0000"/>
                </a:solidFill>
              </a:rPr>
              <a:t>Yvesson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3518389-1B4E-4821-B44D-83695D30A35B}"/>
              </a:ext>
            </a:extLst>
          </p:cNvPr>
          <p:cNvSpPr/>
          <p:nvPr/>
        </p:nvSpPr>
        <p:spPr>
          <a:xfrm>
            <a:off x="612000" y="3789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3CA3CB-0D0B-4228-8240-77A3C05E138D}"/>
              </a:ext>
            </a:extLst>
          </p:cNvPr>
          <p:cNvSpPr/>
          <p:nvPr/>
        </p:nvSpPr>
        <p:spPr>
          <a:xfrm>
            <a:off x="828000" y="4005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194A367-6712-4801-9753-81326DE6169B}"/>
              </a:ext>
            </a:extLst>
          </p:cNvPr>
          <p:cNvSpPr/>
          <p:nvPr/>
        </p:nvSpPr>
        <p:spPr>
          <a:xfrm>
            <a:off x="828000" y="422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2974AE3-2278-4A31-B797-C8653B93CC88}"/>
              </a:ext>
            </a:extLst>
          </p:cNvPr>
          <p:cNvSpPr/>
          <p:nvPr/>
        </p:nvSpPr>
        <p:spPr>
          <a:xfrm>
            <a:off x="828000" y="494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57521EA-0E4C-4C10-9649-F88F06C20345}"/>
              </a:ext>
            </a:extLst>
          </p:cNvPr>
          <p:cNvSpPr/>
          <p:nvPr/>
        </p:nvSpPr>
        <p:spPr>
          <a:xfrm>
            <a:off x="1260000" y="4437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9582C3-37D9-40AB-8E6C-E274BA576EC6}"/>
              </a:ext>
            </a:extLst>
          </p:cNvPr>
          <p:cNvSpPr/>
          <p:nvPr/>
        </p:nvSpPr>
        <p:spPr>
          <a:xfrm>
            <a:off x="828000" y="4725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7E20A0-1323-4417-9B72-548CB7245B0C}"/>
              </a:ext>
            </a:extLst>
          </p:cNvPr>
          <p:cNvSpPr/>
          <p:nvPr/>
        </p:nvSpPr>
        <p:spPr>
          <a:xfrm>
            <a:off x="612000" y="5805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6FDE971-50DD-466D-8FB6-B3F3BB7CC4B3}"/>
              </a:ext>
            </a:extLst>
          </p:cNvPr>
          <p:cNvSpPr/>
          <p:nvPr/>
        </p:nvSpPr>
        <p:spPr>
          <a:xfrm>
            <a:off x="828000" y="4437227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02E549E-62C8-4BD2-8AD2-8D9C3546C82A}"/>
              </a:ext>
            </a:extLst>
          </p:cNvPr>
          <p:cNvSpPr/>
          <p:nvPr/>
        </p:nvSpPr>
        <p:spPr>
          <a:xfrm>
            <a:off x="828000" y="4581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AA4EFB0-7FCF-4536-BDD4-51241CFF25B0}"/>
              </a:ext>
            </a:extLst>
          </p:cNvPr>
          <p:cNvSpPr/>
          <p:nvPr/>
        </p:nvSpPr>
        <p:spPr>
          <a:xfrm>
            <a:off x="2196000" y="5805251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2A8C5BE-D6A3-4354-BE62-9C1AD5394AA2}"/>
              </a:ext>
            </a:extLst>
          </p:cNvPr>
          <p:cNvSpPr/>
          <p:nvPr/>
        </p:nvSpPr>
        <p:spPr>
          <a:xfrm>
            <a:off x="2412000" y="4005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78314F-91CA-47C0-904E-89DEADBCF6A0}"/>
              </a:ext>
            </a:extLst>
          </p:cNvPr>
          <p:cNvSpPr/>
          <p:nvPr/>
        </p:nvSpPr>
        <p:spPr>
          <a:xfrm>
            <a:off x="2412000" y="422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A09B0FD-4BC4-48F1-961E-AED856EB41CC}"/>
              </a:ext>
            </a:extLst>
          </p:cNvPr>
          <p:cNvSpPr/>
          <p:nvPr/>
        </p:nvSpPr>
        <p:spPr>
          <a:xfrm>
            <a:off x="2412000" y="494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E955FB6-3A05-4E1E-B28A-4F34B40D5E20}"/>
              </a:ext>
            </a:extLst>
          </p:cNvPr>
          <p:cNvSpPr/>
          <p:nvPr/>
        </p:nvSpPr>
        <p:spPr>
          <a:xfrm>
            <a:off x="2844000" y="4437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5F8E37D-628D-4CF3-9B70-E370493FCFA8}"/>
              </a:ext>
            </a:extLst>
          </p:cNvPr>
          <p:cNvSpPr/>
          <p:nvPr/>
        </p:nvSpPr>
        <p:spPr>
          <a:xfrm>
            <a:off x="1260000" y="4653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6EF1578-0572-4263-9882-9A3B6444FFAD}"/>
              </a:ext>
            </a:extLst>
          </p:cNvPr>
          <p:cNvSpPr/>
          <p:nvPr/>
        </p:nvSpPr>
        <p:spPr>
          <a:xfrm>
            <a:off x="3492000" y="4653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F85E22C-A35F-4C86-AA53-CF1D916D1EA9}"/>
              </a:ext>
            </a:extLst>
          </p:cNvPr>
          <p:cNvSpPr/>
          <p:nvPr/>
        </p:nvSpPr>
        <p:spPr>
          <a:xfrm>
            <a:off x="1836000" y="3789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C245806-B67B-41A7-856B-98221E7B1085}"/>
              </a:ext>
            </a:extLst>
          </p:cNvPr>
          <p:cNvSpPr/>
          <p:nvPr/>
        </p:nvSpPr>
        <p:spPr>
          <a:xfrm>
            <a:off x="1260000" y="5373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role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A881E4-0A7F-4C1C-8B05-21A9D20E14BE}"/>
              </a:ext>
            </a:extLst>
          </p:cNvPr>
          <p:cNvSpPr/>
          <p:nvPr/>
        </p:nvSpPr>
        <p:spPr>
          <a:xfrm>
            <a:off x="2844000" y="5373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D5B0692-F038-45D4-A591-709189379D3B}"/>
              </a:ext>
            </a:extLst>
          </p:cNvPr>
          <p:cNvSpPr/>
          <p:nvPr/>
        </p:nvSpPr>
        <p:spPr>
          <a:xfrm>
            <a:off x="1260000" y="5589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goals achieved ]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0D985B2-5E4D-4239-A742-FE25D7EE14D4}"/>
              </a:ext>
            </a:extLst>
          </p:cNvPr>
          <p:cNvSpPr/>
          <p:nvPr/>
        </p:nvSpPr>
        <p:spPr>
          <a:xfrm>
            <a:off x="3492000" y="5589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48E06D4-FD5D-4869-834B-E2F47E14CF2B}"/>
              </a:ext>
            </a:extLst>
          </p:cNvPr>
          <p:cNvSpPr/>
          <p:nvPr/>
        </p:nvSpPr>
        <p:spPr>
          <a:xfrm>
            <a:off x="828000" y="5157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11 ]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FC267B5-6023-4509-893C-CBB8864D8EDF}"/>
              </a:ext>
            </a:extLst>
          </p:cNvPr>
          <p:cNvSpPr/>
          <p:nvPr/>
        </p:nvSpPr>
        <p:spPr>
          <a:xfrm>
            <a:off x="2412000" y="5157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32DB434-0A36-4C08-AC33-5268E5B752AD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44F88C6-975A-45A1-926A-2C352898C027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92BA97F-87C8-444E-BE91-4692D7D6371A}"/>
              </a:ext>
            </a:extLst>
          </p:cNvPr>
          <p:cNvSpPr/>
          <p:nvPr/>
        </p:nvSpPr>
        <p:spPr>
          <a:xfrm>
            <a:off x="612000" y="3573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E709798-37FB-4A96-9D12-2B05DB8A6FD9}"/>
              </a:ext>
            </a:extLst>
          </p:cNvPr>
          <p:cNvSpPr/>
          <p:nvPr/>
        </p:nvSpPr>
        <p:spPr>
          <a:xfrm>
            <a:off x="1836000" y="3573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55940E-B691-48D4-859C-951A105A9BFF}"/>
              </a:ext>
            </a:extLst>
          </p:cNvPr>
          <p:cNvSpPr/>
          <p:nvPr/>
        </p:nvSpPr>
        <p:spPr>
          <a:xfrm>
            <a:off x="396000" y="2997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+&lt;&lt;= soccer club[];</a:t>
            </a:r>
          </a:p>
        </p:txBody>
      </p:sp>
      <p:sp>
        <p:nvSpPr>
          <p:cNvPr id="237" name="Pfeil: nach rechts 236">
            <a:extLst>
              <a:ext uri="{FF2B5EF4-FFF2-40B4-BE49-F238E27FC236}">
                <a16:creationId xmlns:a16="http://schemas.microsoft.com/office/drawing/2014/main" id="{3CD111CF-04F6-42CD-A1C2-B02A5D307DB2}"/>
              </a:ext>
            </a:extLst>
          </p:cNvPr>
          <p:cNvSpPr/>
          <p:nvPr/>
        </p:nvSpPr>
        <p:spPr>
          <a:xfrm rot="16200000" flipH="1">
            <a:off x="3708000" y="2277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129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3B5C5B38-243A-4138-A963-FFBFFEE7AB21}"/>
              </a:ext>
            </a:extLst>
          </p:cNvPr>
          <p:cNvSpPr/>
          <p:nvPr/>
        </p:nvSpPr>
        <p:spPr>
          <a:xfrm>
            <a:off x="2196488" y="693000"/>
            <a:ext cx="216000" cy="122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D8B0F09-952F-4876-ABEB-73FBAE86C6D2}"/>
              </a:ext>
            </a:extLst>
          </p:cNvPr>
          <p:cNvSpPr/>
          <p:nvPr/>
        </p:nvSpPr>
        <p:spPr>
          <a:xfrm>
            <a:off x="1620000" y="1052720"/>
            <a:ext cx="504488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652E1D3-6256-4E30-AD7C-6BD744C4185F}"/>
              </a:ext>
            </a:extLst>
          </p:cNvPr>
          <p:cNvSpPr/>
          <p:nvPr/>
        </p:nvSpPr>
        <p:spPr>
          <a:xfrm>
            <a:off x="2484488" y="1413000"/>
            <a:ext cx="864488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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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A7CB54A-9EE4-4ACC-9703-2F842D05AF42}"/>
              </a:ext>
            </a:extLst>
          </p:cNvPr>
          <p:cNvSpPr/>
          <p:nvPr/>
        </p:nvSpPr>
        <p:spPr>
          <a:xfrm>
            <a:off x="2484488" y="837000"/>
            <a:ext cx="864488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x 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n·p+1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14B06D4-E9AD-496E-934A-C6D3F81394AF}"/>
              </a:ext>
            </a:extLst>
          </p:cNvPr>
          <p:cNvCxnSpPr>
            <a:cxnSpLocks/>
          </p:cNvCxnSpPr>
          <p:nvPr/>
        </p:nvCxnSpPr>
        <p:spPr>
          <a:xfrm>
            <a:off x="2532673" y="1125000"/>
            <a:ext cx="7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CAE0772-23EC-414A-9229-0F7583324F3D}"/>
              </a:ext>
            </a:extLst>
          </p:cNvPr>
          <p:cNvSpPr/>
          <p:nvPr/>
        </p:nvSpPr>
        <p:spPr>
          <a:xfrm>
            <a:off x="2844488" y="1125000"/>
            <a:ext cx="21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DE2C554-F8FC-42C7-9E76-25468897BACB}"/>
              </a:ext>
            </a:extLst>
          </p:cNvPr>
          <p:cNvSpPr/>
          <p:nvPr/>
        </p:nvSpPr>
        <p:spPr>
          <a:xfrm>
            <a:off x="3636488" y="837000"/>
            <a:ext cx="1800000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whole number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4BEB614-6231-45B2-AA4C-7E861FE64E0F}"/>
              </a:ext>
            </a:extLst>
          </p:cNvPr>
          <p:cNvSpPr/>
          <p:nvPr/>
        </p:nvSpPr>
        <p:spPr>
          <a:xfrm>
            <a:off x="3636488" y="1341000"/>
            <a:ext cx="1800000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2DFA5E42-07F2-46A4-B8A9-FFA49CBC3572}"/>
              </a:ext>
            </a:extLst>
          </p:cNvPr>
          <p:cNvSpPr/>
          <p:nvPr/>
        </p:nvSpPr>
        <p:spPr>
          <a:xfrm>
            <a:off x="2124488" y="765000"/>
            <a:ext cx="216000" cy="108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25F30551-B4BC-4339-8665-C47561B1E2C7}"/>
              </a:ext>
            </a:extLst>
          </p:cNvPr>
          <p:cNvSpPr/>
          <p:nvPr/>
        </p:nvSpPr>
        <p:spPr>
          <a:xfrm>
            <a:off x="1620000" y="980720"/>
            <a:ext cx="504488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87028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12884</Words>
  <Application>Microsoft Office PowerPoint</Application>
  <PresentationFormat>Bildschirmpräsentation (4:3)</PresentationFormat>
  <Paragraphs>3297</Paragraphs>
  <Slides>70</Slides>
  <Notes>42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70</vt:i4>
      </vt:variant>
    </vt:vector>
  </HeadingPairs>
  <TitlesOfParts>
    <vt:vector size="77" baseType="lpstr">
      <vt:lpstr>Arial</vt:lpstr>
      <vt:lpstr>Arial Black</vt:lpstr>
      <vt:lpstr>Calibri</vt:lpstr>
      <vt:lpstr>Courier New</vt:lpstr>
      <vt:lpstr>Wingdings</vt:lpstr>
      <vt:lpstr>Neutrale Formatvorlage</vt:lpstr>
      <vt:lpstr>think-cell Slide</vt:lpstr>
      <vt:lpstr>Start-up Behavior Introduction</vt:lpstr>
      <vt:lpstr>Variable Model Introduction</vt:lpstr>
      <vt:lpstr>Variable Model Introduction</vt:lpstr>
      <vt:lpstr>Transactions Without Assignment Operator</vt:lpstr>
      <vt:lpstr>Transactions AND Assignment Operator</vt:lpstr>
      <vt:lpstr>Transactions OR Assignment Operator</vt:lpstr>
      <vt:lpstr>Transactions ADD Assignment Operator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- Basics</vt:lpstr>
      <vt:lpstr>Transaction - &amp; Operator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Storage Model</vt:lpstr>
      <vt:lpstr>Deep Operators for Matrix Operations</vt:lpstr>
      <vt:lpstr>Functions Overview </vt:lpstr>
      <vt:lpstr>Functions Overview </vt:lpstr>
      <vt:lpstr>Table Comparison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  <vt:lpstr>Quantiles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597</cp:revision>
  <cp:lastPrinted>2014-03-14T08:12:43Z</cp:lastPrinted>
  <dcterms:created xsi:type="dcterms:W3CDTF">2013-11-22T07:35:27Z</dcterms:created>
  <dcterms:modified xsi:type="dcterms:W3CDTF">2021-01-31T21:19:45Z</dcterms:modified>
</cp:coreProperties>
</file>