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501" r:id="rId32"/>
    <p:sldId id="502" r:id="rId33"/>
    <p:sldId id="404" r:id="rId34"/>
    <p:sldId id="403" r:id="rId35"/>
    <p:sldId id="453" r:id="rId36"/>
    <p:sldId id="454" r:id="rId37"/>
    <p:sldId id="455" r:id="rId38"/>
    <p:sldId id="456" r:id="rId39"/>
    <p:sldId id="443" r:id="rId40"/>
    <p:sldId id="445" r:id="rId41"/>
    <p:sldId id="405" r:id="rId42"/>
    <p:sldId id="447" r:id="rId43"/>
    <p:sldId id="448" r:id="rId44"/>
    <p:sldId id="449" r:id="rId45"/>
    <p:sldId id="450" r:id="rId46"/>
    <p:sldId id="479" r:id="rId47"/>
    <p:sldId id="480" r:id="rId48"/>
    <p:sldId id="406" r:id="rId49"/>
    <p:sldId id="457" r:id="rId50"/>
    <p:sldId id="473" r:id="rId51"/>
    <p:sldId id="474" r:id="rId52"/>
    <p:sldId id="475" r:id="rId53"/>
    <p:sldId id="476" r:id="rId54"/>
    <p:sldId id="504" r:id="rId55"/>
    <p:sldId id="477" r:id="rId56"/>
    <p:sldId id="408" r:id="rId57"/>
    <p:sldId id="458" r:id="rId58"/>
    <p:sldId id="407" r:id="rId59"/>
    <p:sldId id="470" r:id="rId60"/>
    <p:sldId id="471" r:id="rId61"/>
    <p:sldId id="481" r:id="rId62"/>
    <p:sldId id="478" r:id="rId63"/>
    <p:sldId id="401" r:id="rId64"/>
    <p:sldId id="409" r:id="rId65"/>
    <p:sldId id="410" r:id="rId66"/>
    <p:sldId id="418" r:id="rId67"/>
    <p:sldId id="451" r:id="rId68"/>
    <p:sldId id="466" r:id="rId69"/>
    <p:sldId id="468" r:id="rId70"/>
    <p:sldId id="469" r:id="rId71"/>
    <p:sldId id="503" r:id="rId72"/>
  </p:sldIdLst>
  <p:sldSz cx="9144000" cy="6858000" type="screen4x3"/>
  <p:notesSz cx="6794500" cy="9931400"/>
  <p:custDataLst>
    <p:tags r:id="rId7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0C8FC"/>
    <a:srgbClr val="CCFFCC"/>
    <a:srgbClr val="3366FF"/>
    <a:srgbClr val="0000FF"/>
    <a:srgbClr val="00CC00"/>
    <a:srgbClr val="DDFFDD"/>
    <a:srgbClr val="FFFF99"/>
    <a:srgbClr val="00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209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2021-05-26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76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Digest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digest,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797000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matching rows will be </a:t>
            </a:r>
            <a:r>
              <a:rPr lang="en-US" sz="1000" i="1" dirty="0">
                <a:solidFill>
                  <a:schemeClr val="tx1"/>
                </a:solidFill>
              </a:rPr>
              <a:t>digested</a:t>
            </a:r>
            <a:r>
              <a:rPr lang="en-US" sz="1000" dirty="0">
                <a:solidFill>
                  <a:schemeClr val="tx1"/>
                </a:solidFill>
              </a:rPr>
              <a:t> into the target table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723856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A91F31E-8DD2-4E83-941D-5DF4BBC09D00}"/>
              </a:ext>
            </a:extLst>
          </p:cNvPr>
          <p:cNvSpPr/>
          <p:nvPr/>
        </p:nvSpPr>
        <p:spPr>
          <a:xfrm>
            <a:off x="5220130" y="119700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A6F0C1C9-2C21-4E4C-B0B7-5ED1E99F7FBE}"/>
              </a:ext>
            </a:extLst>
          </p:cNvPr>
          <p:cNvSpPr/>
          <p:nvPr/>
        </p:nvSpPr>
        <p:spPr>
          <a:xfrm>
            <a:off x="4788070" y="119700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DBE0BEB9-FFEB-4712-B27F-5D4DAB9DB3BC}"/>
              </a:ext>
            </a:extLst>
          </p:cNvPr>
          <p:cNvSpPr/>
          <p:nvPr/>
        </p:nvSpPr>
        <p:spPr>
          <a:xfrm>
            <a:off x="4284000" y="112499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0CE68F2D-686A-4D6A-98DE-E239E17D6A54}"/>
              </a:ext>
            </a:extLst>
          </p:cNvPr>
          <p:cNvSpPr/>
          <p:nvPr/>
        </p:nvSpPr>
        <p:spPr>
          <a:xfrm>
            <a:off x="4284000" y="119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58FB65FF-0729-4F61-98A3-1D2E4F0A8A52}"/>
              </a:ext>
            </a:extLst>
          </p:cNvPr>
          <p:cNvSpPr/>
          <p:nvPr/>
        </p:nvSpPr>
        <p:spPr>
          <a:xfrm>
            <a:off x="4500030" y="119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0" name="Gerade Verbindung 374">
            <a:extLst>
              <a:ext uri="{FF2B5EF4-FFF2-40B4-BE49-F238E27FC236}">
                <a16:creationId xmlns:a16="http://schemas.microsoft.com/office/drawing/2014/main" id="{29A092CD-B3FA-48A9-91BD-BA4475F5FF84}"/>
              </a:ext>
            </a:extLst>
          </p:cNvPr>
          <p:cNvCxnSpPr/>
          <p:nvPr/>
        </p:nvCxnSpPr>
        <p:spPr>
          <a:xfrm>
            <a:off x="4284000" y="119700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 270">
            <a:extLst>
              <a:ext uri="{FF2B5EF4-FFF2-40B4-BE49-F238E27FC236}">
                <a16:creationId xmlns:a16="http://schemas.microsoft.com/office/drawing/2014/main" id="{5885318F-5CAA-4DC5-95E9-340D21815692}"/>
              </a:ext>
            </a:extLst>
          </p:cNvPr>
          <p:cNvSpPr/>
          <p:nvPr/>
        </p:nvSpPr>
        <p:spPr>
          <a:xfrm>
            <a:off x="4284000" y="14850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BFF834D-48BB-4A31-AC31-503513F38384}"/>
              </a:ext>
            </a:extLst>
          </p:cNvPr>
          <p:cNvSpPr/>
          <p:nvPr/>
        </p:nvSpPr>
        <p:spPr>
          <a:xfrm>
            <a:off x="478807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A4011EA9-4C6E-4397-8596-1A4FEFB1B6AF}"/>
              </a:ext>
            </a:extLst>
          </p:cNvPr>
          <p:cNvSpPr/>
          <p:nvPr/>
        </p:nvSpPr>
        <p:spPr>
          <a:xfrm>
            <a:off x="493209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CBD742C8-913E-49EA-B0FE-33D9E6EA7E9C}"/>
              </a:ext>
            </a:extLst>
          </p:cNvPr>
          <p:cNvSpPr/>
          <p:nvPr/>
        </p:nvSpPr>
        <p:spPr>
          <a:xfrm>
            <a:off x="522013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815767A-2F47-4412-849F-54AB7CD290D2}"/>
              </a:ext>
            </a:extLst>
          </p:cNvPr>
          <p:cNvSpPr/>
          <p:nvPr/>
        </p:nvSpPr>
        <p:spPr>
          <a:xfrm>
            <a:off x="4500030" y="148502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7308C7-2608-491A-B9F1-4EBA3C6D7497}"/>
              </a:ext>
            </a:extLst>
          </p:cNvPr>
          <p:cNvSpPr/>
          <p:nvPr/>
        </p:nvSpPr>
        <p:spPr>
          <a:xfrm>
            <a:off x="4284000" y="18450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F32D689-E58A-4BAF-B30B-698FDCDCD741}"/>
              </a:ext>
            </a:extLst>
          </p:cNvPr>
          <p:cNvSpPr/>
          <p:nvPr/>
        </p:nvSpPr>
        <p:spPr>
          <a:xfrm>
            <a:off x="478807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A4BA50DF-0D3C-48E4-9DD4-27A16384F288}"/>
              </a:ext>
            </a:extLst>
          </p:cNvPr>
          <p:cNvSpPr/>
          <p:nvPr/>
        </p:nvSpPr>
        <p:spPr>
          <a:xfrm>
            <a:off x="493209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77D56C8-AAD1-4C3F-932D-32682F183994}"/>
              </a:ext>
            </a:extLst>
          </p:cNvPr>
          <p:cNvSpPr/>
          <p:nvPr/>
        </p:nvSpPr>
        <p:spPr>
          <a:xfrm>
            <a:off x="522013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2F1A50D6-E93B-4220-8532-DAE17819BC91}"/>
              </a:ext>
            </a:extLst>
          </p:cNvPr>
          <p:cNvSpPr/>
          <p:nvPr/>
        </p:nvSpPr>
        <p:spPr>
          <a:xfrm>
            <a:off x="4500030" y="18450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241320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13057</Words>
  <Application>Microsoft Office PowerPoint</Application>
  <PresentationFormat>Bildschirmpräsentation (4:3)</PresentationFormat>
  <Paragraphs>3338</Paragraphs>
  <Slides>71</Slides>
  <Notes>43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78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Digest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613</cp:revision>
  <cp:lastPrinted>2014-03-14T08:12:43Z</cp:lastPrinted>
  <dcterms:created xsi:type="dcterms:W3CDTF">2013-11-22T07:35:27Z</dcterms:created>
  <dcterms:modified xsi:type="dcterms:W3CDTF">2021-05-26T20:57:24Z</dcterms:modified>
</cp:coreProperties>
</file>