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5"/>
  </p:notesMasterIdLst>
  <p:sldIdLst>
    <p:sldId id="398" r:id="rId2"/>
    <p:sldId id="500" r:id="rId3"/>
    <p:sldId id="506" r:id="rId4"/>
    <p:sldId id="499" r:id="rId5"/>
    <p:sldId id="497" r:id="rId6"/>
    <p:sldId id="495" r:id="rId7"/>
    <p:sldId id="496" r:id="rId8"/>
    <p:sldId id="498" r:id="rId9"/>
    <p:sldId id="459" r:id="rId10"/>
    <p:sldId id="461" r:id="rId11"/>
    <p:sldId id="465" r:id="rId12"/>
    <p:sldId id="463" r:id="rId13"/>
    <p:sldId id="464" r:id="rId14"/>
    <p:sldId id="493" r:id="rId15"/>
    <p:sldId id="494" r:id="rId16"/>
    <p:sldId id="434" r:id="rId17"/>
    <p:sldId id="432" r:id="rId18"/>
    <p:sldId id="433" r:id="rId19"/>
    <p:sldId id="412" r:id="rId20"/>
    <p:sldId id="419" r:id="rId21"/>
    <p:sldId id="482" r:id="rId22"/>
    <p:sldId id="483" r:id="rId23"/>
    <p:sldId id="484" r:id="rId24"/>
    <p:sldId id="486" r:id="rId25"/>
    <p:sldId id="487" r:id="rId26"/>
    <p:sldId id="488" r:id="rId27"/>
    <p:sldId id="489" r:id="rId28"/>
    <p:sldId id="490" r:id="rId29"/>
    <p:sldId id="491" r:id="rId30"/>
    <p:sldId id="505" r:id="rId31"/>
    <p:sldId id="492" r:id="rId32"/>
    <p:sldId id="402" r:id="rId33"/>
    <p:sldId id="501" r:id="rId34"/>
    <p:sldId id="502" r:id="rId35"/>
    <p:sldId id="404" r:id="rId36"/>
    <p:sldId id="403" r:id="rId37"/>
    <p:sldId id="453" r:id="rId38"/>
    <p:sldId id="454" r:id="rId39"/>
    <p:sldId id="455" r:id="rId40"/>
    <p:sldId id="456" r:id="rId41"/>
    <p:sldId id="443" r:id="rId42"/>
    <p:sldId id="445" r:id="rId43"/>
    <p:sldId id="405" r:id="rId44"/>
    <p:sldId id="447" r:id="rId45"/>
    <p:sldId id="448" r:id="rId46"/>
    <p:sldId id="449" r:id="rId47"/>
    <p:sldId id="450" r:id="rId48"/>
    <p:sldId id="479" r:id="rId49"/>
    <p:sldId id="480" r:id="rId50"/>
    <p:sldId id="406" r:id="rId51"/>
    <p:sldId id="457" r:id="rId52"/>
    <p:sldId id="473" r:id="rId53"/>
    <p:sldId id="474" r:id="rId54"/>
    <p:sldId id="475" r:id="rId55"/>
    <p:sldId id="476" r:id="rId56"/>
    <p:sldId id="504" r:id="rId57"/>
    <p:sldId id="477" r:id="rId58"/>
    <p:sldId id="408" r:id="rId59"/>
    <p:sldId id="458" r:id="rId60"/>
    <p:sldId id="407" r:id="rId61"/>
    <p:sldId id="470" r:id="rId62"/>
    <p:sldId id="471" r:id="rId63"/>
    <p:sldId id="481" r:id="rId64"/>
    <p:sldId id="478" r:id="rId65"/>
    <p:sldId id="401" r:id="rId66"/>
    <p:sldId id="409" r:id="rId67"/>
    <p:sldId id="410" r:id="rId68"/>
    <p:sldId id="418" r:id="rId69"/>
    <p:sldId id="451" r:id="rId70"/>
    <p:sldId id="466" r:id="rId71"/>
    <p:sldId id="468" r:id="rId72"/>
    <p:sldId id="469" r:id="rId73"/>
    <p:sldId id="503" r:id="rId74"/>
  </p:sldIdLst>
  <p:sldSz cx="9144000" cy="6858000" type="screen4x3"/>
  <p:notesSz cx="6794500" cy="9931400"/>
  <p:custDataLst>
    <p:tags r:id="rId7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  <a:srgbClr val="CCFFCC"/>
    <a:srgbClr val="C3C2EE"/>
    <a:srgbClr val="7A78DA"/>
    <a:srgbClr val="009999"/>
    <a:srgbClr val="FFFF99"/>
    <a:srgbClr val="CCECFF"/>
    <a:srgbClr val="C1D4EE"/>
    <a:srgbClr val="0000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D7E6B-2C8E-405B-A237-843B9FC9D457}" v="22" dt="2022-04-09T09:55:54.7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>
        <p:scale>
          <a:sx n="100" d="100"/>
          <a:sy n="100" d="100"/>
        </p:scale>
        <p:origin x="2274" y="240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r bonsen georg" userId="5444515566c7376a" providerId="LiveId" clId="{18CD7E6B-2C8E-405B-A237-843B9FC9D457}"/>
    <pc:docChg chg="undo custSel modSld">
      <pc:chgData name="zur bonsen georg" userId="5444515566c7376a" providerId="LiveId" clId="{18CD7E6B-2C8E-405B-A237-843B9FC9D457}" dt="2022-04-09T10:07:08.913" v="1397" actId="14100"/>
      <pc:docMkLst>
        <pc:docMk/>
      </pc:docMkLst>
      <pc:sldChg chg="addSp delSp modSp mod">
        <pc:chgData name="zur bonsen georg" userId="5444515566c7376a" providerId="LiveId" clId="{18CD7E6B-2C8E-405B-A237-843B9FC9D457}" dt="2022-04-09T10:07:08.913" v="1397" actId="14100"/>
        <pc:sldMkLst>
          <pc:docMk/>
          <pc:sldMk cId="3131759380" sldId="398"/>
        </pc:sldMkLst>
        <pc:spChg chg="del">
          <ac:chgData name="zur bonsen georg" userId="5444515566c7376a" providerId="LiveId" clId="{18CD7E6B-2C8E-405B-A237-843B9FC9D457}" dt="2022-04-09T09:36:57.065" v="132" actId="478"/>
          <ac:spMkLst>
            <pc:docMk/>
            <pc:sldMk cId="3131759380" sldId="398"/>
            <ac:spMk id="3" creationId="{77BCABCA-1510-4BD2-A643-878B335C93CC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12" creationId="{964A7BF0-E985-451A-B8FE-A83AB8E1F9A3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4" creationId="{B8B58D71-141A-4F3C-AD06-0DF78C6C134E}"/>
          </ac:spMkLst>
        </pc:spChg>
        <pc:spChg chg="add del mod ord">
          <ac:chgData name="zur bonsen georg" userId="5444515566c7376a" providerId="LiveId" clId="{18CD7E6B-2C8E-405B-A237-843B9FC9D457}" dt="2022-04-09T09:55:23.066" v="950" actId="478"/>
          <ac:spMkLst>
            <pc:docMk/>
            <pc:sldMk cId="3131759380" sldId="398"/>
            <ac:spMk id="17" creationId="{44109132-1032-4575-8E5F-0213440435D4}"/>
          </ac:spMkLst>
        </pc:spChg>
        <pc:spChg chg="mod">
          <ac:chgData name="zur bonsen georg" userId="5444515566c7376a" providerId="LiveId" clId="{18CD7E6B-2C8E-405B-A237-843B9FC9D457}" dt="2022-04-09T10:05:12.887" v="1317" actId="20577"/>
          <ac:spMkLst>
            <pc:docMk/>
            <pc:sldMk cId="3131759380" sldId="398"/>
            <ac:spMk id="18" creationId="{F67FD3A2-ABB9-45DE-BA9C-303163671948}"/>
          </ac:spMkLst>
        </pc:spChg>
        <pc:spChg chg="del mod">
          <ac:chgData name="zur bonsen georg" userId="5444515566c7376a" providerId="LiveId" clId="{18CD7E6B-2C8E-405B-A237-843B9FC9D457}" dt="2022-04-09T09:47:00.606" v="504" actId="478"/>
          <ac:spMkLst>
            <pc:docMk/>
            <pc:sldMk cId="3131759380" sldId="398"/>
            <ac:spMk id="36" creationId="{DEEF7DD9-0F09-4832-9A45-3EFFC0D358BE}"/>
          </ac:spMkLst>
        </pc:spChg>
        <pc:spChg chg="del">
          <ac:chgData name="zur bonsen georg" userId="5444515566c7376a" providerId="LiveId" clId="{18CD7E6B-2C8E-405B-A237-843B9FC9D457}" dt="2022-04-09T09:38:19.100" v="253" actId="478"/>
          <ac:spMkLst>
            <pc:docMk/>
            <pc:sldMk cId="3131759380" sldId="398"/>
            <ac:spMk id="38" creationId="{5F9731D7-7908-483E-93FC-67CE2AF5385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0" creationId="{CC735710-683A-4F58-92BB-C0302AF04B30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42" creationId="{12AA0730-F57C-448A-AD1F-EC87DC27F205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8" creationId="{F2CA6AF3-0270-45E8-8070-ADF967272428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49" creationId="{F2D4CBD8-89AC-4913-A233-BF4A45765F84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50" creationId="{6231599F-DC1A-406C-8664-B6EDBF11697B}"/>
          </ac:spMkLst>
        </pc:spChg>
        <pc:spChg chg="mod">
          <ac:chgData name="zur bonsen georg" userId="5444515566c7376a" providerId="LiveId" clId="{18CD7E6B-2C8E-405B-A237-843B9FC9D457}" dt="2022-04-09T09:57:06.525" v="1061" actId="20577"/>
          <ac:spMkLst>
            <pc:docMk/>
            <pc:sldMk cId="3131759380" sldId="398"/>
            <ac:spMk id="57" creationId="{BBE41B35-2F80-42A7-A270-BB33E695D11C}"/>
          </ac:spMkLst>
        </pc:spChg>
        <pc:spChg chg="mod">
          <ac:chgData name="zur bonsen georg" userId="5444515566c7376a" providerId="LiveId" clId="{18CD7E6B-2C8E-405B-A237-843B9FC9D457}" dt="2022-04-09T10:00:36.535" v="1290" actId="20577"/>
          <ac:spMkLst>
            <pc:docMk/>
            <pc:sldMk cId="3131759380" sldId="398"/>
            <ac:spMk id="58" creationId="{795074BF-E5A1-48F0-ABD9-6681637262FA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2" creationId="{47A6AC1E-3493-4245-A6D6-6C596AD17620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64" creationId="{14999E4D-C16E-4AFE-AB25-9041CE49133C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66" creationId="{B786CCE6-6D0B-446F-B834-465FBAD7B347}"/>
          </ac:spMkLst>
        </pc:spChg>
        <pc:spChg chg="mod">
          <ac:chgData name="zur bonsen georg" userId="5444515566c7376a" providerId="LiveId" clId="{18CD7E6B-2C8E-405B-A237-843B9FC9D457}" dt="2022-04-09T09:59:33.498" v="1184" actId="1038"/>
          <ac:spMkLst>
            <pc:docMk/>
            <pc:sldMk cId="3131759380" sldId="398"/>
            <ac:spMk id="67" creationId="{EFA8FD6F-8AAD-41B9-B976-D10FBC45A9AB}"/>
          </ac:spMkLst>
        </pc:spChg>
        <pc:spChg chg="mod">
          <ac:chgData name="zur bonsen georg" userId="5444515566c7376a" providerId="LiveId" clId="{18CD7E6B-2C8E-405B-A237-843B9FC9D457}" dt="2022-04-09T09:47:54.668" v="627" actId="20577"/>
          <ac:spMkLst>
            <pc:docMk/>
            <pc:sldMk cId="3131759380" sldId="398"/>
            <ac:spMk id="70" creationId="{66F6B636-CC14-45EC-A21B-17EB762B80F6}"/>
          </ac:spMkLst>
        </pc:spChg>
        <pc:spChg chg="add del mod">
          <ac:chgData name="zur bonsen georg" userId="5444515566c7376a" providerId="LiveId" clId="{18CD7E6B-2C8E-405B-A237-843B9FC9D457}" dt="2022-04-09T09:47:49.961" v="621" actId="478"/>
          <ac:spMkLst>
            <pc:docMk/>
            <pc:sldMk cId="3131759380" sldId="398"/>
            <ac:spMk id="73" creationId="{4540AB99-AC0A-43C8-A246-15B35C3EA486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4" creationId="{3213BAC2-0569-43DD-87D2-81F95D95DECE}"/>
          </ac:spMkLst>
        </pc:spChg>
        <pc:spChg chg="add mod">
          <ac:chgData name="zur bonsen georg" userId="5444515566c7376a" providerId="LiveId" clId="{18CD7E6B-2C8E-405B-A237-843B9FC9D457}" dt="2022-04-09T10:03:59.913" v="1294" actId="1035"/>
          <ac:spMkLst>
            <pc:docMk/>
            <pc:sldMk cId="3131759380" sldId="398"/>
            <ac:spMk id="75" creationId="{35BD99F5-4322-48C1-8BFF-57FE539B2F21}"/>
          </ac:spMkLst>
        </pc:spChg>
        <pc:spChg chg="add 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76" creationId="{179BDC43-722A-4B80-8071-BEB016032439}"/>
          </ac:spMkLst>
        </pc:spChg>
        <pc:spChg chg="add del mod">
          <ac:chgData name="zur bonsen georg" userId="5444515566c7376a" providerId="LiveId" clId="{18CD7E6B-2C8E-405B-A237-843B9FC9D457}" dt="2022-04-09T09:59:03.756" v="1175" actId="478"/>
          <ac:spMkLst>
            <pc:docMk/>
            <pc:sldMk cId="3131759380" sldId="398"/>
            <ac:spMk id="77" creationId="{F99807DE-49EA-4459-ACA6-6F2389FE5B5C}"/>
          </ac:spMkLst>
        </pc:spChg>
        <pc:spChg chg="add del mod">
          <ac:chgData name="zur bonsen georg" userId="5444515566c7376a" providerId="LiveId" clId="{18CD7E6B-2C8E-405B-A237-843B9FC9D457}" dt="2022-04-09T09:51:09.513" v="699" actId="478"/>
          <ac:spMkLst>
            <pc:docMk/>
            <pc:sldMk cId="3131759380" sldId="398"/>
            <ac:spMk id="79" creationId="{CFEF7475-E36C-4993-B27E-C282730D43FB}"/>
          </ac:spMkLst>
        </pc:spChg>
        <pc:spChg chg="add del mod">
          <ac:chgData name="zur bonsen georg" userId="5444515566c7376a" providerId="LiveId" clId="{18CD7E6B-2C8E-405B-A237-843B9FC9D457}" dt="2022-04-09T09:55:38.621" v="959" actId="478"/>
          <ac:spMkLst>
            <pc:docMk/>
            <pc:sldMk cId="3131759380" sldId="398"/>
            <ac:spMk id="80" creationId="{4929BE7C-F824-4232-9640-E8267975ED2A}"/>
          </ac:spMkLst>
        </pc:spChg>
        <pc:spChg chg="add del mod">
          <ac:chgData name="zur bonsen georg" userId="5444515566c7376a" providerId="LiveId" clId="{18CD7E6B-2C8E-405B-A237-843B9FC9D457}" dt="2022-04-09T09:55:24.402" v="951" actId="478"/>
          <ac:spMkLst>
            <pc:docMk/>
            <pc:sldMk cId="3131759380" sldId="398"/>
            <ac:spMk id="81" creationId="{36131E61-9176-48A7-B173-B11E58DCD685}"/>
          </ac:spMkLst>
        </pc:spChg>
        <pc:spChg chg="add del mod">
          <ac:chgData name="zur bonsen georg" userId="5444515566c7376a" providerId="LiveId" clId="{18CD7E6B-2C8E-405B-A237-843B9FC9D457}" dt="2022-04-09T09:54:11.659" v="837" actId="478"/>
          <ac:spMkLst>
            <pc:docMk/>
            <pc:sldMk cId="3131759380" sldId="398"/>
            <ac:spMk id="83" creationId="{F1B2C096-59CE-4CD1-96FD-92D2699BD8B8}"/>
          </ac:spMkLst>
        </pc:spChg>
        <pc:spChg chg="mod">
          <ac:chgData name="zur bonsen georg" userId="5444515566c7376a" providerId="LiveId" clId="{18CD7E6B-2C8E-405B-A237-843B9FC9D457}" dt="2022-04-09T09:56:48.267" v="1059" actId="20577"/>
          <ac:spMkLst>
            <pc:docMk/>
            <pc:sldMk cId="3131759380" sldId="398"/>
            <ac:spMk id="86" creationId="{509A4ED7-ED07-4563-A5AF-25BE527102A3}"/>
          </ac:spMkLst>
        </pc:spChg>
        <pc:spChg chg="add mod">
          <ac:chgData name="zur bonsen georg" userId="5444515566c7376a" providerId="LiveId" clId="{18CD7E6B-2C8E-405B-A237-843B9FC9D457}" dt="2022-04-09T09:54:19.701" v="840" actId="571"/>
          <ac:spMkLst>
            <pc:docMk/>
            <pc:sldMk cId="3131759380" sldId="398"/>
            <ac:spMk id="87" creationId="{D6C158D8-191B-442E-B975-7E39AFAF8EE8}"/>
          </ac:spMkLst>
        </pc:spChg>
        <pc:spChg chg="add mod">
          <ac:chgData name="zur bonsen georg" userId="5444515566c7376a" providerId="LiveId" clId="{18CD7E6B-2C8E-405B-A237-843B9FC9D457}" dt="2022-04-09T09:54:23.329" v="842" actId="1076"/>
          <ac:spMkLst>
            <pc:docMk/>
            <pc:sldMk cId="3131759380" sldId="398"/>
            <ac:spMk id="89" creationId="{30EC3988-54C0-443F-964D-93436DB074AB}"/>
          </ac:spMkLst>
        </pc:spChg>
        <pc:spChg chg="add mod">
          <ac:chgData name="zur bonsen georg" userId="5444515566c7376a" providerId="LiveId" clId="{18CD7E6B-2C8E-405B-A237-843B9FC9D457}" dt="2022-04-09T09:55:15.019" v="946" actId="20577"/>
          <ac:spMkLst>
            <pc:docMk/>
            <pc:sldMk cId="3131759380" sldId="398"/>
            <ac:spMk id="90" creationId="{57FA14E1-BCCF-4806-9607-1724CD30A02E}"/>
          </ac:spMkLst>
        </pc:spChg>
        <pc:spChg chg="mod">
          <ac:chgData name="zur bonsen georg" userId="5444515566c7376a" providerId="LiveId" clId="{18CD7E6B-2C8E-405B-A237-843B9FC9D457}" dt="2022-04-09T09:55:02.792" v="931" actId="1035"/>
          <ac:spMkLst>
            <pc:docMk/>
            <pc:sldMk cId="3131759380" sldId="398"/>
            <ac:spMk id="91" creationId="{05EDC96F-CE68-418F-BBCF-61A443B2D183}"/>
          </ac:spMkLst>
        </pc:spChg>
        <pc:spChg chg="mod">
          <ac:chgData name="zur bonsen georg" userId="5444515566c7376a" providerId="LiveId" clId="{18CD7E6B-2C8E-405B-A237-843B9FC9D457}" dt="2022-04-09T09:56:49.762" v="1060" actId="20577"/>
          <ac:spMkLst>
            <pc:docMk/>
            <pc:sldMk cId="3131759380" sldId="398"/>
            <ac:spMk id="95" creationId="{E8D47682-1B6C-4548-BD82-4741067392EF}"/>
          </ac:spMkLst>
        </pc:spChg>
        <pc:spChg chg="add mod">
          <ac:chgData name="zur bonsen georg" userId="5444515566c7376a" providerId="LiveId" clId="{18CD7E6B-2C8E-405B-A237-843B9FC9D457}" dt="2022-04-09T09:55:29.021" v="956" actId="1035"/>
          <ac:spMkLst>
            <pc:docMk/>
            <pc:sldMk cId="3131759380" sldId="398"/>
            <ac:spMk id="96" creationId="{6ED8B32E-7F9A-42A7-A257-CD55D8B60743}"/>
          </ac:spMkLst>
        </pc:spChg>
        <pc:spChg chg="del mod">
          <ac:chgData name="zur bonsen georg" userId="5444515566c7376a" providerId="LiveId" clId="{18CD7E6B-2C8E-405B-A237-843B9FC9D457}" dt="2022-04-09T09:48:31.075" v="630" actId="478"/>
          <ac:spMkLst>
            <pc:docMk/>
            <pc:sldMk cId="3131759380" sldId="398"/>
            <ac:spMk id="97" creationId="{113D853E-F0C9-4B95-9535-B15CAC43C002}"/>
          </ac:spMkLst>
        </pc:spChg>
        <pc:spChg chg="mod">
          <ac:chgData name="zur bonsen georg" userId="5444515566c7376a" providerId="LiveId" clId="{18CD7E6B-2C8E-405B-A237-843B9FC9D457}" dt="2022-04-09T10:05:18.089" v="1319" actId="20577"/>
          <ac:spMkLst>
            <pc:docMk/>
            <pc:sldMk cId="3131759380" sldId="398"/>
            <ac:spMk id="103" creationId="{3994F20E-1809-45DA-A2DA-EAD0FF06EDBF}"/>
          </ac:spMkLst>
        </pc:spChg>
        <pc:spChg chg="add mod">
          <ac:chgData name="zur bonsen georg" userId="5444515566c7376a" providerId="LiveId" clId="{18CD7E6B-2C8E-405B-A237-843B9FC9D457}" dt="2022-04-09T09:56:19.817" v="1032" actId="20577"/>
          <ac:spMkLst>
            <pc:docMk/>
            <pc:sldMk cId="3131759380" sldId="398"/>
            <ac:spMk id="104" creationId="{B26B1955-2BB5-4D62-92EE-E5D71FC7C011}"/>
          </ac:spMkLst>
        </pc:spChg>
        <pc:spChg chg="del mod">
          <ac:chgData name="zur bonsen georg" userId="5444515566c7376a" providerId="LiveId" clId="{18CD7E6B-2C8E-405B-A237-843B9FC9D457}" dt="2022-04-09T09:51:40.512" v="706" actId="478"/>
          <ac:spMkLst>
            <pc:docMk/>
            <pc:sldMk cId="3131759380" sldId="398"/>
            <ac:spMk id="106" creationId="{4A4A10EE-B093-4F35-ABE2-97335DEC0167}"/>
          </ac:spMkLst>
        </pc:spChg>
        <pc:spChg chg="mod">
          <ac:chgData name="zur bonsen georg" userId="5444515566c7376a" providerId="LiveId" clId="{18CD7E6B-2C8E-405B-A237-843B9FC9D457}" dt="2022-04-09T10:07:08.913" v="1397" actId="14100"/>
          <ac:spMkLst>
            <pc:docMk/>
            <pc:sldMk cId="3131759380" sldId="398"/>
            <ac:spMk id="116" creationId="{2CEA51A4-B416-484B-ADF6-96AE4B8A2AD9}"/>
          </ac:spMkLst>
        </pc:spChg>
        <pc:spChg chg="mod">
          <ac:chgData name="zur bonsen georg" userId="5444515566c7376a" providerId="LiveId" clId="{18CD7E6B-2C8E-405B-A237-843B9FC9D457}" dt="2022-04-09T10:06:13.813" v="1396" actId="20577"/>
          <ac:spMkLst>
            <pc:docMk/>
            <pc:sldMk cId="3131759380" sldId="398"/>
            <ac:spMk id="124" creationId="{CAEEF56D-B13E-47D0-8AC5-ADD85D8E0C46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6" creationId="{BED03999-2D4C-49F8-8982-CDD5CA20CF2D}"/>
          </ac:spMkLst>
        </pc:spChg>
        <pc:spChg chg="mod">
          <ac:chgData name="zur bonsen georg" userId="5444515566c7376a" providerId="LiveId" clId="{18CD7E6B-2C8E-405B-A237-843B9FC9D457}" dt="2022-04-09T09:38:48.679" v="280" actId="1036"/>
          <ac:spMkLst>
            <pc:docMk/>
            <pc:sldMk cId="3131759380" sldId="398"/>
            <ac:spMk id="127" creationId="{8D93D78E-EF03-4099-9AF8-07AE51F90407}"/>
          </ac:spMkLst>
        </pc:sp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" creationId="{D128DDCA-BEE4-4929-91C5-1EF6D4E8219B}"/>
          </ac:cxnSpMkLst>
        </pc:cxnChg>
        <pc:cxnChg chg="del">
          <ac:chgData name="zur bonsen georg" userId="5444515566c7376a" providerId="LiveId" clId="{18CD7E6B-2C8E-405B-A237-843B9FC9D457}" dt="2022-04-09T09:36:57.065" v="132" actId="478"/>
          <ac:cxnSpMkLst>
            <pc:docMk/>
            <pc:sldMk cId="3131759380" sldId="398"/>
            <ac:cxnSpMk id="7" creationId="{8C8BBDC3-092C-4E0E-9106-5FE84B6C724A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4" creationId="{123A190C-8FFD-4B17-8527-52B19C52876B}"/>
          </ac:cxnSpMkLst>
        </pc:cxnChg>
        <pc:cxnChg chg="del mod">
          <ac:chgData name="zur bonsen georg" userId="5444515566c7376a" providerId="LiveId" clId="{18CD7E6B-2C8E-405B-A237-843B9FC9D457}" dt="2022-04-09T09:48:32.761" v="631" actId="478"/>
          <ac:cxnSpMkLst>
            <pc:docMk/>
            <pc:sldMk cId="3131759380" sldId="398"/>
            <ac:cxnSpMk id="56" creationId="{92A96DF3-50C6-4807-8D71-C7C9C8AB600E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59" creationId="{ECFEF118-B761-42D5-9631-80E9BFDEF85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0" creationId="{4D2922DB-9EB8-4B01-9CA0-B185E54DAF55}"/>
          </ac:cxnSpMkLst>
        </pc:cxnChg>
        <pc:cxnChg chg="mod">
          <ac:chgData name="zur bonsen georg" userId="5444515566c7376a" providerId="LiveId" clId="{18CD7E6B-2C8E-405B-A237-843B9FC9D457}" dt="2022-04-09T09:59:33.498" v="1184" actId="1038"/>
          <ac:cxnSpMkLst>
            <pc:docMk/>
            <pc:sldMk cId="3131759380" sldId="398"/>
            <ac:cxnSpMk id="61" creationId="{4A7F2212-4028-4A13-92C4-32F5C490694A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63" creationId="{A84B0C48-C7B1-426A-9A14-3276A890A708}"/>
          </ac:cxnSpMkLst>
        </pc:cxnChg>
        <pc:cxnChg chg="del mod">
          <ac:chgData name="zur bonsen georg" userId="5444515566c7376a" providerId="LiveId" clId="{18CD7E6B-2C8E-405B-A237-843B9FC9D457}" dt="2022-04-09T09:48:31.075" v="630" actId="478"/>
          <ac:cxnSpMkLst>
            <pc:docMk/>
            <pc:sldMk cId="3131759380" sldId="398"/>
            <ac:cxnSpMk id="65" creationId="{97A0E850-4BC5-42D3-A5CF-47155EDE64FE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8" creationId="{AA273494-E2A1-4AF1-B5F1-7DD5179E5BF4}"/>
          </ac:cxnSpMkLst>
        </pc:cxnChg>
        <pc:cxnChg chg="del mod">
          <ac:chgData name="zur bonsen georg" userId="5444515566c7376a" providerId="LiveId" clId="{18CD7E6B-2C8E-405B-A237-843B9FC9D457}" dt="2022-04-09T09:49:36.348" v="668" actId="478"/>
          <ac:cxnSpMkLst>
            <pc:docMk/>
            <pc:sldMk cId="3131759380" sldId="398"/>
            <ac:cxnSpMk id="69" creationId="{631199C1-B38D-42AE-A8EA-F866B0025F84}"/>
          </ac:cxnSpMkLst>
        </pc:cxnChg>
        <pc:cxnChg chg="del">
          <ac:chgData name="zur bonsen georg" userId="5444515566c7376a" providerId="LiveId" clId="{18CD7E6B-2C8E-405B-A237-843B9FC9D457}" dt="2022-04-09T09:47:02.603" v="505" actId="478"/>
          <ac:cxnSpMkLst>
            <pc:docMk/>
            <pc:sldMk cId="3131759380" sldId="398"/>
            <ac:cxnSpMk id="71" creationId="{A7E75268-8B25-4E8A-A635-E2D3EE1CB409}"/>
          </ac:cxnSpMkLst>
        </pc:cxnChg>
        <pc:cxnChg chg="del">
          <ac:chgData name="zur bonsen georg" userId="5444515566c7376a" providerId="LiveId" clId="{18CD7E6B-2C8E-405B-A237-843B9FC9D457}" dt="2022-04-09T09:38:24.770" v="254" actId="478"/>
          <ac:cxnSpMkLst>
            <pc:docMk/>
            <pc:sldMk cId="3131759380" sldId="398"/>
            <ac:cxnSpMk id="72" creationId="{097F97C5-2A30-4CC9-A502-94ED5EBD1BA5}"/>
          </ac:cxnSpMkLst>
        </pc:cxnChg>
        <pc:cxnChg chg="add mod">
          <ac:chgData name="zur bonsen georg" userId="5444515566c7376a" providerId="LiveId" clId="{18CD7E6B-2C8E-405B-A237-843B9FC9D457}" dt="2022-04-09T09:51:08.015" v="698" actId="1038"/>
          <ac:cxnSpMkLst>
            <pc:docMk/>
            <pc:sldMk cId="3131759380" sldId="398"/>
            <ac:cxnSpMk id="78" creationId="{F7944FC9-3AC1-41F4-AE25-ECA7A8B4374A}"/>
          </ac:cxnSpMkLst>
        </pc:cxnChg>
        <pc:cxnChg chg="add del mod">
          <ac:chgData name="zur bonsen georg" userId="5444515566c7376a" providerId="LiveId" clId="{18CD7E6B-2C8E-405B-A237-843B9FC9D457}" dt="2022-04-09T09:55:20.454" v="949" actId="478"/>
          <ac:cxnSpMkLst>
            <pc:docMk/>
            <pc:sldMk cId="3131759380" sldId="398"/>
            <ac:cxnSpMk id="82" creationId="{905273B1-5E27-4C0F-BC04-9F4860B600FD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4" creationId="{5162B8FC-E202-4A9E-AA7D-C17401391218}"/>
          </ac:cxnSpMkLst>
        </pc:cxnChg>
        <pc:cxnChg chg="mod">
          <ac:chgData name="zur bonsen georg" userId="5444515566c7376a" providerId="LiveId" clId="{18CD7E6B-2C8E-405B-A237-843B9FC9D457}" dt="2022-04-09T09:47:00.606" v="504" actId="478"/>
          <ac:cxnSpMkLst>
            <pc:docMk/>
            <pc:sldMk cId="3131759380" sldId="398"/>
            <ac:cxnSpMk id="85" creationId="{84C9CE55-52B5-491F-AD3D-86B1BA75918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88" creationId="{96E765CF-399A-41D3-A8DE-6FFF20F4E74E}"/>
          </ac:cxnSpMkLst>
        </pc:cxnChg>
        <pc:cxnChg chg="mod">
          <ac:chgData name="zur bonsen georg" userId="5444515566c7376a" providerId="LiveId" clId="{18CD7E6B-2C8E-405B-A237-843B9FC9D457}" dt="2022-04-09T09:51:40.512" v="706" actId="478"/>
          <ac:cxnSpMkLst>
            <pc:docMk/>
            <pc:sldMk cId="3131759380" sldId="398"/>
            <ac:cxnSpMk id="92" creationId="{49EECA0E-29C4-44E9-B639-122E156942BA}"/>
          </ac:cxnSpMkLst>
        </pc:cxnChg>
        <pc:cxnChg chg="add mod">
          <ac:chgData name="zur bonsen georg" userId="5444515566c7376a" providerId="LiveId" clId="{18CD7E6B-2C8E-405B-A237-843B9FC9D457}" dt="2022-04-09T09:55:07.893" v="932" actId="1035"/>
          <ac:cxnSpMkLst>
            <pc:docMk/>
            <pc:sldMk cId="3131759380" sldId="398"/>
            <ac:cxnSpMk id="93" creationId="{BD3789DA-214E-4070-B2E8-C77AF7050675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94" creationId="{9F5EBB4B-633F-4669-A0F6-00AC836F8225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98" creationId="{22D009E9-3EB0-4703-AB82-DEBDA03225EF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99" creationId="{970BDF38-481C-4283-AE11-62BC2F9307EC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00" creationId="{A2F10621-9368-4AD2-B284-9C31322BF95E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01" creationId="{33BBBC62-5B76-4CAC-948D-FA393ABB6822}"/>
          </ac:cxnSpMkLst>
        </pc:cxnChg>
        <pc:cxnChg chg="add mod">
          <ac:chgData name="zur bonsen georg" userId="5444515566c7376a" providerId="LiveId" clId="{18CD7E6B-2C8E-405B-A237-843B9FC9D457}" dt="2022-04-09T09:55:35.639" v="958" actId="1076"/>
          <ac:cxnSpMkLst>
            <pc:docMk/>
            <pc:sldMk cId="3131759380" sldId="398"/>
            <ac:cxnSpMk id="102" creationId="{360D836F-B46B-4501-83FD-2F7F48955B2B}"/>
          </ac:cxnSpMkLst>
        </pc:cxnChg>
        <pc:cxnChg chg="add mod">
          <ac:chgData name="zur bonsen georg" userId="5444515566c7376a" providerId="LiveId" clId="{18CD7E6B-2C8E-405B-A237-843B9FC9D457}" dt="2022-04-09T09:55:58.051" v="988" actId="14100"/>
          <ac:cxnSpMkLst>
            <pc:docMk/>
            <pc:sldMk cId="3131759380" sldId="398"/>
            <ac:cxnSpMk id="105" creationId="{875103E7-3CED-44F7-9CE0-E7843BA99310}"/>
          </ac:cxnSpMkLst>
        </pc:cxnChg>
        <pc:cxnChg chg="del mod">
          <ac:chgData name="zur bonsen georg" userId="5444515566c7376a" providerId="LiveId" clId="{18CD7E6B-2C8E-405B-A237-843B9FC9D457}" dt="2022-04-09T09:50:58.944" v="695" actId="478"/>
          <ac:cxnSpMkLst>
            <pc:docMk/>
            <pc:sldMk cId="3131759380" sldId="398"/>
            <ac:cxnSpMk id="115" creationId="{05F7EBBB-486F-4C36-BCC8-8907F20FCFCE}"/>
          </ac:cxnSpMkLst>
        </pc:cxnChg>
        <pc:cxnChg chg="del mod">
          <ac:chgData name="zur bonsen georg" userId="5444515566c7376a" providerId="LiveId" clId="{18CD7E6B-2C8E-405B-A237-843B9FC9D457}" dt="2022-04-09T09:51:19.762" v="703" actId="478"/>
          <ac:cxnSpMkLst>
            <pc:docMk/>
            <pc:sldMk cId="3131759380" sldId="398"/>
            <ac:cxnSpMk id="117" creationId="{2495516A-F87B-43AC-973A-707788770D08}"/>
          </ac:cxnSpMkLst>
        </pc:cxnChg>
        <pc:cxnChg chg="mo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19" creationId="{88EEA407-315F-4E6E-A44E-23FF3D449F1B}"/>
          </ac:cxnSpMkLst>
        </pc:cxnChg>
        <pc:cxnChg chg="mod ord">
          <ac:chgData name="zur bonsen georg" userId="5444515566c7376a" providerId="LiveId" clId="{18CD7E6B-2C8E-405B-A237-843B9FC9D457}" dt="2022-04-09T09:55:02.792" v="931" actId="1035"/>
          <ac:cxnSpMkLst>
            <pc:docMk/>
            <pc:sldMk cId="3131759380" sldId="398"/>
            <ac:cxnSpMk id="120" creationId="{D239C0C7-8785-4586-AD5C-70F87A3B31A0}"/>
          </ac:cxnSpMkLst>
        </pc:cxnChg>
        <pc:cxnChg chg="del mod">
          <ac:chgData name="zur bonsen georg" userId="5444515566c7376a" providerId="LiveId" clId="{18CD7E6B-2C8E-405B-A237-843B9FC9D457}" dt="2022-04-09T09:50:56.561" v="694" actId="478"/>
          <ac:cxnSpMkLst>
            <pc:docMk/>
            <pc:sldMk cId="3131759380" sldId="398"/>
            <ac:cxnSpMk id="121" creationId="{DE01A103-3472-4DB1-A048-142176A48BA0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3" creationId="{2EB0CC1C-F673-4181-B9D8-2981D298C838}"/>
          </ac:cxnSpMkLst>
        </pc:cxnChg>
        <pc:cxnChg chg="mod">
          <ac:chgData name="zur bonsen georg" userId="5444515566c7376a" providerId="LiveId" clId="{18CD7E6B-2C8E-405B-A237-843B9FC9D457}" dt="2022-04-09T09:38:48.679" v="280" actId="1036"/>
          <ac:cxnSpMkLst>
            <pc:docMk/>
            <pc:sldMk cId="3131759380" sldId="398"/>
            <ac:cxnSpMk id="125" creationId="{E0B9CDB7-4912-4242-8A58-4FF6384F26A2}"/>
          </ac:cxnSpMkLst>
        </pc:cxnChg>
      </pc:sldChg>
      <pc:sldChg chg="addSp modSp mod">
        <pc:chgData name="zur bonsen georg" userId="5444515566c7376a" providerId="LiveId" clId="{18CD7E6B-2C8E-405B-A237-843B9FC9D457}" dt="2022-03-27T20:08:20.222" v="75" actId="20577"/>
        <pc:sldMkLst>
          <pc:docMk/>
          <pc:sldMk cId="2182778507" sldId="506"/>
        </pc:sldMkLst>
        <pc:spChg chg="mod">
          <ac:chgData name="zur bonsen georg" userId="5444515566c7376a" providerId="LiveId" clId="{18CD7E6B-2C8E-405B-A237-843B9FC9D457}" dt="2022-03-27T20:04:33.857" v="46" actId="20577"/>
          <ac:spMkLst>
            <pc:docMk/>
            <pc:sldMk cId="2182778507" sldId="506"/>
            <ac:spMk id="54" creationId="{481A2274-F4BB-44ED-A009-B97EC6ED0B43}"/>
          </ac:spMkLst>
        </pc:spChg>
        <pc:spChg chg="mod">
          <ac:chgData name="zur bonsen georg" userId="5444515566c7376a" providerId="LiveId" clId="{18CD7E6B-2C8E-405B-A237-843B9FC9D457}" dt="2022-03-27T20:02:33.807" v="0" actId="1076"/>
          <ac:spMkLst>
            <pc:docMk/>
            <pc:sldMk cId="2182778507" sldId="506"/>
            <ac:spMk id="99" creationId="{927F121B-F8B4-4D44-A46D-641D9B714E05}"/>
          </ac:spMkLst>
        </pc:spChg>
        <pc:spChg chg="mod">
          <ac:chgData name="zur bonsen georg" userId="5444515566c7376a" providerId="LiveId" clId="{18CD7E6B-2C8E-405B-A237-843B9FC9D457}" dt="2022-03-27T20:08:20.222" v="75" actId="20577"/>
          <ac:spMkLst>
            <pc:docMk/>
            <pc:sldMk cId="2182778507" sldId="506"/>
            <ac:spMk id="139" creationId="{55FB7688-9E31-426C-9495-04A457FBABD7}"/>
          </ac:spMkLst>
        </pc:spChg>
        <pc:spChg chg="mod">
          <ac:chgData name="zur bonsen georg" userId="5444515566c7376a" providerId="LiveId" clId="{18CD7E6B-2C8E-405B-A237-843B9FC9D457}" dt="2022-03-27T20:07:08.871" v="59" actId="6549"/>
          <ac:spMkLst>
            <pc:docMk/>
            <pc:sldMk cId="2182778507" sldId="506"/>
            <ac:spMk id="146" creationId="{B99A89BB-6C08-4F63-8928-338BD0FA4906}"/>
          </ac:spMkLst>
        </pc:spChg>
        <pc:spChg chg="mod">
          <ac:chgData name="zur bonsen georg" userId="5444515566c7376a" providerId="LiveId" clId="{18CD7E6B-2C8E-405B-A237-843B9FC9D457}" dt="2022-03-27T20:04:03.281" v="37" actId="207"/>
          <ac:spMkLst>
            <pc:docMk/>
            <pc:sldMk cId="2182778507" sldId="506"/>
            <ac:spMk id="147" creationId="{70DCD7E0-78AB-482C-BE6F-E13CED6E8807}"/>
          </ac:spMkLst>
        </pc:spChg>
        <pc:spChg chg="mod">
          <ac:chgData name="zur bonsen georg" userId="5444515566c7376a" providerId="LiveId" clId="{18CD7E6B-2C8E-405B-A237-843B9FC9D457}" dt="2022-03-27T20:05:25.595" v="52" actId="6549"/>
          <ac:spMkLst>
            <pc:docMk/>
            <pc:sldMk cId="2182778507" sldId="506"/>
            <ac:spMk id="168" creationId="{D85A19BC-6541-4A5F-8D1F-41C9CD79B326}"/>
          </ac:spMkLst>
        </pc:spChg>
        <pc:cxnChg chg="add mod ord">
          <ac:chgData name="zur bonsen georg" userId="5444515566c7376a" providerId="LiveId" clId="{18CD7E6B-2C8E-405B-A237-843B9FC9D457}" dt="2022-03-27T20:04:17.568" v="41" actId="167"/>
          <ac:cxnSpMkLst>
            <pc:docMk/>
            <pc:sldMk cId="2182778507" sldId="506"/>
            <ac:cxnSpMk id="59" creationId="{AF61FCA3-65F3-40C8-822C-E107E29A282C}"/>
          </ac:cxnSpMkLst>
        </pc:cxnChg>
        <pc:cxnChg chg="add mod ord">
          <ac:chgData name="zur bonsen georg" userId="5444515566c7376a" providerId="LiveId" clId="{18CD7E6B-2C8E-405B-A237-843B9FC9D457}" dt="2022-03-27T20:04:23.940" v="45" actId="167"/>
          <ac:cxnSpMkLst>
            <pc:docMk/>
            <pc:sldMk cId="2182778507" sldId="506"/>
            <ac:cxnSpMk id="61" creationId="{C430D2CC-2AA6-4E4D-9838-C7CFA7BD9803}"/>
          </ac:cxnSpMkLst>
        </pc:cxnChg>
      </pc:sldChg>
    </pc:docChg>
  </pc:docChgLst>
  <pc:docChgLst>
    <pc:chgData name="zur bonsen georg" userId="5444515566c7376a" providerId="LiveId" clId="{EE8043E9-5C9D-48E2-83BC-322B6217B78C}"/>
    <pc:docChg chg="undo redo custSel addSld modSld">
      <pc:chgData name="zur bonsen georg" userId="5444515566c7376a" providerId="LiveId" clId="{EE8043E9-5C9D-48E2-83BC-322B6217B78C}" dt="2022-02-28T22:07:28.731" v="5765" actId="20577"/>
      <pc:docMkLst>
        <pc:docMk/>
      </pc:docMkLst>
      <pc:sldChg chg="addSp delSp modSp add mod">
        <pc:chgData name="zur bonsen georg" userId="5444515566c7376a" providerId="LiveId" clId="{EE8043E9-5C9D-48E2-83BC-322B6217B78C}" dt="2022-02-15T21:48:47.364" v="2199" actId="20577"/>
        <pc:sldMkLst>
          <pc:docMk/>
          <pc:sldMk cId="1633327501" sldId="505"/>
        </pc:sldMkLst>
        <pc:spChg chg="mod">
          <ac:chgData name="zur bonsen georg" userId="5444515566c7376a" providerId="LiveId" clId="{EE8043E9-5C9D-48E2-83BC-322B6217B78C}" dt="2022-02-15T19:53:41.494" v="2"/>
          <ac:spMkLst>
            <pc:docMk/>
            <pc:sldMk cId="1633327501" sldId="505"/>
            <ac:spMk id="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3" creationId="{7011C260-45CE-4CFC-8530-995A0325DA9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4" creationId="{8E4C74E5-5692-4912-BCA0-1A0A2061BBB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" creationId="{3F8FD71A-F90B-4DDF-BBA1-ACD3418FF18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" creationId="{CF7AB2FD-67BE-4774-85F9-39994E807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" creationId="{35A20C4E-6BB6-42A4-9069-1CF3CB9735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" creationId="{163BBBEF-5A24-43D9-B509-319F2D37F41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" creationId="{5A9423C9-B3BD-4FAD-B8F0-2669F8CFFB2F}"/>
          </ac:spMkLst>
        </pc:spChg>
        <pc:spChg chg="add del mod">
          <ac:chgData name="zur bonsen georg" userId="5444515566c7376a" providerId="LiveId" clId="{EE8043E9-5C9D-48E2-83BC-322B6217B78C}" dt="2022-02-15T21:22:46.032" v="1716" actId="478"/>
          <ac:spMkLst>
            <pc:docMk/>
            <pc:sldMk cId="1633327501" sldId="505"/>
            <ac:spMk id="18" creationId="{F36492ED-2FD4-40D3-B5B8-C501DA94919C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19" creationId="{E596BB12-E28B-4F9F-ADD6-A98C3F6B8562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20" creationId="{29E308EB-D097-4013-84C6-667F19744C3B}"/>
          </ac:spMkLst>
        </pc:spChg>
        <pc:spChg chg="add del mod">
          <ac:chgData name="zur bonsen georg" userId="5444515566c7376a" providerId="LiveId" clId="{EE8043E9-5C9D-48E2-83BC-322B6217B78C}" dt="2022-02-15T21:26:52.543" v="1795" actId="478"/>
          <ac:spMkLst>
            <pc:docMk/>
            <pc:sldMk cId="1633327501" sldId="505"/>
            <ac:spMk id="21" creationId="{A4502F28-7274-41D5-86EA-E953DD88836C}"/>
          </ac:spMkLst>
        </pc:spChg>
        <pc:spChg chg="add del mod">
          <ac:chgData name="zur bonsen georg" userId="5444515566c7376a" providerId="LiveId" clId="{EE8043E9-5C9D-48E2-83BC-322B6217B78C}" dt="2022-02-15T21:23:09.836" v="1722" actId="478"/>
          <ac:spMkLst>
            <pc:docMk/>
            <pc:sldMk cId="1633327501" sldId="505"/>
            <ac:spMk id="22" creationId="{535F29AE-2DCB-4D31-B6B7-2B48CE9C3154}"/>
          </ac:spMkLst>
        </pc:spChg>
        <pc:spChg chg="add del">
          <ac:chgData name="zur bonsen georg" userId="5444515566c7376a" providerId="LiveId" clId="{EE8043E9-5C9D-48E2-83BC-322B6217B78C}" dt="2022-02-15T20:19:38.110" v="1303" actId="478"/>
          <ac:spMkLst>
            <pc:docMk/>
            <pc:sldMk cId="1633327501" sldId="505"/>
            <ac:spMk id="23" creationId="{A8ADDDC5-3A95-44AA-9047-0A541C1ACC4D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4" creationId="{17BB6B2B-8BAA-4208-AA08-70A82F9AF472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5" creationId="{39960A05-0792-4EA9-B2C0-6A62C57FE4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4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5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3" creationId="{422BC97E-E859-423E-BA44-FEB10128B0B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4" creationId="{18389487-316E-4B45-803A-A019D9898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1" creationId="{B44D7697-07FC-4033-BDD5-782F55FD7A8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4" creationId="{6EDD713C-8F52-4616-94B6-5DED0E9BE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2" creationId="{A8B8204D-6807-4139-BD5E-68AACF7383A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7" creationId="{7E7F6AF2-7B5B-4F19-B572-3F8271C6ADA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8" creationId="{67C684D8-C2C7-47D6-846C-59D75D45225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0" creationId="{EA9B15D1-F70F-4AB2-ABC6-7D7C66E313C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2" creationId="{8D6850DD-C165-4E9F-8410-CF4658B0CFA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3" creationId="{ECA6964E-083E-40C6-9B3D-F697E70E5FC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9" creationId="{40068BAE-E977-408D-80E1-BF0D9A7442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3" creationId="{5A6B0903-18DD-45AF-8DF9-E9F90E77E0E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4" creationId="{F48B7337-446A-4555-B747-1B05DF7F8C3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5" creationId="{0E13AEF1-AD65-4710-867C-789271CA0087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6" creationId="{70602F90-F9D5-480D-A4FE-FDA8AAF8EEF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7" creationId="{BF944748-D1D0-448B-B6BF-1C0D53E9D3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8" creationId="{00016715-3018-46BC-BA97-920546BE359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9" creationId="{75AF786D-D88B-4BB9-830A-CEB83178E4A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3" creationId="{0C1F8C0D-2E9C-43F5-9ADC-6A34CEF609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4" creationId="{C9CA10C5-EE4F-4314-A977-71A14CFF0F6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5" creationId="{953F5C71-BA3F-4C6B-9F22-CCF7CD5F60E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6" creationId="{DD9D410B-CA11-4F8A-82EF-E6302FE7082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7" creationId="{7B1A0532-641B-432F-AC78-D26EBDE590D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8" creationId="{E3578767-720C-42B4-8B3B-618790C489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9" creationId="{5FB81284-2653-4D9B-BB00-78BD8C49949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0" creationId="{EDC6EC82-E7E8-495E-BF8D-F721D672728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1" creationId="{0B05B034-21F3-44C1-8829-8E6C5C57DA1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5" creationId="{99F8F1B8-CA33-4744-A553-C9020DF4B49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6" creationId="{96BB143E-3CE9-4FD3-9248-74E425E360BA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7" creationId="{CDEC658E-531A-4C8A-9569-7908FED8AFE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8" creationId="{5305FE60-CC17-496F-BF98-2AF23BFEB18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9" creationId="{64E2FC92-327C-4EBA-8FEA-2F1172B3F0B5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0" creationId="{2DB3F4AD-749E-4C98-81F8-B9A5342615A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1" creationId="{D3C488EA-FC9F-45BD-9C93-328D060372D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2" creationId="{619392C3-49BE-45A3-9B25-E088B0ED8A3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3" creationId="{CCE5845E-A241-46D3-B17E-598461453A33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4" creationId="{0D8DCB63-BA46-4729-8D70-7CCDAA32A8D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5" creationId="{6D3162FB-403A-4ABA-AB63-46D6201225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6" creationId="{DB635478-6542-4A86-989D-B5A70E05997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7" creationId="{7A2CAB94-9B21-47A6-BEC0-23238C3158A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8" creationId="{C6F30CEC-AEEC-458E-AE87-70A334ADAEF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9" creationId="{4C5B8375-1EA5-44B0-8C1D-E3109BF00C71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0" creationId="{80A94639-7604-4E25-A397-C9190370214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1" creationId="{111852E9-11AF-4917-8D8E-E2937C3BCD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2" creationId="{20A62F8A-A0C4-4506-8F3D-077C7F78332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3" creationId="{69E93157-6E15-4A22-B53A-D81F5ED9EB7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4" creationId="{C74B181E-2FCC-45C5-9A69-E54223D75F2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5" creationId="{2F9A3FCC-E5AF-4EDE-89EE-FCB1D941D9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6" creationId="{3BE4E10E-4288-4F17-82D6-500BBFD3556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7" creationId="{A921F432-A159-421C-86B1-0CDEE36A910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8" creationId="{9B700E25-7A82-499F-B5EC-3DA4FEB1B5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9" creationId="{90BACD2A-9571-4589-B6FC-D267DABB7E2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0" creationId="{98C3D945-A17E-4D29-AF38-62C2A438FF6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1" creationId="{D2A37FBC-F35B-483F-9C21-1B94068AB16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2" creationId="{C03D292F-738D-41AE-B417-679630C4D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3" creationId="{E5E27AD1-51AF-456C-8362-AB8D821E5C9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4" creationId="{B0A4C36A-E8F3-4B83-B963-CFBA4CBF74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8" creationId="{998BCDA0-F84E-4B45-A8BE-A0EC2ABAF00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2" creationId="{F96D71AD-8946-4486-A2FB-B845F307A7D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4" creationId="{96EECC82-E343-4468-84AB-9C7BBB7E23B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5" creationId="{82DBD61F-8DBA-4FAF-AC10-86BE1ED3032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6" creationId="{5BFA0279-CA5A-4474-82FD-9FE43EA7A4E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7" creationId="{61A6D35C-1B7C-4688-9EB7-108DEBD563A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8" creationId="{5149C8AF-2D23-429B-9F30-54B8F50E9DD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9" creationId="{B45E4A85-4484-4AD7-A7A7-5DACAD1545D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0" creationId="{B8A164BC-7F60-43EA-A451-E0BF13B38F8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1" creationId="{9D886BC5-31B3-4F59-92C2-663FD87BB04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2" creationId="{5219957C-1DFE-4A72-AC78-538BC70D09B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3" creationId="{1957F7D2-79E4-4B6A-9B01-0B9C0800A22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74" creationId="{C20F729E-1AFA-46DC-B38B-A1F36BAA183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5" creationId="{0C805F3A-B7D9-418E-8BC5-CBA3F5B3C8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7" creationId="{2831A858-DBF9-49A8-90DB-C04D057608D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9" creationId="{45351750-AA90-446B-A6A0-4A892C41E03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0" creationId="{498512E8-F2EE-4D9B-B52C-8E6D8EADC7C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1" creationId="{ADCE9F79-0373-4FD9-B36E-8DD0F3A815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2" creationId="{20788141-6AC5-48C8-B5AE-6A40A351A9C6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3" creationId="{D7D64DD9-E1B3-48A2-8E5E-0C9DB27F2DE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5" creationId="{3E6FA744-CE8F-469A-9F6C-52789161A1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6" creationId="{53299677-3D1C-430A-83DE-83AE2EF706D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7" creationId="{643A480D-E73D-462A-986C-52FEE163B67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8" creationId="{CA302A4C-9812-46FB-BCF9-5EDB131BD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1" creationId="{2F6F4912-E144-4E62-8EBE-9FD52E2CD54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3" creationId="{2CA9A344-3694-4653-A5FD-F03C45F841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4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5" creationId="{41326B73-D94C-4816-BDA3-BD92002C02E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6" creationId="{AD2D45C8-D887-4B84-9A03-2431CDC126D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7" creationId="{1F68C113-A543-47BD-BCC6-EA0067064B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8" creationId="{2FB14643-7EEB-4F5E-B262-8F1FA53F0B0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9" creationId="{0EEF3326-EFD4-4EF4-9C02-BDCF4918279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3" creationId="{0E7811C6-94E5-4256-BC23-377F9CA666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4" creationId="{09344DD6-262C-4554-90FC-FD0F5305EAC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5" creationId="{1F58BD2A-AFCE-43FA-89B8-D0DBAADF2E6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6" creationId="{A1C958C0-66BF-4275-99D0-DA439BEBFD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7" creationId="{84B2786C-6333-46A9-AAE8-3D00063A809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8" creationId="{8A34F286-07A1-444C-9F48-94B9E174D53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3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15" creationId="{B55099C8-FB8C-4DCF-A614-3BAE4EE85062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18" creationId="{2743CDF9-3743-4377-9083-A9EBC3CE6164}"/>
          </ac:spMkLst>
        </pc:spChg>
        <pc:spChg chg="add mod">
          <ac:chgData name="zur bonsen georg" userId="5444515566c7376a" providerId="LiveId" clId="{EE8043E9-5C9D-48E2-83BC-322B6217B78C}" dt="2022-02-15T21:29:52.429" v="1809" actId="313"/>
          <ac:spMkLst>
            <pc:docMk/>
            <pc:sldMk cId="1633327501" sldId="505"/>
            <ac:spMk id="220" creationId="{7741CC60-AEE3-4976-A21D-4A0C78373F1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3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31:24.050" v="1829" actId="20577"/>
          <ac:spMkLst>
            <pc:docMk/>
            <pc:sldMk cId="1633327501" sldId="505"/>
            <ac:spMk id="225" creationId="{615E0C81-37C6-42DD-B563-19B249406534}"/>
          </ac:spMkLst>
        </pc:spChg>
        <pc:spChg chg="add del mod">
          <ac:chgData name="zur bonsen georg" userId="5444515566c7376a" providerId="LiveId" clId="{EE8043E9-5C9D-48E2-83BC-322B6217B78C}" dt="2022-02-15T19:56:13.379" v="66" actId="478"/>
          <ac:spMkLst>
            <pc:docMk/>
            <pc:sldMk cId="1633327501" sldId="505"/>
            <ac:spMk id="226" creationId="{5F19C497-5F9E-4000-A6B3-9DD036D7243D}"/>
          </ac:spMkLst>
        </pc:spChg>
        <pc:spChg chg="add mod or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27" creationId="{79322FA6-C068-44D3-95C2-34F1AD4E1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8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29" creationId="{229AD808-3167-4E1B-A326-D5974BCDF827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31" creationId="{224EE366-2486-403B-A0B0-7588FE65FC8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2" creationId="{7C276195-FC44-49FF-8CE4-6B525F5068E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3" creationId="{D87E5F20-95E8-4896-A92D-C21FC52EEDD8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4" creationId="{B9FDAF6F-8473-4FF8-94E7-409ED09F3AC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5" creationId="{A9663F1E-595A-4296-9EFE-2DE5EDE64D91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6" creationId="{1E823A39-630B-4C8F-8637-CB81158C618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9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29:53.113" v="1810" actId="313"/>
          <ac:spMkLst>
            <pc:docMk/>
            <pc:sldMk cId="1633327501" sldId="505"/>
            <ac:spMk id="240" creationId="{96862925-6454-43FD-B0F6-098F8AFBFA34}"/>
          </ac:spMkLst>
        </pc:spChg>
        <pc:spChg chg="add mod">
          <ac:chgData name="zur bonsen georg" userId="5444515566c7376a" providerId="LiveId" clId="{EE8043E9-5C9D-48E2-83BC-322B6217B78C}" dt="2022-02-15T21:31:30.677" v="1833" actId="20577"/>
          <ac:spMkLst>
            <pc:docMk/>
            <pc:sldMk cId="1633327501" sldId="505"/>
            <ac:spMk id="243" creationId="{E36522DB-DBC3-4F57-9EE9-31302A9585E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4" creationId="{A3CF62A9-AE23-45BB-BEEE-E4503C9023F4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5" creationId="{60CCA959-4008-4005-8323-3A48B9E8DAD2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6" creationId="{9B9604F6-5805-456C-9DCE-09F80792EFF4}"/>
          </ac:spMkLst>
        </pc:spChg>
        <pc:spChg chg="add mod">
          <ac:chgData name="zur bonsen georg" userId="5444515566c7376a" providerId="LiveId" clId="{EE8043E9-5C9D-48E2-83BC-322B6217B78C}" dt="2022-02-15T21:21:28.226" v="1659" actId="1036"/>
          <ac:spMkLst>
            <pc:docMk/>
            <pc:sldMk cId="1633327501" sldId="505"/>
            <ac:spMk id="247" creationId="{FBAF8D4C-D429-4E51-9E74-4CAB70FABBE9}"/>
          </ac:spMkLst>
        </pc:spChg>
        <pc:spChg chg="add mod">
          <ac:chgData name="zur bonsen georg" userId="5444515566c7376a" providerId="LiveId" clId="{EE8043E9-5C9D-48E2-83BC-322B6217B78C}" dt="2022-02-15T21:31:07.066" v="1821" actId="1076"/>
          <ac:spMkLst>
            <pc:docMk/>
            <pc:sldMk cId="1633327501" sldId="505"/>
            <ac:spMk id="248" creationId="{3AE5EAC8-9F57-4D9C-965D-63A125B68119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49" creationId="{CAE21374-9CAF-4986-B534-3B51BE3CE9C3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0" creationId="{9FD6393B-8EF8-42DD-96AC-63FB37143874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51" creationId="{C5D6177B-27CC-45BE-80DC-25DF08BA32C2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2" creationId="{690F7A4F-8508-4805-9550-AB9F21B6DD03}"/>
          </ac:spMkLst>
        </pc:spChg>
        <pc:spChg chg="add mod">
          <ac:chgData name="zur bonsen georg" userId="5444515566c7376a" providerId="LiveId" clId="{EE8043E9-5C9D-48E2-83BC-322B6217B78C}" dt="2022-02-15T21:48:47.364" v="2199" actId="20577"/>
          <ac:spMkLst>
            <pc:docMk/>
            <pc:sldMk cId="1633327501" sldId="505"/>
            <ac:spMk id="253" creationId="{1901CE74-2AFC-4D11-9975-63BFECADE02B}"/>
          </ac:spMkLst>
        </pc:spChg>
        <pc:spChg chg="add mod">
          <ac:chgData name="zur bonsen georg" userId="5444515566c7376a" providerId="LiveId" clId="{EE8043E9-5C9D-48E2-83BC-322B6217B78C}" dt="2022-02-15T21:21:39.334" v="1660" actId="1076"/>
          <ac:spMkLst>
            <pc:docMk/>
            <pc:sldMk cId="1633327501" sldId="505"/>
            <ac:spMk id="254" creationId="{895FBFF8-5F63-4650-AF10-690CDDF439F2}"/>
          </ac:spMkLst>
        </pc:spChg>
        <pc:spChg chg="add mod">
          <ac:chgData name="zur bonsen georg" userId="5444515566c7376a" providerId="LiveId" clId="{EE8043E9-5C9D-48E2-83BC-322B6217B78C}" dt="2022-02-15T21:48:45.577" v="2198" actId="20577"/>
          <ac:spMkLst>
            <pc:docMk/>
            <pc:sldMk cId="1633327501" sldId="505"/>
            <ac:spMk id="255" creationId="{ED97300B-7B9A-4B63-B8ED-8179621CF3C8}"/>
          </ac:spMkLst>
        </pc:spChg>
        <pc:spChg chg="add del mod">
          <ac:chgData name="zur bonsen georg" userId="5444515566c7376a" providerId="LiveId" clId="{EE8043E9-5C9D-48E2-83BC-322B6217B78C}" dt="2022-02-15T21:26:55.028" v="1797" actId="478"/>
          <ac:spMkLst>
            <pc:docMk/>
            <pc:sldMk cId="1633327501" sldId="505"/>
            <ac:spMk id="256" creationId="{B4371D29-BE75-4F22-BAFE-320CF9D28CD3}"/>
          </ac:spMkLst>
        </pc:spChg>
        <pc:spChg chg="add del mod">
          <ac:chgData name="zur bonsen georg" userId="5444515566c7376a" providerId="LiveId" clId="{EE8043E9-5C9D-48E2-83BC-322B6217B78C}" dt="2022-02-15T21:26:53.584" v="1796" actId="478"/>
          <ac:spMkLst>
            <pc:docMk/>
            <pc:sldMk cId="1633327501" sldId="505"/>
            <ac:spMk id="257" creationId="{8D4547BA-62C8-4BBF-962B-C893804FBDEC}"/>
          </ac:spMkLst>
        </pc:spChg>
        <pc:spChg chg="add del mod">
          <ac:chgData name="zur bonsen georg" userId="5444515566c7376a" providerId="LiveId" clId="{EE8043E9-5C9D-48E2-83BC-322B6217B78C}" dt="2022-02-15T20:22:14.539" v="1368" actId="478"/>
          <ac:spMkLst>
            <pc:docMk/>
            <pc:sldMk cId="1633327501" sldId="505"/>
            <ac:spMk id="258" creationId="{7CBD5BB9-6CCB-4FB3-A9EF-21BDB58F47FF}"/>
          </ac:spMkLst>
        </pc:spChg>
        <pc:spChg chg="add mod">
          <ac:chgData name="zur bonsen georg" userId="5444515566c7376a" providerId="LiveId" clId="{EE8043E9-5C9D-48E2-83BC-322B6217B78C}" dt="2022-02-15T21:27:12.306" v="1800" actId="1035"/>
          <ac:spMkLst>
            <pc:docMk/>
            <pc:sldMk cId="1633327501" sldId="505"/>
            <ac:spMk id="259" creationId="{10F2ECFF-D7C2-44D8-B783-84410BF0815C}"/>
          </ac:spMkLst>
        </pc:spChg>
        <pc:spChg chg="add mod">
          <ac:chgData name="zur bonsen georg" userId="5444515566c7376a" providerId="LiveId" clId="{EE8043E9-5C9D-48E2-83BC-322B6217B78C}" dt="2022-02-15T21:27:16.794" v="1801" actId="1036"/>
          <ac:spMkLst>
            <pc:docMk/>
            <pc:sldMk cId="1633327501" sldId="505"/>
            <ac:spMk id="260" creationId="{4266DA77-361A-4335-A80E-8782BE71C9B7}"/>
          </ac:spMkLst>
        </pc:spChg>
        <pc:spChg chg="add mod">
          <ac:chgData name="zur bonsen georg" userId="5444515566c7376a" providerId="LiveId" clId="{EE8043E9-5C9D-48E2-83BC-322B6217B78C}" dt="2022-02-15T21:42:17.050" v="2101" actId="1038"/>
          <ac:spMkLst>
            <pc:docMk/>
            <pc:sldMk cId="1633327501" sldId="505"/>
            <ac:spMk id="261" creationId="{2C20A403-F1D4-44DB-A3C6-ACB25EE28C00}"/>
          </ac:spMkLst>
        </pc:spChg>
        <pc:spChg chg="add mod">
          <ac:chgData name="zur bonsen georg" userId="5444515566c7376a" providerId="LiveId" clId="{EE8043E9-5C9D-48E2-83BC-322B6217B78C}" dt="2022-02-15T21:46:22.740" v="2167" actId="14100"/>
          <ac:spMkLst>
            <pc:docMk/>
            <pc:sldMk cId="1633327501" sldId="505"/>
            <ac:spMk id="262" creationId="{D2E0778D-74D7-4778-A322-EC2A2F118B9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2" creationId="{00000000-0000-0000-0000-000000000000}"/>
          </ac:spMkLst>
        </pc:sp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3" creationId="{BFA3BAC2-EA29-4B63-B72C-2D1756A3CEE2}"/>
          </ac:cxnSpMkLst>
        </pc:cxnChg>
        <pc:cxnChg chg="add mod">
          <ac:chgData name="zur bonsen georg" userId="5444515566c7376a" providerId="LiveId" clId="{EE8043E9-5C9D-48E2-83BC-322B6217B78C}" dt="2022-02-15T21:25:21.364" v="1758" actId="14100"/>
          <ac:cxnSpMkLst>
            <pc:docMk/>
            <pc:sldMk cId="1633327501" sldId="505"/>
            <ac:cxnSpMk id="27" creationId="{A702CF76-8348-436D-ADB7-4A223946F15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5" creationId="{31EC0C8B-85F6-480F-9933-86DBA39C0F74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6" creationId="{A3E61FB8-4C7F-4099-9DFE-BE0798D1EE3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5" creationId="{E299F31E-999E-4B6A-BE08-C6DF8CBA79D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6" creationId="{13050CD7-B594-441E-9F3A-BDDF2C5614A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7" creationId="{6CB76CFF-37B9-4562-BD68-5A6F24FAA9B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95" creationId="{B2D14F6B-AB47-4A1A-821D-D5527E75CCA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0" creationId="{69F5EF00-42C5-418E-AD1D-D21D2872092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1" creationId="{43D13A36-5DF4-4E4E-935C-F8455838213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2" creationId="{0DBF318C-D744-4985-9A81-789C44195BB0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2" creationId="{DB70BD21-74D3-4EF8-BBF0-D92EDFBD327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3" creationId="{93F8EC8C-B098-48F3-8FAF-F4F93BB4BDF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4" creationId="{B0A93FB6-8DDA-4E1B-AD09-C759DD2BE443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5" creationId="{1EF80AA1-7552-4B15-AEBD-7480FC913B7B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6" creationId="{5EFEA6A6-C021-43D0-ABBE-A97F7F34E24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7" creationId="{5A8124A7-ED9B-41FA-BFF7-2B452D7BDF39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63" creationId="{42D46F15-F171-4D0F-8E1F-C7C827C3D6E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6" creationId="{E4D1ACDC-F92C-436C-BEF3-49D38D83247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8" creationId="{56FD4AD2-7DAD-4BF0-B317-23E62DC208D5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4" creationId="{E561B877-EBC1-48B4-883D-9DA603F8D282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9" creationId="{8195312C-0694-41DD-9317-671730A972E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90" creationId="{5A45DC25-B743-4D78-9DD9-DFE05752BE0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92" creationId="{ED87E95F-4A7B-4248-BA51-668EC25137B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0" creationId="{133A323B-D6D8-46F4-9BAF-2FAB251B076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1" creationId="{059C1F48-A618-4847-934B-807C720142F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2" creationId="{21CD90EC-DD52-4BE4-8D6A-557B4D5698D9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9" creationId="{7C596F1A-912B-48F3-9F80-038E27CDB36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0" creationId="{F6190639-251A-42FE-8E40-C3E468AAFDF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1" creationId="{09A27FA0-13FA-49A2-B707-E857B149A47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4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6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7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19" creationId="{AA2269FD-3675-494A-9C14-804A4A24ECF5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1" creationId="{11A1B198-9E59-4F34-85B5-29E43C8259CC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4" creationId="{2AF22726-F3C5-4C6D-A8D5-6078DD6CB176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30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37" creationId="{57CAEBA2-A63E-49D5-862A-4AAD5259B97D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1" creationId="{D2C8A866-3641-4D18-8967-BBEFF8B417EE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2" creationId="{361589E4-BA15-4271-B303-3D35AFC860EC}"/>
          </ac:cxnSpMkLst>
        </pc:cxnChg>
        <pc:cxnChg chg="add mod">
          <ac:chgData name="zur bonsen georg" userId="5444515566c7376a" providerId="LiveId" clId="{EE8043E9-5C9D-48E2-83BC-322B6217B78C}" dt="2022-02-15T21:44:57.531" v="2136" actId="14100"/>
          <ac:cxnSpMkLst>
            <pc:docMk/>
            <pc:sldMk cId="1633327501" sldId="505"/>
            <ac:cxnSpMk id="263" creationId="{F6133C8B-228F-464F-B6B8-D6C79A28E280}"/>
          </ac:cxnSpMkLst>
        </pc:cxnChg>
        <pc:cxnChg chg="add del mod">
          <ac:chgData name="zur bonsen georg" userId="5444515566c7376a" providerId="LiveId" clId="{EE8043E9-5C9D-48E2-83BC-322B6217B78C}" dt="2022-02-15T21:25:47.360" v="1771" actId="478"/>
          <ac:cxnSpMkLst>
            <pc:docMk/>
            <pc:sldMk cId="1633327501" sldId="505"/>
            <ac:cxnSpMk id="264" creationId="{B407F116-3B84-40D3-8B11-216622DBEF82}"/>
          </ac:cxnSpMkLst>
        </pc:cxnChg>
        <pc:cxnChg chg="add mod">
          <ac:chgData name="zur bonsen georg" userId="5444515566c7376a" providerId="LiveId" clId="{EE8043E9-5C9D-48E2-83BC-322B6217B78C}" dt="2022-02-15T21:27:12.306" v="1800" actId="1035"/>
          <ac:cxnSpMkLst>
            <pc:docMk/>
            <pc:sldMk cId="1633327501" sldId="505"/>
            <ac:cxnSpMk id="265" creationId="{A2B22C6D-804E-41E6-A913-DDCAC820F8C9}"/>
          </ac:cxnSpMkLst>
        </pc:cxnChg>
        <pc:cxnChg chg="add mod">
          <ac:chgData name="zur bonsen georg" userId="5444515566c7376a" providerId="LiveId" clId="{EE8043E9-5C9D-48E2-83BC-322B6217B78C}" dt="2022-02-15T21:27:34.208" v="1806" actId="14100"/>
          <ac:cxnSpMkLst>
            <pc:docMk/>
            <pc:sldMk cId="1633327501" sldId="505"/>
            <ac:cxnSpMk id="266" creationId="{751EF999-4594-4752-A489-CBEE237EE580}"/>
          </ac:cxnSpMkLst>
        </pc:cxnChg>
        <pc:cxnChg chg="add mod">
          <ac:chgData name="zur bonsen georg" userId="5444515566c7376a" providerId="LiveId" clId="{EE8043E9-5C9D-48E2-83BC-322B6217B78C}" dt="2022-02-15T21:25:40.038" v="1767" actId="1076"/>
          <ac:cxnSpMkLst>
            <pc:docMk/>
            <pc:sldMk cId="1633327501" sldId="505"/>
            <ac:cxnSpMk id="267" creationId="{1BD80A51-734F-42F2-8B73-F281DF4C6937}"/>
          </ac:cxnSpMkLst>
        </pc:cxnChg>
        <pc:cxnChg chg="add mod">
          <ac:chgData name="zur bonsen georg" userId="5444515566c7376a" providerId="LiveId" clId="{EE8043E9-5C9D-48E2-83BC-322B6217B78C}" dt="2022-02-15T21:44:54.695" v="2135" actId="1036"/>
          <ac:cxnSpMkLst>
            <pc:docMk/>
            <pc:sldMk cId="1633327501" sldId="505"/>
            <ac:cxnSpMk id="268" creationId="{7224BA63-E72A-42E8-BD4D-698C251C6CE8}"/>
          </ac:cxnSpMkLst>
        </pc:cxnChg>
        <pc:cxnChg chg="add mod">
          <ac:chgData name="zur bonsen georg" userId="5444515566c7376a" providerId="LiveId" clId="{EE8043E9-5C9D-48E2-83BC-322B6217B78C}" dt="2022-02-15T21:44:53.872" v="2134" actId="14100"/>
          <ac:cxnSpMkLst>
            <pc:docMk/>
            <pc:sldMk cId="1633327501" sldId="505"/>
            <ac:cxnSpMk id="269" creationId="{FFF9A149-57D5-4FE6-AF92-DA229F0CCB10}"/>
          </ac:cxnSpMkLst>
        </pc:cxnChg>
        <pc:cxnChg chg="add mod">
          <ac:chgData name="zur bonsen georg" userId="5444515566c7376a" providerId="LiveId" clId="{EE8043E9-5C9D-48E2-83BC-322B6217B78C}" dt="2022-02-15T21:27:24.722" v="1803" actId="1076"/>
          <ac:cxnSpMkLst>
            <pc:docMk/>
            <pc:sldMk cId="1633327501" sldId="505"/>
            <ac:cxnSpMk id="271" creationId="{96155636-8566-4B78-B405-BAD7C7E6B16F}"/>
          </ac:cxnSpMkLst>
        </pc:cxnChg>
        <pc:cxnChg chg="add mod">
          <ac:chgData name="zur bonsen georg" userId="5444515566c7376a" providerId="LiveId" clId="{EE8043E9-5C9D-48E2-83BC-322B6217B78C}" dt="2022-02-15T21:44:51.408" v="2133" actId="1036"/>
          <ac:cxnSpMkLst>
            <pc:docMk/>
            <pc:sldMk cId="1633327501" sldId="505"/>
            <ac:cxnSpMk id="273" creationId="{C0957FCF-8B20-4405-957B-573844931763}"/>
          </ac:cxnSpMkLst>
        </pc:cxnChg>
        <pc:cxnChg chg="add mod">
          <ac:chgData name="zur bonsen georg" userId="5444515566c7376a" providerId="LiveId" clId="{EE8043E9-5C9D-48E2-83BC-322B6217B78C}" dt="2022-02-15T21:26:22.329" v="1787" actId="14100"/>
          <ac:cxnSpMkLst>
            <pc:docMk/>
            <pc:sldMk cId="1633327501" sldId="505"/>
            <ac:cxnSpMk id="274" creationId="{8D827FAB-09AF-4A9A-97AD-6611548CE38B}"/>
          </ac:cxnSpMkLst>
        </pc:cxnChg>
      </pc:sldChg>
      <pc:sldChg chg="addSp delSp modSp add mod">
        <pc:chgData name="zur bonsen georg" userId="5444515566c7376a" providerId="LiveId" clId="{EE8043E9-5C9D-48E2-83BC-322B6217B78C}" dt="2022-02-28T22:07:28.731" v="5765" actId="20577"/>
        <pc:sldMkLst>
          <pc:docMk/>
          <pc:sldMk cId="2182778507" sldId="506"/>
        </pc:sldMkLst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6" creationId="{03B25F4F-FBCF-4C4E-AA15-04F7EA0CB832}"/>
          </ac:spMkLst>
        </pc:spChg>
        <pc:spChg chg="add mod">
          <ac:chgData name="zur bonsen georg" userId="5444515566c7376a" providerId="LiveId" clId="{EE8043E9-5C9D-48E2-83BC-322B6217B78C}" dt="2022-02-28T22:02:58.254" v="5198" actId="1036"/>
          <ac:spMkLst>
            <pc:docMk/>
            <pc:sldMk cId="2182778507" sldId="506"/>
            <ac:spMk id="19" creationId="{60D8DB24-2593-41CD-B403-D6BE1193F094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0" creationId="{494AC68D-ED77-4C4B-A06D-93F5E2FD914A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1" creationId="{DC6486D6-7308-4344-B0A1-1A294B0FC4DB}"/>
          </ac:spMkLst>
        </pc:spChg>
        <pc:spChg chg="add del mod">
          <ac:chgData name="zur bonsen georg" userId="5444515566c7376a" providerId="LiveId" clId="{EE8043E9-5C9D-48E2-83BC-322B6217B78C}" dt="2022-02-28T21:54:58.281" v="4906" actId="478"/>
          <ac:spMkLst>
            <pc:docMk/>
            <pc:sldMk cId="2182778507" sldId="506"/>
            <ac:spMk id="22" creationId="{D48ACF04-C5C9-4F1A-A81C-850E28AA7632}"/>
          </ac:spMkLst>
        </pc:spChg>
        <pc:spChg chg="add del mod">
          <ac:chgData name="zur bonsen georg" userId="5444515566c7376a" providerId="LiveId" clId="{EE8043E9-5C9D-48E2-83BC-322B6217B78C}" dt="2022-02-28T21:55:00.708" v="4907" actId="478"/>
          <ac:spMkLst>
            <pc:docMk/>
            <pc:sldMk cId="2182778507" sldId="506"/>
            <ac:spMk id="23" creationId="{09BB5E26-E1BD-425B-A091-0902FC162F18}"/>
          </ac:spMkLst>
        </pc:spChg>
        <pc:spChg chg="add mod">
          <ac:chgData name="zur bonsen georg" userId="5444515566c7376a" providerId="LiveId" clId="{EE8043E9-5C9D-48E2-83BC-322B6217B78C}" dt="2022-02-28T21:58:53.178" v="5033" actId="113"/>
          <ac:spMkLst>
            <pc:docMk/>
            <pc:sldMk cId="2182778507" sldId="506"/>
            <ac:spMk id="24" creationId="{697BB716-7254-4C23-8D78-3C758A7E6E43}"/>
          </ac:spMkLst>
        </pc:spChg>
        <pc:spChg chg="add del mod">
          <ac:chgData name="zur bonsen georg" userId="5444515566c7376a" providerId="LiveId" clId="{EE8043E9-5C9D-48E2-83BC-322B6217B78C}" dt="2022-02-28T21:23:30.682" v="2691" actId="478"/>
          <ac:spMkLst>
            <pc:docMk/>
            <pc:sldMk cId="2182778507" sldId="506"/>
            <ac:spMk id="25" creationId="{BB3D39FA-F7C5-4D9C-A12D-1A096332C3C0}"/>
          </ac:spMkLst>
        </pc:spChg>
        <pc:spChg chg="add mod">
          <ac:chgData name="zur bonsen georg" userId="5444515566c7376a" providerId="LiveId" clId="{EE8043E9-5C9D-48E2-83BC-322B6217B78C}" dt="2022-02-28T22:00:28.353" v="5051" actId="2085"/>
          <ac:spMkLst>
            <pc:docMk/>
            <pc:sldMk cId="2182778507" sldId="506"/>
            <ac:spMk id="26" creationId="{86A28E21-0B1A-4A90-988F-10355FE70922}"/>
          </ac:spMkLst>
        </pc:spChg>
        <pc:spChg chg="add mod">
          <ac:chgData name="zur bonsen georg" userId="5444515566c7376a" providerId="LiveId" clId="{EE8043E9-5C9D-48E2-83BC-322B6217B78C}" dt="2022-02-28T21:58:30.776" v="5027" actId="113"/>
          <ac:spMkLst>
            <pc:docMk/>
            <pc:sldMk cId="2182778507" sldId="506"/>
            <ac:spMk id="27" creationId="{33C60CA0-8926-4BB3-91C6-584A38B3C3A1}"/>
          </ac:spMkLst>
        </pc:spChg>
        <pc:spChg chg="add mod">
          <ac:chgData name="zur bonsen georg" userId="5444515566c7376a" providerId="LiveId" clId="{EE8043E9-5C9D-48E2-83BC-322B6217B78C}" dt="2022-02-28T21:58:37.861" v="5029" actId="113"/>
          <ac:spMkLst>
            <pc:docMk/>
            <pc:sldMk cId="2182778507" sldId="506"/>
            <ac:spMk id="28" creationId="{3103C3D1-0296-4721-9392-12B2D1B0EBE0}"/>
          </ac:spMkLst>
        </pc:spChg>
        <pc:spChg chg="add mod">
          <ac:chgData name="zur bonsen georg" userId="5444515566c7376a" providerId="LiveId" clId="{EE8043E9-5C9D-48E2-83BC-322B6217B78C}" dt="2022-02-28T21:45:52.687" v="4321" actId="207"/>
          <ac:spMkLst>
            <pc:docMk/>
            <pc:sldMk cId="2182778507" sldId="506"/>
            <ac:spMk id="29" creationId="{93BDB0F9-88F2-4D90-B9E3-FFFDC87E7262}"/>
          </ac:spMkLst>
        </pc:spChg>
        <pc:spChg chg="add del mod">
          <ac:chgData name="zur bonsen georg" userId="5444515566c7376a" providerId="LiveId" clId="{EE8043E9-5C9D-48E2-83BC-322B6217B78C}" dt="2022-02-28T21:36:57.732" v="3807" actId="478"/>
          <ac:spMkLst>
            <pc:docMk/>
            <pc:sldMk cId="2182778507" sldId="506"/>
            <ac:spMk id="30" creationId="{1980CC0C-EAFD-40F4-AF67-B28B3A3DA4A3}"/>
          </ac:spMkLst>
        </pc:spChg>
        <pc:spChg chg="add mod">
          <ac:chgData name="zur bonsen georg" userId="5444515566c7376a" providerId="LiveId" clId="{EE8043E9-5C9D-48E2-83BC-322B6217B78C}" dt="2022-02-28T22:05:23.081" v="5516" actId="1035"/>
          <ac:spMkLst>
            <pc:docMk/>
            <pc:sldMk cId="2182778507" sldId="506"/>
            <ac:spMk id="31" creationId="{2B01B5EA-3935-46C3-B8CA-49486E310B27}"/>
          </ac:spMkLst>
        </pc:spChg>
        <pc:spChg chg="add mod">
          <ac:chgData name="zur bonsen georg" userId="5444515566c7376a" providerId="LiveId" clId="{EE8043E9-5C9D-48E2-83BC-322B6217B78C}" dt="2022-02-28T22:06:37.050" v="5698" actId="14100"/>
          <ac:spMkLst>
            <pc:docMk/>
            <pc:sldMk cId="2182778507" sldId="506"/>
            <ac:spMk id="32" creationId="{F86997ED-077D-4468-A297-A6CC4C763BB6}"/>
          </ac:spMkLst>
        </pc:spChg>
        <pc:spChg chg="add mod">
          <ac:chgData name="zur bonsen georg" userId="5444515566c7376a" providerId="LiveId" clId="{EE8043E9-5C9D-48E2-83BC-322B6217B78C}" dt="2022-02-28T22:07:28.731" v="5765" actId="20577"/>
          <ac:spMkLst>
            <pc:docMk/>
            <pc:sldMk cId="2182778507" sldId="506"/>
            <ac:spMk id="33" creationId="{75B7F68E-DC0C-4F3F-A233-ADD73AC4EB5D}"/>
          </ac:spMkLst>
        </pc:spChg>
        <pc:spChg chg="add del mod">
          <ac:chgData name="zur bonsen georg" userId="5444515566c7376a" providerId="LiveId" clId="{EE8043E9-5C9D-48E2-83BC-322B6217B78C}" dt="2022-02-28T21:50:29.535" v="4484" actId="478"/>
          <ac:spMkLst>
            <pc:docMk/>
            <pc:sldMk cId="2182778507" sldId="506"/>
            <ac:spMk id="69" creationId="{0B6F22D5-EEC9-4103-88B3-20C38EBFBACE}"/>
          </ac:spMkLst>
        </pc:spChg>
        <pc:spChg chg="add mod">
          <ac:chgData name="zur bonsen georg" userId="5444515566c7376a" providerId="LiveId" clId="{EE8043E9-5C9D-48E2-83BC-322B6217B78C}" dt="2022-02-28T22:05:48.610" v="5547" actId="1036"/>
          <ac:spMkLst>
            <pc:docMk/>
            <pc:sldMk cId="2182778507" sldId="506"/>
            <ac:spMk id="80" creationId="{77AEAB4B-9707-48A1-8531-4D8FC855E8A4}"/>
          </ac:spMkLst>
        </pc:spChg>
        <pc:spChg chg="add mod ord">
          <ac:chgData name="zur bonsen georg" userId="5444515566c7376a" providerId="LiveId" clId="{EE8043E9-5C9D-48E2-83BC-322B6217B78C}" dt="2022-02-28T22:05:41.417" v="5543" actId="20577"/>
          <ac:spMkLst>
            <pc:docMk/>
            <pc:sldMk cId="2182778507" sldId="506"/>
            <ac:spMk id="81" creationId="{E8B6D4EB-08D0-46B1-85B3-E55C14FEC7E8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0" creationId="{566E23E7-F9CA-4744-B890-4CDCF09827FC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382" creationId="{2715AA32-8EAF-45C8-BE31-703315685336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384" creationId="{AD1C4384-F554-4025-9591-3A94928D469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385" creationId="{EC8EBD0E-614A-41CA-B43C-08F197604B8B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19" creationId="{410563D6-851F-43B6-85E5-39C51DBE734E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0" creationId="{00A816FA-9898-44C1-9E25-33A6764929DF}"/>
          </ac:spMkLst>
        </pc:spChg>
        <pc:spChg chg="mod">
          <ac:chgData name="zur bonsen georg" userId="5444515566c7376a" providerId="LiveId" clId="{EE8043E9-5C9D-48E2-83BC-322B6217B78C}" dt="2022-02-28T21:58:50.341" v="5031" actId="113"/>
          <ac:spMkLst>
            <pc:docMk/>
            <pc:sldMk cId="2182778507" sldId="506"/>
            <ac:spMk id="421" creationId="{8C66F0B6-5B68-44DA-A605-A3883BE0ACE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2" creationId="{88E43557-5919-4BC9-B344-BBF82C0014A9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3" creationId="{C0DC8E5A-B1F0-4A2C-B66C-604E4568E713}"/>
          </ac:spMkLst>
        </pc:spChg>
        <pc:spChg chg="del">
          <ac:chgData name="zur bonsen georg" userId="5444515566c7376a" providerId="LiveId" clId="{EE8043E9-5C9D-48E2-83BC-322B6217B78C}" dt="2022-02-28T21:20:39.881" v="2492" actId="478"/>
          <ac:spMkLst>
            <pc:docMk/>
            <pc:sldMk cId="2182778507" sldId="506"/>
            <ac:spMk id="424" creationId="{CA30B6CA-DB3C-403A-85E5-82A8DC5DA1C0}"/>
          </ac:spMkLst>
        </pc:spChg>
        <pc:spChg chg="del mod">
          <ac:chgData name="zur bonsen georg" userId="5444515566c7376a" providerId="LiveId" clId="{EE8043E9-5C9D-48E2-83BC-322B6217B78C}" dt="2022-02-28T21:45:35.824" v="4319" actId="478"/>
          <ac:spMkLst>
            <pc:docMk/>
            <pc:sldMk cId="2182778507" sldId="506"/>
            <ac:spMk id="425" creationId="{FD78D88E-B925-4B6C-B1D2-02CDC487C87F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6" creationId="{C4F78FB8-0471-454E-BCE6-090533527454}"/>
          </ac:spMkLst>
        </pc:spChg>
        <pc:spChg chg="del mod">
          <ac:chgData name="zur bonsen georg" userId="5444515566c7376a" providerId="LiveId" clId="{EE8043E9-5C9D-48E2-83BC-322B6217B78C}" dt="2022-02-28T21:21:42.710" v="2528" actId="478"/>
          <ac:spMkLst>
            <pc:docMk/>
            <pc:sldMk cId="2182778507" sldId="506"/>
            <ac:spMk id="427" creationId="{BD0E58F2-F6F8-4475-A960-140F76E8DDDF}"/>
          </ac:spMkLst>
        </pc:spChg>
        <pc:spChg chg="del">
          <ac:chgData name="zur bonsen georg" userId="5444515566c7376a" providerId="LiveId" clId="{EE8043E9-5C9D-48E2-83BC-322B6217B78C}" dt="2022-02-28T21:20:41.691" v="2493" actId="478"/>
          <ac:spMkLst>
            <pc:docMk/>
            <pc:sldMk cId="2182778507" sldId="506"/>
            <ac:spMk id="428" creationId="{8FC7A6AA-ECC5-40C9-92E7-3E158C71FE5E}"/>
          </ac:spMkLst>
        </pc:spChg>
        <pc:cxnChg chg="add mod">
          <ac:chgData name="zur bonsen georg" userId="5444515566c7376a" providerId="LiveId" clId="{EE8043E9-5C9D-48E2-83BC-322B6217B78C}" dt="2022-02-28T21:42:14.321" v="4255" actId="1076"/>
          <ac:cxnSpMkLst>
            <pc:docMk/>
            <pc:sldMk cId="2182778507" sldId="506"/>
            <ac:cxnSpMk id="5" creationId="{893E9740-E9C5-461C-B7B6-674D9AEEA51F}"/>
          </ac:cxnSpMkLst>
        </pc:cxnChg>
        <pc:cxnChg chg="add mod">
          <ac:chgData name="zur bonsen georg" userId="5444515566c7376a" providerId="LiveId" clId="{EE8043E9-5C9D-48E2-83BC-322B6217B78C}" dt="2022-02-28T21:42:04.322" v="4254" actId="692"/>
          <ac:cxnSpMkLst>
            <pc:docMk/>
            <pc:sldMk cId="2182778507" sldId="506"/>
            <ac:cxnSpMk id="36" creationId="{CDF8A4B3-EA5A-4CB4-AAF9-086235BFAE7D}"/>
          </ac:cxnSpMkLst>
        </pc:cxnChg>
        <pc:cxnChg chg="add mod">
          <ac:chgData name="zur bonsen georg" userId="5444515566c7376a" providerId="LiveId" clId="{EE8043E9-5C9D-48E2-83BC-322B6217B78C}" dt="2022-02-28T21:44:21.634" v="4303" actId="1036"/>
          <ac:cxnSpMkLst>
            <pc:docMk/>
            <pc:sldMk cId="2182778507" sldId="506"/>
            <ac:cxnSpMk id="38" creationId="{23A8E4A2-31B5-4C1C-ABF4-6BF5C1246CFD}"/>
          </ac:cxnSpMkLst>
        </pc:cxnChg>
        <pc:cxnChg chg="add mod">
          <ac:chgData name="zur bonsen georg" userId="5444515566c7376a" providerId="LiveId" clId="{EE8043E9-5C9D-48E2-83BC-322B6217B78C}" dt="2022-02-28T21:42:48.146" v="4267" actId="14100"/>
          <ac:cxnSpMkLst>
            <pc:docMk/>
            <pc:sldMk cId="2182778507" sldId="506"/>
            <ac:cxnSpMk id="40" creationId="{396AB212-F2F2-4680-933E-B12B0D0464EF}"/>
          </ac:cxnSpMkLst>
        </pc:cxnChg>
        <pc:cxnChg chg="add mod">
          <ac:chgData name="zur bonsen georg" userId="5444515566c7376a" providerId="LiveId" clId="{EE8043E9-5C9D-48E2-83BC-322B6217B78C}" dt="2022-02-28T21:43:22.900" v="4276" actId="1036"/>
          <ac:cxnSpMkLst>
            <pc:docMk/>
            <pc:sldMk cId="2182778507" sldId="506"/>
            <ac:cxnSpMk id="42" creationId="{BCC2CADB-08DF-4938-B876-ABA868364BA8}"/>
          </ac:cxnSpMkLst>
        </pc:cxnChg>
        <pc:cxnChg chg="add mod">
          <ac:chgData name="zur bonsen georg" userId="5444515566c7376a" providerId="LiveId" clId="{EE8043E9-5C9D-48E2-83BC-322B6217B78C}" dt="2022-02-28T21:43:30.473" v="4278" actId="14100"/>
          <ac:cxnSpMkLst>
            <pc:docMk/>
            <pc:sldMk cId="2182778507" sldId="506"/>
            <ac:cxnSpMk id="44" creationId="{ABE2FD11-61B7-4654-AC34-50097F9A05E9}"/>
          </ac:cxnSpMkLst>
        </pc:cxnChg>
        <pc:cxnChg chg="add mod">
          <ac:chgData name="zur bonsen georg" userId="5444515566c7376a" providerId="LiveId" clId="{EE8043E9-5C9D-48E2-83BC-322B6217B78C}" dt="2022-02-28T21:43:33.503" v="4280" actId="1076"/>
          <ac:cxnSpMkLst>
            <pc:docMk/>
            <pc:sldMk cId="2182778507" sldId="506"/>
            <ac:cxnSpMk id="49" creationId="{A08B934C-5C13-487D-9BAF-0E26CCF4C822}"/>
          </ac:cxnSpMkLst>
        </pc:cxnChg>
        <pc:cxnChg chg="add mod">
          <ac:chgData name="zur bonsen georg" userId="5444515566c7376a" providerId="LiveId" clId="{EE8043E9-5C9D-48E2-83BC-322B6217B78C}" dt="2022-02-28T21:43:33.930" v="4281"/>
          <ac:cxnSpMkLst>
            <pc:docMk/>
            <pc:sldMk cId="2182778507" sldId="506"/>
            <ac:cxnSpMk id="50" creationId="{92F439F9-8BBE-4768-9CE6-3DFB64E6AF86}"/>
          </ac:cxnSpMkLst>
        </pc:cxnChg>
        <pc:cxnChg chg="add mod">
          <ac:chgData name="zur bonsen georg" userId="5444515566c7376a" providerId="LiveId" clId="{EE8043E9-5C9D-48E2-83BC-322B6217B78C}" dt="2022-02-28T21:47:26.772" v="4387" actId="1076"/>
          <ac:cxnSpMkLst>
            <pc:docMk/>
            <pc:sldMk cId="2182778507" sldId="506"/>
            <ac:cxnSpMk id="51" creationId="{EAB488B0-4680-413A-9163-3F42253D8C64}"/>
          </ac:cxnSpMkLst>
        </pc:cxnChg>
        <pc:cxnChg chg="add mod">
          <ac:chgData name="zur bonsen georg" userId="5444515566c7376a" providerId="LiveId" clId="{EE8043E9-5C9D-48E2-83BC-322B6217B78C}" dt="2022-02-28T21:48:05.778" v="4403" actId="14100"/>
          <ac:cxnSpMkLst>
            <pc:docMk/>
            <pc:sldMk cId="2182778507" sldId="506"/>
            <ac:cxnSpMk id="53" creationId="{63570352-AB05-4334-8AAE-037DBE485211}"/>
          </ac:cxnSpMkLst>
        </pc:cxnChg>
        <pc:cxnChg chg="add mod">
          <ac:chgData name="zur bonsen georg" userId="5444515566c7376a" providerId="LiveId" clId="{EE8043E9-5C9D-48E2-83BC-322B6217B78C}" dt="2022-02-28T21:47:46.464" v="4394" actId="14100"/>
          <ac:cxnSpMkLst>
            <pc:docMk/>
            <pc:sldMk cId="2182778507" sldId="506"/>
            <ac:cxnSpMk id="56" creationId="{D1311ADB-F724-43B2-B81A-B399A9BB0977}"/>
          </ac:cxnSpMkLst>
        </pc:cxnChg>
        <pc:cxnChg chg="add mod">
          <ac:chgData name="zur bonsen georg" userId="5444515566c7376a" providerId="LiveId" clId="{EE8043E9-5C9D-48E2-83BC-322B6217B78C}" dt="2022-02-28T21:47:46.831" v="4395"/>
          <ac:cxnSpMkLst>
            <pc:docMk/>
            <pc:sldMk cId="2182778507" sldId="506"/>
            <ac:cxnSpMk id="59" creationId="{153F1C0F-96D4-41F5-8033-0EE923954990}"/>
          </ac:cxnSpMkLst>
        </pc:cxnChg>
        <pc:cxnChg chg="add mod">
          <ac:chgData name="zur bonsen georg" userId="5444515566c7376a" providerId="LiveId" clId="{EE8043E9-5C9D-48E2-83BC-322B6217B78C}" dt="2022-02-28T21:47:48.193" v="4396"/>
          <ac:cxnSpMkLst>
            <pc:docMk/>
            <pc:sldMk cId="2182778507" sldId="506"/>
            <ac:cxnSpMk id="60" creationId="{089990A8-A414-4DAB-814C-325324577281}"/>
          </ac:cxnSpMkLst>
        </pc:cxnChg>
        <pc:cxnChg chg="add mod">
          <ac:chgData name="zur bonsen georg" userId="5444515566c7376a" providerId="LiveId" clId="{EE8043E9-5C9D-48E2-83BC-322B6217B78C}" dt="2022-02-28T21:47:50.855" v="4397"/>
          <ac:cxnSpMkLst>
            <pc:docMk/>
            <pc:sldMk cId="2182778507" sldId="506"/>
            <ac:cxnSpMk id="61" creationId="{B1803DE6-11A8-4964-B00A-D3C2A72E32D4}"/>
          </ac:cxnSpMkLst>
        </pc:cxnChg>
        <pc:cxnChg chg="add mod">
          <ac:chgData name="zur bonsen georg" userId="5444515566c7376a" providerId="LiveId" clId="{EE8043E9-5C9D-48E2-83BC-322B6217B78C}" dt="2022-02-28T21:48:03.626" v="4402" actId="14100"/>
          <ac:cxnSpMkLst>
            <pc:docMk/>
            <pc:sldMk cId="2182778507" sldId="506"/>
            <ac:cxnSpMk id="62" creationId="{D206AE77-B8DE-437D-976A-546E29813FDC}"/>
          </ac:cxnSpMkLst>
        </pc:cxnChg>
        <pc:cxnChg chg="add mod">
          <ac:chgData name="zur bonsen georg" userId="5444515566c7376a" providerId="LiveId" clId="{EE8043E9-5C9D-48E2-83BC-322B6217B78C}" dt="2022-02-28T22:05:23.081" v="5516" actId="1035"/>
          <ac:cxnSpMkLst>
            <pc:docMk/>
            <pc:sldMk cId="2182778507" sldId="506"/>
            <ac:cxnSpMk id="67" creationId="{33EE6E7E-05D4-4598-A45B-6618621E03C2}"/>
          </ac:cxnSpMkLst>
        </pc:cxnChg>
        <pc:cxnChg chg="add mod">
          <ac:chgData name="zur bonsen georg" userId="5444515566c7376a" providerId="LiveId" clId="{EE8043E9-5C9D-48E2-83BC-322B6217B78C}" dt="2022-02-28T21:51:27.011" v="4498" actId="14100"/>
          <ac:cxnSpMkLst>
            <pc:docMk/>
            <pc:sldMk cId="2182778507" sldId="506"/>
            <ac:cxnSpMk id="70" creationId="{2AEB399C-F4E6-49D2-BBD7-4936268E062C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3" creationId="{93A60215-5C9F-428D-B682-01B24DE49D2F}"/>
          </ac:cxnSpMkLst>
        </pc:cxnChg>
        <pc:cxnChg chg="add del mod">
          <ac:chgData name="zur bonsen georg" userId="5444515566c7376a" providerId="LiveId" clId="{EE8043E9-5C9D-48E2-83BC-322B6217B78C}" dt="2022-02-28T21:51:17.588" v="4496" actId="478"/>
          <ac:cxnSpMkLst>
            <pc:docMk/>
            <pc:sldMk cId="2182778507" sldId="506"/>
            <ac:cxnSpMk id="75" creationId="{0AE7CBEF-35FF-4687-B1B5-2198B59B2ED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2022-04-09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0405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350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760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  <a:endCxn id="58" idx="0"/>
          </p:cNvCxnSpPr>
          <p:nvPr/>
        </p:nvCxnSpPr>
        <p:spPr>
          <a:xfrm>
            <a:off x="3636000" y="2637000"/>
            <a:ext cx="0" cy="21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0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0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093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093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“main.b4p”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1125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 and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061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349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1557096"/>
            <a:ext cx="0" cy="503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709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found 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493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301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**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285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49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70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Program file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found ?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1404000" y="4509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5877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349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1844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B4P Engine is started without a Program File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1845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Engine is started with a B4P Program file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788000" y="1125000"/>
            <a:ext cx="302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marL="0" lvl="1"/>
            <a:r>
              <a:rPr lang="en-US" sz="800" dirty="0">
                <a:solidFill>
                  <a:schemeClr val="tx1"/>
                </a:solidFill>
              </a:rPr>
              <a:t>System variables and locale settings are initialized.</a:t>
            </a:r>
          </a:p>
          <a:p>
            <a:pPr marL="0" lvl="1"/>
            <a:r>
              <a:rPr lang="en-US" sz="800" dirty="0">
                <a:solidFill>
                  <a:schemeClr val="tx1"/>
                </a:solidFill>
              </a:rPr>
              <a:t>* Welcome text is skipped if command line option </a:t>
            </a:r>
            <a:r>
              <a:rPr lang="en-US" sz="800" b="1" dirty="0">
                <a:solidFill>
                  <a:schemeClr val="tx1"/>
                </a:solidFill>
              </a:rPr>
              <a:t>–w</a:t>
            </a:r>
            <a:r>
              <a:rPr lang="en-US" sz="800" dirty="0">
                <a:solidFill>
                  <a:schemeClr val="tx1"/>
                </a:solidFill>
              </a:rPr>
              <a:t> is applied</a:t>
            </a:r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085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2997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565000"/>
            <a:ext cx="1656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Command line option </a:t>
            </a:r>
            <a:r>
              <a:rPr lang="en-US" sz="800" b="1" dirty="0">
                <a:solidFill>
                  <a:schemeClr val="tx1"/>
                </a:solidFill>
              </a:rPr>
              <a:t>–</a:t>
            </a:r>
            <a:r>
              <a:rPr lang="en-US" sz="800" b="1" dirty="0" err="1">
                <a:solidFill>
                  <a:schemeClr val="tx1"/>
                </a:solidFill>
              </a:rPr>
              <a:t>i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dirty="0">
                <a:solidFill>
                  <a:schemeClr val="tx1"/>
                </a:solidFill>
              </a:rPr>
              <a:t>used to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enter interactive mode 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2997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2997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2997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797000"/>
            <a:ext cx="6480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user initialization program which includes loading standard B4P libraries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08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589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589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8604000" y="4365000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8604000" y="4869048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8604000" y="5373048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8388000" y="4365096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8388000" y="5157096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9612000" y="46530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9612000" y="51570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8604000" y="41490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8604000" y="5157096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3213BAC2-0569-43DD-87D2-81F95D95DECE}"/>
              </a:ext>
            </a:extLst>
          </p:cNvPr>
          <p:cNvSpPr/>
          <p:nvPr/>
        </p:nvSpPr>
        <p:spPr>
          <a:xfrm>
            <a:off x="5868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found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35BD99F5-4322-48C1-8BFF-57FE539B2F21}"/>
              </a:ext>
            </a:extLst>
          </p:cNvPr>
          <p:cNvSpPr/>
          <p:nvPr/>
        </p:nvSpPr>
        <p:spPr>
          <a:xfrm>
            <a:off x="140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found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179BDC43-722A-4B80-8071-BEB016032439}"/>
              </a:ext>
            </a:extLst>
          </p:cNvPr>
          <p:cNvSpPr/>
          <p:nvPr/>
        </p:nvSpPr>
        <p:spPr>
          <a:xfrm>
            <a:off x="1692000" y="5733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marL="0" lvl="1"/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F7944FC9-3AC1-41F4-AE25-ECA7A8B4374A}"/>
              </a:ext>
            </a:extLst>
          </p:cNvPr>
          <p:cNvCxnSpPr>
            <a:cxnSpLocks/>
          </p:cNvCxnSpPr>
          <p:nvPr/>
        </p:nvCxnSpPr>
        <p:spPr>
          <a:xfrm>
            <a:off x="5868000" y="3285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eck 86">
            <a:extLst>
              <a:ext uri="{FF2B5EF4-FFF2-40B4-BE49-F238E27FC236}">
                <a16:creationId xmlns:a16="http://schemas.microsoft.com/office/drawing/2014/main" id="{D6C158D8-191B-442E-B975-7E39AFAF8EE8}"/>
              </a:ext>
            </a:extLst>
          </p:cNvPr>
          <p:cNvSpPr/>
          <p:nvPr/>
        </p:nvSpPr>
        <p:spPr>
          <a:xfrm>
            <a:off x="396000" y="3573000"/>
            <a:ext cx="2016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B4P program file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0EC3988-54C0-443F-964D-93436DB074AB}"/>
              </a:ext>
            </a:extLst>
          </p:cNvPr>
          <p:cNvSpPr/>
          <p:nvPr/>
        </p:nvSpPr>
        <p:spPr>
          <a:xfrm>
            <a:off x="4860000" y="3573000"/>
            <a:ext cx="2016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B4P program file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7FA14E1-BCCF-4806-9607-1724CD30A02E}"/>
              </a:ext>
            </a:extLst>
          </p:cNvPr>
          <p:cNvSpPr/>
          <p:nvPr/>
        </p:nvSpPr>
        <p:spPr>
          <a:xfrm>
            <a:off x="396000" y="4149000"/>
            <a:ext cx="2016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Make command line arguments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accessible as system variables</a:t>
            </a: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D3789DA-214E-4070-B2E8-C77AF7050675}"/>
              </a:ext>
            </a:extLst>
          </p:cNvPr>
          <p:cNvCxnSpPr>
            <a:cxnSpLocks/>
          </p:cNvCxnSpPr>
          <p:nvPr/>
        </p:nvCxnSpPr>
        <p:spPr>
          <a:xfrm>
            <a:off x="1404000" y="3861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6ED8B32E-7F9A-42A7-A257-CD55D8B60743}"/>
              </a:ext>
            </a:extLst>
          </p:cNvPr>
          <p:cNvSpPr/>
          <p:nvPr/>
        </p:nvSpPr>
        <p:spPr>
          <a:xfrm>
            <a:off x="4860000" y="4149000"/>
            <a:ext cx="2016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Make command line arguments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accessible as system variables</a:t>
            </a:r>
          </a:p>
        </p:txBody>
      </p: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970BDF38-481C-4283-AE11-62BC2F9307EC}"/>
              </a:ext>
            </a:extLst>
          </p:cNvPr>
          <p:cNvCxnSpPr>
            <a:cxnSpLocks/>
          </p:cNvCxnSpPr>
          <p:nvPr/>
        </p:nvCxnSpPr>
        <p:spPr>
          <a:xfrm>
            <a:off x="5868000" y="4509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>
            <a:extLst>
              <a:ext uri="{FF2B5EF4-FFF2-40B4-BE49-F238E27FC236}">
                <a16:creationId xmlns:a16="http://schemas.microsoft.com/office/drawing/2014/main" id="{360D836F-B46B-4501-83FD-2F7F48955B2B}"/>
              </a:ext>
            </a:extLst>
          </p:cNvPr>
          <p:cNvCxnSpPr>
            <a:cxnSpLocks/>
          </p:cNvCxnSpPr>
          <p:nvPr/>
        </p:nvCxnSpPr>
        <p:spPr>
          <a:xfrm>
            <a:off x="5868000" y="3861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ck: abgerundete Ecken 103">
            <a:extLst>
              <a:ext uri="{FF2B5EF4-FFF2-40B4-BE49-F238E27FC236}">
                <a16:creationId xmlns:a16="http://schemas.microsoft.com/office/drawing/2014/main" id="{B26B1955-2BB5-4D62-92EE-E5D71FC7C011}"/>
              </a:ext>
            </a:extLst>
          </p:cNvPr>
          <p:cNvSpPr/>
          <p:nvPr/>
        </p:nvSpPr>
        <p:spPr>
          <a:xfrm>
            <a:off x="4860000" y="6093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specified B4P program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75103E7-3CED-44F7-9CE0-E7843BA99310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5868000" y="5085000"/>
            <a:ext cx="0" cy="100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Augment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0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Search and Identify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files to import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Download contents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web pages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Load data from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relevant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missing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Clean syntax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align headers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Explore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extract sub-tables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Filter out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not needed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number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Merge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individual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Compare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commonalities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 redundancies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Retrieve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lookup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new calculated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fields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contents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Develop time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schedules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 statistics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results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Format numbers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Save data to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imports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Trigger other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SW that data is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available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C430D2CC-2AA6-4E4D-9838-C7CFA7BD9803}"/>
              </a:ext>
            </a:extLst>
          </p:cNvPr>
          <p:cNvCxnSpPr>
            <a:cxnSpLocks/>
          </p:cNvCxnSpPr>
          <p:nvPr/>
        </p:nvCxnSpPr>
        <p:spPr>
          <a:xfrm>
            <a:off x="5220000" y="4005000"/>
            <a:ext cx="1368000" cy="16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F61FCA3-65F3-40C8-822C-E107E29A282C}"/>
              </a:ext>
            </a:extLst>
          </p:cNvPr>
          <p:cNvCxnSpPr>
            <a:cxnSpLocks/>
          </p:cNvCxnSpPr>
          <p:nvPr/>
        </p:nvCxnSpPr>
        <p:spPr>
          <a:xfrm>
            <a:off x="4716000" y="4005000"/>
            <a:ext cx="0" cy="165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6FD1F8A-1E29-4082-BD8E-B68439FB0EC7}"/>
              </a:ext>
            </a:extLst>
          </p:cNvPr>
          <p:cNvSpPr/>
          <p:nvPr/>
        </p:nvSpPr>
        <p:spPr>
          <a:xfrm>
            <a:off x="972000" y="765000"/>
            <a:ext cx="2160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B4P Programs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E1BCBB0-D175-4259-B26F-C597A81DC306}"/>
              </a:ext>
            </a:extLst>
          </p:cNvPr>
          <p:cNvSpPr/>
          <p:nvPr/>
        </p:nvSpPr>
        <p:spPr>
          <a:xfrm>
            <a:off x="3420000" y="765000"/>
            <a:ext cx="2160000" cy="432000"/>
          </a:xfrm>
          <a:prstGeom prst="rect">
            <a:avLst/>
          </a:prstGeom>
          <a:solidFill>
            <a:srgbClr val="C3C2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Block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DE79C33-9C3E-4819-BD35-A6EAA83F0B65}"/>
              </a:ext>
            </a:extLst>
          </p:cNvPr>
          <p:cNvSpPr/>
          <p:nvPr/>
        </p:nvSpPr>
        <p:spPr>
          <a:xfrm>
            <a:off x="5868000" y="765000"/>
            <a:ext cx="2160000" cy="432000"/>
          </a:xfrm>
          <a:prstGeom prst="rect">
            <a:avLst/>
          </a:prstGeom>
          <a:solidFill>
            <a:srgbClr val="C3C2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746CE75-FD5E-40C8-929C-8E593A67016C}"/>
              </a:ext>
            </a:extLst>
          </p:cNvPr>
          <p:cNvSpPr/>
          <p:nvPr/>
        </p:nvSpPr>
        <p:spPr>
          <a:xfrm>
            <a:off x="3708000" y="1629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Assignments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1001E8B8-A0F6-445F-B5B1-9C80B6D9597F}"/>
              </a:ext>
            </a:extLst>
          </p:cNvPr>
          <p:cNvSpPr/>
          <p:nvPr/>
        </p:nvSpPr>
        <p:spPr>
          <a:xfrm>
            <a:off x="5508000" y="1629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Standalone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Ad-Hoc Operations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092E4CD3-7EEF-4BE3-9288-2551EFE145C9}"/>
              </a:ext>
            </a:extLst>
          </p:cNvPr>
          <p:cNvSpPr/>
          <p:nvPr/>
        </p:nvSpPr>
        <p:spPr>
          <a:xfrm>
            <a:off x="7308000" y="1629847"/>
            <a:ext cx="1728000" cy="43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0B8E2A1-27CC-4395-94ED-4E17733B66E8}"/>
              </a:ext>
            </a:extLst>
          </p:cNvPr>
          <p:cNvSpPr/>
          <p:nvPr/>
        </p:nvSpPr>
        <p:spPr>
          <a:xfrm>
            <a:off x="108000" y="1629847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481A2274-F4BB-44ED-A009-B97EC6ED0B43}"/>
              </a:ext>
            </a:extLst>
          </p:cNvPr>
          <p:cNvSpPr/>
          <p:nvPr/>
        </p:nvSpPr>
        <p:spPr>
          <a:xfrm>
            <a:off x="3708000" y="2853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Expressions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927F121B-F8B4-4D44-A46D-641D9B714E05}"/>
              </a:ext>
            </a:extLst>
          </p:cNvPr>
          <p:cNvSpPr/>
          <p:nvPr/>
        </p:nvSpPr>
        <p:spPr>
          <a:xfrm>
            <a:off x="1908000" y="1629000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Flow Control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Procedure Calls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4DF3F716-9AA0-4699-8C65-2A4CB9997650}"/>
              </a:ext>
            </a:extLst>
          </p:cNvPr>
          <p:cNvSpPr/>
          <p:nvPr/>
        </p:nvSpPr>
        <p:spPr>
          <a:xfrm>
            <a:off x="1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 Name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Function Parameters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9E15E5F-9525-4135-821B-6CDE0D1CB24D}"/>
              </a:ext>
            </a:extLst>
          </p:cNvPr>
          <p:cNvSpPr/>
          <p:nvPr/>
        </p:nvSpPr>
        <p:spPr>
          <a:xfrm>
            <a:off x="3420000" y="981000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{ Statement; … }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DC2FC9AC-EC14-43A0-AB3C-158A9F3C0158}"/>
              </a:ext>
            </a:extLst>
          </p:cNvPr>
          <p:cNvCxnSpPr>
            <a:cxnSpLocks/>
          </p:cNvCxnSpPr>
          <p:nvPr/>
        </p:nvCxnSpPr>
        <p:spPr>
          <a:xfrm>
            <a:off x="5436000" y="981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>
            <a:extLst>
              <a:ext uri="{FF2B5EF4-FFF2-40B4-BE49-F238E27FC236}">
                <a16:creationId xmlns:a16="http://schemas.microsoft.com/office/drawing/2014/main" id="{3026E471-369F-4FC4-A626-9F4F4AF835F5}"/>
              </a:ext>
            </a:extLst>
          </p:cNvPr>
          <p:cNvSpPr/>
          <p:nvPr/>
        </p:nvSpPr>
        <p:spPr>
          <a:xfrm>
            <a:off x="972000" y="981847"/>
            <a:ext cx="21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Blocks and Statements</a:t>
            </a:r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1E93DEE-B453-4DF5-94E8-73BF4C0D46DA}"/>
              </a:ext>
            </a:extLst>
          </p:cNvPr>
          <p:cNvCxnSpPr>
            <a:cxnSpLocks/>
          </p:cNvCxnSpPr>
          <p:nvPr/>
        </p:nvCxnSpPr>
        <p:spPr>
          <a:xfrm>
            <a:off x="2988000" y="981000"/>
            <a:ext cx="4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BC697433-001F-4FF9-8D1D-480698A09F57}"/>
              </a:ext>
            </a:extLst>
          </p:cNvPr>
          <p:cNvCxnSpPr>
            <a:cxnSpLocks/>
          </p:cNvCxnSpPr>
          <p:nvPr/>
        </p:nvCxnSpPr>
        <p:spPr>
          <a:xfrm>
            <a:off x="6660000" y="1197847"/>
            <a:ext cx="0" cy="21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DCEEC31-45D2-4933-BB48-F678476B1889}"/>
              </a:ext>
            </a:extLst>
          </p:cNvPr>
          <p:cNvCxnSpPr>
            <a:cxnSpLocks/>
          </p:cNvCxnSpPr>
          <p:nvPr/>
        </p:nvCxnSpPr>
        <p:spPr>
          <a:xfrm>
            <a:off x="972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C75B3B39-4AEA-48D6-81E0-B1358B326DB5}"/>
              </a:ext>
            </a:extLst>
          </p:cNvPr>
          <p:cNvCxnSpPr>
            <a:cxnSpLocks/>
          </p:cNvCxnSpPr>
          <p:nvPr/>
        </p:nvCxnSpPr>
        <p:spPr>
          <a:xfrm flipH="1">
            <a:off x="972000" y="1413847"/>
            <a:ext cx="7128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F4A6C18-B7F9-4A7C-AA45-B0C3B134EAEA}"/>
              </a:ext>
            </a:extLst>
          </p:cNvPr>
          <p:cNvCxnSpPr>
            <a:cxnSpLocks/>
          </p:cNvCxnSpPr>
          <p:nvPr/>
        </p:nvCxnSpPr>
        <p:spPr>
          <a:xfrm>
            <a:off x="2700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6FDBC69C-7FF3-499E-9AC2-8DE923A74EAE}"/>
              </a:ext>
            </a:extLst>
          </p:cNvPr>
          <p:cNvCxnSpPr>
            <a:cxnSpLocks/>
          </p:cNvCxnSpPr>
          <p:nvPr/>
        </p:nvCxnSpPr>
        <p:spPr>
          <a:xfrm>
            <a:off x="4428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630AC9E0-0A12-4266-939B-B4B096667E0F}"/>
              </a:ext>
            </a:extLst>
          </p:cNvPr>
          <p:cNvCxnSpPr>
            <a:cxnSpLocks/>
          </p:cNvCxnSpPr>
          <p:nvPr/>
        </p:nvCxnSpPr>
        <p:spPr>
          <a:xfrm>
            <a:off x="6084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D7A90912-280E-4192-849B-F6F1E70B37CF}"/>
              </a:ext>
            </a:extLst>
          </p:cNvPr>
          <p:cNvCxnSpPr>
            <a:cxnSpLocks/>
          </p:cNvCxnSpPr>
          <p:nvPr/>
        </p:nvCxnSpPr>
        <p:spPr>
          <a:xfrm>
            <a:off x="8100000" y="1413847"/>
            <a:ext cx="0" cy="2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55FB7688-9E31-426C-9495-04A457FBABD7}"/>
              </a:ext>
            </a:extLst>
          </p:cNvPr>
          <p:cNvSpPr/>
          <p:nvPr/>
        </p:nvSpPr>
        <p:spPr>
          <a:xfrm>
            <a:off x="1980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(e.g. if, while, for, switch)</a:t>
            </a:r>
          </a:p>
          <a:p>
            <a:r>
              <a:rPr lang="en-US" sz="1000" dirty="0">
                <a:solidFill>
                  <a:schemeClr val="tx1"/>
                </a:solidFill>
              </a:rPr>
              <a:t>Function Name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Function Parameters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Statement or Block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else </a:t>
            </a:r>
            <a:r>
              <a:rPr lang="en-US" sz="1000" dirty="0" err="1">
                <a:solidFill>
                  <a:schemeClr val="tx1"/>
                </a:solidFill>
              </a:rPr>
              <a:t>Stm’t</a:t>
            </a:r>
            <a:r>
              <a:rPr lang="en-US" sz="1000" dirty="0">
                <a:solidFill>
                  <a:schemeClr val="tx1"/>
                </a:solidFill>
              </a:rPr>
              <a:t> or Block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8AD8071C-3366-4EDD-9325-068A41938395}"/>
              </a:ext>
            </a:extLst>
          </p:cNvPr>
          <p:cNvSpPr/>
          <p:nvPr/>
        </p:nvSpPr>
        <p:spPr>
          <a:xfrm>
            <a:off x="73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LH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Transaction Symbol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LH Symbol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C402E5DE-9A39-4EB4-9C01-38DFAE65DEB3}"/>
              </a:ext>
            </a:extLst>
          </p:cNvPr>
          <p:cNvSpPr/>
          <p:nvPr/>
        </p:nvSpPr>
        <p:spPr>
          <a:xfrm>
            <a:off x="55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 Hoc Operator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before or after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LH Expression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EE0E4775-F85F-4A31-B1DF-397622C34EE8}"/>
              </a:ext>
            </a:extLst>
          </p:cNvPr>
          <p:cNvSpPr/>
          <p:nvPr/>
        </p:nvSpPr>
        <p:spPr>
          <a:xfrm>
            <a:off x="3708000" y="2061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LH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Assignment Symbol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Expression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411AF6A-9D0F-48E3-821B-BDC20301A245}"/>
              </a:ext>
            </a:extLst>
          </p:cNvPr>
          <p:cNvSpPr/>
          <p:nvPr/>
        </p:nvSpPr>
        <p:spPr>
          <a:xfrm>
            <a:off x="7308000" y="2853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LH (Left-Hand)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B73151BB-F4A6-467E-A640-9461637880B2}"/>
              </a:ext>
            </a:extLst>
          </p:cNvPr>
          <p:cNvSpPr/>
          <p:nvPr/>
        </p:nvSpPr>
        <p:spPr>
          <a:xfrm>
            <a:off x="108000" y="4365000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Parameters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F1A6728C-0D0F-437C-9808-6102388D262B}"/>
              </a:ext>
            </a:extLst>
          </p:cNvPr>
          <p:cNvSpPr/>
          <p:nvPr/>
        </p:nvSpPr>
        <p:spPr>
          <a:xfrm>
            <a:off x="108000" y="4797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parentheses, separated by commas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Expression 	 (Input parameter)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LH Expression (I/O parameter)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Code Piece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99A89BB-6C08-4F63-8928-338BD0FA4906}"/>
              </a:ext>
            </a:extLst>
          </p:cNvPr>
          <p:cNvSpPr/>
          <p:nvPr/>
        </p:nvSpPr>
        <p:spPr>
          <a:xfrm>
            <a:off x="7308000" y="3285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Variable *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Table reference *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0DCD7E0-78AB-482C-BE6F-E13CED6E8807}"/>
              </a:ext>
            </a:extLst>
          </p:cNvPr>
          <p:cNvSpPr/>
          <p:nvPr/>
        </p:nvSpPr>
        <p:spPr>
          <a:xfrm>
            <a:off x="3348000" y="3285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Numbers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Variables *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Parameter sets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Calculations and comparisons with operators and parentheses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DECD778-1762-47B6-ABC2-615C08385F3A}"/>
              </a:ext>
            </a:extLst>
          </p:cNvPr>
          <p:cNvSpPr/>
          <p:nvPr/>
        </p:nvSpPr>
        <p:spPr>
          <a:xfrm>
            <a:off x="5508000" y="4365847"/>
            <a:ext cx="1728000" cy="43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Parameters sets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D956C4D5-AA7A-4731-81FA-AD748E2BB761}"/>
              </a:ext>
            </a:extLst>
          </p:cNvPr>
          <p:cNvSpPr/>
          <p:nvPr/>
        </p:nvSpPr>
        <p:spPr>
          <a:xfrm>
            <a:off x="5508000" y="4797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braces, separated by commas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Expression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5998A0C6-2076-4A83-97B6-A83FBD3934F9}"/>
              </a:ext>
            </a:extLst>
          </p:cNvPr>
          <p:cNvSpPr/>
          <p:nvPr/>
        </p:nvSpPr>
        <p:spPr>
          <a:xfrm>
            <a:off x="3708000" y="4365847"/>
            <a:ext cx="1728000" cy="43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Function Call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56037E5-12FD-4878-BE65-656D81FCA390}"/>
              </a:ext>
            </a:extLst>
          </p:cNvPr>
          <p:cNvSpPr/>
          <p:nvPr/>
        </p:nvSpPr>
        <p:spPr>
          <a:xfrm>
            <a:off x="3708000" y="4797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 Name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+ Opt. Function Parameters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BEA02FC8-3441-4539-857C-F7D97D5F1FF5}"/>
              </a:ext>
            </a:extLst>
          </p:cNvPr>
          <p:cNvCxnSpPr>
            <a:cxnSpLocks/>
            <a:stCxn id="105" idx="2"/>
          </p:cNvCxnSpPr>
          <p:nvPr/>
        </p:nvCxnSpPr>
        <p:spPr>
          <a:xfrm>
            <a:off x="972000" y="2493847"/>
            <a:ext cx="0" cy="1871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08C86592-80E2-4833-AD2E-01CFE9AF5FBA}"/>
              </a:ext>
            </a:extLst>
          </p:cNvPr>
          <p:cNvCxnSpPr>
            <a:cxnSpLocks/>
          </p:cNvCxnSpPr>
          <p:nvPr/>
        </p:nvCxnSpPr>
        <p:spPr>
          <a:xfrm flipH="1">
            <a:off x="1836000" y="4581000"/>
            <a:ext cx="1872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BE5E2061-CEE8-4D61-8B48-B85681B18D44}"/>
              </a:ext>
            </a:extLst>
          </p:cNvPr>
          <p:cNvCxnSpPr>
            <a:cxnSpLocks/>
          </p:cNvCxnSpPr>
          <p:nvPr/>
        </p:nvCxnSpPr>
        <p:spPr>
          <a:xfrm flipH="1">
            <a:off x="972000" y="2997847"/>
            <a:ext cx="172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F21BC139-4871-4358-A19E-ED39FBA51B8D}"/>
              </a:ext>
            </a:extLst>
          </p:cNvPr>
          <p:cNvCxnSpPr>
            <a:cxnSpLocks/>
          </p:cNvCxnSpPr>
          <p:nvPr/>
        </p:nvCxnSpPr>
        <p:spPr>
          <a:xfrm>
            <a:off x="8028000" y="2565847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3276C4E3-2922-4070-8BA3-0D7330844793}"/>
              </a:ext>
            </a:extLst>
          </p:cNvPr>
          <p:cNvCxnSpPr>
            <a:cxnSpLocks/>
          </p:cNvCxnSpPr>
          <p:nvPr/>
        </p:nvCxnSpPr>
        <p:spPr>
          <a:xfrm>
            <a:off x="6876000" y="2565847"/>
            <a:ext cx="79200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BDD84929-517E-446E-A428-F6CDBF6B5344}"/>
              </a:ext>
            </a:extLst>
          </p:cNvPr>
          <p:cNvCxnSpPr>
            <a:cxnSpLocks/>
          </p:cNvCxnSpPr>
          <p:nvPr/>
        </p:nvCxnSpPr>
        <p:spPr>
          <a:xfrm>
            <a:off x="4572000" y="2565847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D85A19BC-6541-4A5F-8D1F-41C9CD79B326}"/>
              </a:ext>
            </a:extLst>
          </p:cNvPr>
          <p:cNvSpPr/>
          <p:nvPr/>
        </p:nvSpPr>
        <p:spPr>
          <a:xfrm>
            <a:off x="4932000" y="3285847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Text, Boolean true, false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Table references *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Function calls</a:t>
            </a: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2EF7A6D4-5BC6-46C3-922B-155F954DD878}"/>
              </a:ext>
            </a:extLst>
          </p:cNvPr>
          <p:cNvCxnSpPr>
            <a:cxnSpLocks/>
          </p:cNvCxnSpPr>
          <p:nvPr/>
        </p:nvCxnSpPr>
        <p:spPr>
          <a:xfrm>
            <a:off x="4572000" y="4005847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C577E9DB-630A-43F4-A69C-E9F525B66CA8}"/>
              </a:ext>
            </a:extLst>
          </p:cNvPr>
          <p:cNvCxnSpPr>
            <a:cxnSpLocks/>
          </p:cNvCxnSpPr>
          <p:nvPr/>
        </p:nvCxnSpPr>
        <p:spPr>
          <a:xfrm>
            <a:off x="2700000" y="2781847"/>
            <a:ext cx="0" cy="216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hteck 178">
            <a:extLst>
              <a:ext uri="{FF2B5EF4-FFF2-40B4-BE49-F238E27FC236}">
                <a16:creationId xmlns:a16="http://schemas.microsoft.com/office/drawing/2014/main" id="{38AF722D-27F3-4D5F-B4E0-D6786BD9D459}"/>
              </a:ext>
            </a:extLst>
          </p:cNvPr>
          <p:cNvSpPr/>
          <p:nvPr/>
        </p:nvSpPr>
        <p:spPr>
          <a:xfrm>
            <a:off x="396000" y="6642000"/>
            <a:ext cx="309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* Ad-hoc operators are allowed on tables and variables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E43B945B-A893-423A-9B7D-2E5BD82266D4}"/>
              </a:ext>
            </a:extLst>
          </p:cNvPr>
          <p:cNvSpPr/>
          <p:nvPr/>
        </p:nvSpPr>
        <p:spPr>
          <a:xfrm>
            <a:off x="108000" y="5733000"/>
            <a:ext cx="1728000" cy="432000"/>
          </a:xfrm>
          <a:prstGeom prst="rect">
            <a:avLst/>
          </a:prstGeom>
          <a:solidFill>
            <a:srgbClr val="C3C2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Code Piece </a:t>
            </a:r>
            <a:r>
              <a:rPr lang="en-US" sz="1000" dirty="0">
                <a:solidFill>
                  <a:schemeClr val="tx1"/>
                </a:solidFill>
              </a:rPr>
              <a:t>(supplied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as function parameter)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910DEE03-A1B8-4295-B1D4-6154C7D14CB2}"/>
              </a:ext>
            </a:extLst>
          </p:cNvPr>
          <p:cNvSpPr/>
          <p:nvPr/>
        </p:nvSpPr>
        <p:spPr>
          <a:xfrm>
            <a:off x="1836000" y="5661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- 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LH Expression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Statement o Block</a:t>
            </a:r>
          </a:p>
        </p:txBody>
      </p: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64A962DC-8323-4AC9-95A4-4A33DE234132}"/>
              </a:ext>
            </a:extLst>
          </p:cNvPr>
          <p:cNvCxnSpPr>
            <a:cxnSpLocks/>
          </p:cNvCxnSpPr>
          <p:nvPr/>
        </p:nvCxnSpPr>
        <p:spPr>
          <a:xfrm>
            <a:off x="4932000" y="2493847"/>
            <a:ext cx="237600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E4EB1583-7CE0-4BDB-925A-E28DB063FA2A}"/>
              </a:ext>
            </a:extLst>
          </p:cNvPr>
          <p:cNvCxnSpPr>
            <a:cxnSpLocks/>
          </p:cNvCxnSpPr>
          <p:nvPr/>
        </p:nvCxnSpPr>
        <p:spPr>
          <a:xfrm>
            <a:off x="5364000" y="4005847"/>
            <a:ext cx="1008000" cy="35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98F933B7-C865-4BE4-8353-B74A62EA369E}"/>
              </a:ext>
            </a:extLst>
          </p:cNvPr>
          <p:cNvCxnSpPr>
            <a:cxnSpLocks/>
          </p:cNvCxnSpPr>
          <p:nvPr/>
        </p:nvCxnSpPr>
        <p:spPr>
          <a:xfrm>
            <a:off x="1548000" y="3141000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 Verbindung mit Pfeil 202">
            <a:extLst>
              <a:ext uri="{FF2B5EF4-FFF2-40B4-BE49-F238E27FC236}">
                <a16:creationId xmlns:a16="http://schemas.microsoft.com/office/drawing/2014/main" id="{55D7DB27-69AA-4407-AA7E-D4B7F7E1E04F}"/>
              </a:ext>
            </a:extLst>
          </p:cNvPr>
          <p:cNvCxnSpPr>
            <a:cxnSpLocks/>
          </p:cNvCxnSpPr>
          <p:nvPr/>
        </p:nvCxnSpPr>
        <p:spPr>
          <a:xfrm>
            <a:off x="1548000" y="3141000"/>
            <a:ext cx="0" cy="1224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253D21A1-7E4B-49C2-AD35-8F2B46E3E1DF}"/>
              </a:ext>
            </a:extLst>
          </p:cNvPr>
          <p:cNvCxnSpPr>
            <a:cxnSpLocks/>
          </p:cNvCxnSpPr>
          <p:nvPr/>
        </p:nvCxnSpPr>
        <p:spPr>
          <a:xfrm>
            <a:off x="4572000" y="2565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83495546-1FA7-4E39-B7E0-51E9A4997CFA}"/>
              </a:ext>
            </a:extLst>
          </p:cNvPr>
          <p:cNvCxnSpPr>
            <a:cxnSpLocks/>
          </p:cNvCxnSpPr>
          <p:nvPr/>
        </p:nvCxnSpPr>
        <p:spPr>
          <a:xfrm>
            <a:off x="972000" y="5445000"/>
            <a:ext cx="0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209">
            <a:extLst>
              <a:ext uri="{FF2B5EF4-FFF2-40B4-BE49-F238E27FC236}">
                <a16:creationId xmlns:a16="http://schemas.microsoft.com/office/drawing/2014/main" id="{E1515105-8407-4EC9-8127-25E693F040F6}"/>
              </a:ext>
            </a:extLst>
          </p:cNvPr>
          <p:cNvSpPr/>
          <p:nvPr/>
        </p:nvSpPr>
        <p:spPr>
          <a:xfrm>
            <a:off x="3708000" y="5733000"/>
            <a:ext cx="1728000" cy="432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58ADEFC7-FBB4-4B76-B281-6ADA90308C4F}"/>
              </a:ext>
            </a:extLst>
          </p:cNvPr>
          <p:cNvSpPr/>
          <p:nvPr/>
        </p:nvSpPr>
        <p:spPr>
          <a:xfrm>
            <a:off x="5796000" y="5733000"/>
            <a:ext cx="1728000" cy="432000"/>
          </a:xfrm>
          <a:prstGeom prst="rect">
            <a:avLst/>
          </a:prstGeom>
          <a:solidFill>
            <a:srgbClr val="99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References</a:t>
            </a: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D097D94D-08E5-4308-AED2-B01F44B94A69}"/>
              </a:ext>
            </a:extLst>
          </p:cNvPr>
          <p:cNvSpPr/>
          <p:nvPr/>
        </p:nvSpPr>
        <p:spPr>
          <a:xfrm>
            <a:off x="3708000" y="6165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Var. Name [ ]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Var. Name [ Member Name, … ]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Var. Name [ Array Index, … ]</a:t>
            </a: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A027EED1-3F42-4882-8342-7E4CFF3BBB24}"/>
              </a:ext>
            </a:extLst>
          </p:cNvPr>
          <p:cNvSpPr/>
          <p:nvPr/>
        </p:nvSpPr>
        <p:spPr>
          <a:xfrm>
            <a:off x="5796000" y="6165000"/>
            <a:ext cx="1728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Table Name: Column, Row ]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Various forms of table references exist</a:t>
            </a:r>
          </a:p>
        </p:txBody>
      </p:sp>
    </p:spTree>
    <p:extLst>
      <p:ext uri="{BB962C8B-B14F-4D97-AF65-F5344CB8AC3E}">
        <p14:creationId xmlns:p14="http://schemas.microsoft.com/office/powerpoint/2010/main" val="2182778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hteck 226">
            <a:extLst>
              <a:ext uri="{FF2B5EF4-FFF2-40B4-BE49-F238E27FC236}">
                <a16:creationId xmlns:a16="http://schemas.microsoft.com/office/drawing/2014/main" id="{79322FA6-C068-44D3-95C2-34F1AD4E1812}"/>
              </a:ext>
            </a:extLst>
          </p:cNvPr>
          <p:cNvSpPr/>
          <p:nvPr/>
        </p:nvSpPr>
        <p:spPr>
          <a:xfrm>
            <a:off x="612000" y="1557000"/>
            <a:ext cx="158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Nested Partial Table Specifications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2743CDF9-3743-4377-9083-A9EBC3CE6164}"/>
              </a:ext>
            </a:extLst>
          </p:cNvPr>
          <p:cNvSpPr/>
          <p:nvPr/>
        </p:nvSpPr>
        <p:spPr>
          <a:xfrm>
            <a:off x="612000" y="1125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9" name="Gerade Verbindung 94">
            <a:extLst>
              <a:ext uri="{FF2B5EF4-FFF2-40B4-BE49-F238E27FC236}">
                <a16:creationId xmlns:a16="http://schemas.microsoft.com/office/drawing/2014/main" id="{AA2269FD-3675-494A-9C14-804A4A24ECF5}"/>
              </a:ext>
            </a:extLst>
          </p:cNvPr>
          <p:cNvCxnSpPr/>
          <p:nvPr/>
        </p:nvCxnSpPr>
        <p:spPr>
          <a:xfrm>
            <a:off x="612000" y="1269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7741CC60-AEE3-4976-A21D-4A0C78373F1F}"/>
              </a:ext>
            </a:extLst>
          </p:cNvPr>
          <p:cNvSpPr/>
          <p:nvPr/>
        </p:nvSpPr>
        <p:spPr>
          <a:xfrm>
            <a:off x="1116000" y="11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21" name="Gerade Verbindung 94">
            <a:extLst>
              <a:ext uri="{FF2B5EF4-FFF2-40B4-BE49-F238E27FC236}">
                <a16:creationId xmlns:a16="http://schemas.microsoft.com/office/drawing/2014/main" id="{11A1B198-9E59-4F34-85B5-29E43C8259CC}"/>
              </a:ext>
            </a:extLst>
          </p:cNvPr>
          <p:cNvCxnSpPr>
            <a:cxnSpLocks/>
          </p:cNvCxnSpPr>
          <p:nvPr/>
        </p:nvCxnSpPr>
        <p:spPr>
          <a:xfrm>
            <a:off x="1116000" y="1125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94">
            <a:extLst>
              <a:ext uri="{FF2B5EF4-FFF2-40B4-BE49-F238E27FC236}">
                <a16:creationId xmlns:a16="http://schemas.microsoft.com/office/drawing/2014/main" id="{2AF22726-F3C5-4C6D-A8D5-6078DD6CB176}"/>
              </a:ext>
            </a:extLst>
          </p:cNvPr>
          <p:cNvCxnSpPr>
            <a:cxnSpLocks/>
          </p:cNvCxnSpPr>
          <p:nvPr/>
        </p:nvCxnSpPr>
        <p:spPr>
          <a:xfrm>
            <a:off x="1476000" y="1125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>
            <a:extLst>
              <a:ext uri="{FF2B5EF4-FFF2-40B4-BE49-F238E27FC236}">
                <a16:creationId xmlns:a16="http://schemas.microsoft.com/office/drawing/2014/main" id="{615E0C81-37C6-42DD-B563-19B249406534}"/>
              </a:ext>
            </a:extLst>
          </p:cNvPr>
          <p:cNvSpPr/>
          <p:nvPr/>
        </p:nvSpPr>
        <p:spPr>
          <a:xfrm>
            <a:off x="1116000" y="1557000"/>
            <a:ext cx="360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Abel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C276195-FC44-49FF-8CE4-6B525F5068E7}"/>
              </a:ext>
            </a:extLst>
          </p:cNvPr>
          <p:cNvSpPr/>
          <p:nvPr/>
        </p:nvSpPr>
        <p:spPr>
          <a:xfrm>
            <a:off x="396000" y="155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D87E5F20-95E8-4896-A92D-C21FC52EEDD8}"/>
              </a:ext>
            </a:extLst>
          </p:cNvPr>
          <p:cNvSpPr/>
          <p:nvPr/>
        </p:nvSpPr>
        <p:spPr>
          <a:xfrm>
            <a:off x="396000" y="112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B9FDAF6F-8473-4FF8-94E7-409ED09F3ACA}"/>
              </a:ext>
            </a:extLst>
          </p:cNvPr>
          <p:cNvSpPr/>
          <p:nvPr/>
        </p:nvSpPr>
        <p:spPr>
          <a:xfrm>
            <a:off x="1116000" y="981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A9663F1E-595A-4296-9EFE-2DE5EDE64D91}"/>
              </a:ext>
            </a:extLst>
          </p:cNvPr>
          <p:cNvSpPr/>
          <p:nvPr/>
        </p:nvSpPr>
        <p:spPr>
          <a:xfrm>
            <a:off x="612000" y="3933000"/>
            <a:ext cx="158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1E823A39-630B-4C8F-8637-CB81158C6188}"/>
              </a:ext>
            </a:extLst>
          </p:cNvPr>
          <p:cNvSpPr/>
          <p:nvPr/>
        </p:nvSpPr>
        <p:spPr>
          <a:xfrm>
            <a:off x="612000" y="3213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7" name="Gerade Verbindung 94">
            <a:extLst>
              <a:ext uri="{FF2B5EF4-FFF2-40B4-BE49-F238E27FC236}">
                <a16:creationId xmlns:a16="http://schemas.microsoft.com/office/drawing/2014/main" id="{57CAEBA2-A63E-49D5-862A-4AAD5259B97D}"/>
              </a:ext>
            </a:extLst>
          </p:cNvPr>
          <p:cNvCxnSpPr/>
          <p:nvPr/>
        </p:nvCxnSpPr>
        <p:spPr>
          <a:xfrm>
            <a:off x="612000" y="3357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>
            <a:extLst>
              <a:ext uri="{FF2B5EF4-FFF2-40B4-BE49-F238E27FC236}">
                <a16:creationId xmlns:a16="http://schemas.microsoft.com/office/drawing/2014/main" id="{96862925-6454-43FD-B0F6-098F8AFBFA34}"/>
              </a:ext>
            </a:extLst>
          </p:cNvPr>
          <p:cNvSpPr/>
          <p:nvPr/>
        </p:nvSpPr>
        <p:spPr>
          <a:xfrm>
            <a:off x="1620220" y="3213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41" name="Gerade Verbindung 94">
            <a:extLst>
              <a:ext uri="{FF2B5EF4-FFF2-40B4-BE49-F238E27FC236}">
                <a16:creationId xmlns:a16="http://schemas.microsoft.com/office/drawing/2014/main" id="{D2C8A866-3641-4D18-8967-BBEFF8B417EE}"/>
              </a:ext>
            </a:extLst>
          </p:cNvPr>
          <p:cNvCxnSpPr>
            <a:cxnSpLocks/>
          </p:cNvCxnSpPr>
          <p:nvPr/>
        </p:nvCxnSpPr>
        <p:spPr>
          <a:xfrm>
            <a:off x="1620220" y="3213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94">
            <a:extLst>
              <a:ext uri="{FF2B5EF4-FFF2-40B4-BE49-F238E27FC236}">
                <a16:creationId xmlns:a16="http://schemas.microsoft.com/office/drawing/2014/main" id="{361589E4-BA15-4271-B303-3D35AFC860EC}"/>
              </a:ext>
            </a:extLst>
          </p:cNvPr>
          <p:cNvCxnSpPr>
            <a:cxnSpLocks/>
          </p:cNvCxnSpPr>
          <p:nvPr/>
        </p:nvCxnSpPr>
        <p:spPr>
          <a:xfrm>
            <a:off x="1980220" y="3213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hteck 242">
            <a:extLst>
              <a:ext uri="{FF2B5EF4-FFF2-40B4-BE49-F238E27FC236}">
                <a16:creationId xmlns:a16="http://schemas.microsoft.com/office/drawing/2014/main" id="{E36522DB-DBC3-4F57-9EE9-31302A9585EA}"/>
              </a:ext>
            </a:extLst>
          </p:cNvPr>
          <p:cNvSpPr/>
          <p:nvPr/>
        </p:nvSpPr>
        <p:spPr>
          <a:xfrm>
            <a:off x="1620220" y="3933000"/>
            <a:ext cx="360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Beat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A3CF62A9-AE23-45BB-BEEE-E4503C9023F4}"/>
              </a:ext>
            </a:extLst>
          </p:cNvPr>
          <p:cNvSpPr/>
          <p:nvPr/>
        </p:nvSpPr>
        <p:spPr>
          <a:xfrm>
            <a:off x="396000" y="3933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60CCA959-4008-4005-8323-3A48B9E8DAD2}"/>
              </a:ext>
            </a:extLst>
          </p:cNvPr>
          <p:cNvSpPr/>
          <p:nvPr/>
        </p:nvSpPr>
        <p:spPr>
          <a:xfrm>
            <a:off x="396000" y="3213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9B9604F6-5805-456C-9DCE-09F80792EFF4}"/>
              </a:ext>
            </a:extLst>
          </p:cNvPr>
          <p:cNvSpPr/>
          <p:nvPr/>
        </p:nvSpPr>
        <p:spPr>
          <a:xfrm>
            <a:off x="1620220" y="306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FBAF8D4C-D429-4E51-9E74-4CAB70FABBE9}"/>
              </a:ext>
            </a:extLst>
          </p:cNvPr>
          <p:cNvSpPr/>
          <p:nvPr/>
        </p:nvSpPr>
        <p:spPr>
          <a:xfrm>
            <a:off x="612000" y="90895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Table A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3AE5EAC8-9F57-4D9C-965D-63A125B68119}"/>
              </a:ext>
            </a:extLst>
          </p:cNvPr>
          <p:cNvSpPr/>
          <p:nvPr/>
        </p:nvSpPr>
        <p:spPr>
          <a:xfrm>
            <a:off x="612000" y="299700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Table B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1901CE74-2AFC-4D11-9975-63BFECADE02B}"/>
              </a:ext>
            </a:extLst>
          </p:cNvPr>
          <p:cNvSpPr/>
          <p:nvPr/>
        </p:nvSpPr>
        <p:spPr>
          <a:xfrm>
            <a:off x="2988000" y="1125000"/>
            <a:ext cx="3816000" cy="2087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A, 3 ) // Establish a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 Name ] 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[ 2 ] 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B, 5 ) // Establish new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[Name] );</a:t>
            </a:r>
            <a:r>
              <a:rPr lang="en-US" sz="1000" dirty="0">
                <a:solidFill>
                  <a:schemeClr val="tx1"/>
                </a:solidFill>
              </a:rPr>
              <a:t> // Refers to inner context</a:t>
            </a:r>
            <a:endParaRPr lang="en-US" sz="1000" dirty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[ 6 ]</a:t>
            </a:r>
            <a:r>
              <a:rPr lang="en-US" sz="1000" dirty="0">
                <a:solidFill>
                  <a:schemeClr val="tx1"/>
                </a:solidFill>
              </a:rPr>
              <a:t> );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 </a:t>
            </a:r>
            <a:r>
              <a:rPr lang="en-US" sz="1000" dirty="0">
                <a:solidFill>
                  <a:srgbClr val="00B050"/>
                </a:solidFill>
              </a:rPr>
              <a:t>Name] </a:t>
            </a:r>
            <a:r>
              <a:rPr lang="en-US" sz="1000" dirty="0">
                <a:solidFill>
                  <a:schemeClr val="tx1"/>
                </a:solidFill>
              </a:rPr>
              <a:t>); // The circumflex symbol refers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 </a:t>
            </a:r>
            <a:r>
              <a:rPr lang="en-US" sz="1000" dirty="0">
                <a:solidFill>
                  <a:srgbClr val="00B050"/>
                </a:solidFill>
              </a:rPr>
              <a:t>2]</a:t>
            </a:r>
            <a:r>
              <a:rPr lang="en-US" sz="1000" dirty="0">
                <a:solidFill>
                  <a:schemeClr val="tx1"/>
                </a:solidFill>
              </a:rPr>
              <a:t> ); // to the next outer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4" name="Geschweifte Klammer rechts 253">
            <a:extLst>
              <a:ext uri="{FF2B5EF4-FFF2-40B4-BE49-F238E27FC236}">
                <a16:creationId xmlns:a16="http://schemas.microsoft.com/office/drawing/2014/main" id="{895FBFF8-5F63-4650-AF10-690CDDF439F2}"/>
              </a:ext>
            </a:extLst>
          </p:cNvPr>
          <p:cNvSpPr/>
          <p:nvPr/>
        </p:nvSpPr>
        <p:spPr>
          <a:xfrm flipH="1">
            <a:off x="5580000" y="3861050"/>
            <a:ext cx="216000" cy="288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ED97300B-7B9A-4B63-B8ED-8179621CF3C8}"/>
              </a:ext>
            </a:extLst>
          </p:cNvPr>
          <p:cNvSpPr/>
          <p:nvPr/>
        </p:nvSpPr>
        <p:spPr>
          <a:xfrm>
            <a:off x="2988000" y="3573000"/>
            <a:ext cx="381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A, 3, Name ) // Establish a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( </a:t>
            </a:r>
            <a:r>
              <a:rPr lang="en-US" sz="1000" dirty="0">
                <a:solidFill>
                  <a:srgbClr val="00B050"/>
                </a:solidFill>
              </a:rPr>
              <a:t>[ </a:t>
            </a:r>
            <a:r>
              <a:rPr lang="en-US" sz="1000" b="1" dirty="0">
                <a:solidFill>
                  <a:srgbClr val="00B050"/>
                </a:solidFill>
              </a:rPr>
              <a:t>.</a:t>
            </a:r>
            <a:r>
              <a:rPr lang="en-US" sz="1000" dirty="0">
                <a:solidFill>
                  <a:srgbClr val="00B050"/>
                </a:solidFill>
              </a:rPr>
              <a:t> ]</a:t>
            </a:r>
            <a:r>
              <a:rPr lang="en-US" sz="1000" dirty="0">
                <a:solidFill>
                  <a:schemeClr val="tx1"/>
                </a:solidFill>
              </a:rPr>
              <a:t> ); // Point = current row &amp; column context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B, 5, Name ) // Establish new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 </a:t>
            </a:r>
            <a:r>
              <a:rPr lang="en-US" sz="1000" b="1" dirty="0">
                <a:solidFill>
                  <a:srgbClr val="0000FF"/>
                </a:solidFill>
              </a:rPr>
              <a:t>.</a:t>
            </a:r>
            <a:r>
              <a:rPr lang="en-US" sz="1000" dirty="0">
                <a:solidFill>
                  <a:srgbClr val="0000FF"/>
                </a:solidFill>
              </a:rPr>
              <a:t> ] ); </a:t>
            </a:r>
            <a:r>
              <a:rPr lang="en-US" sz="1000" dirty="0">
                <a:solidFill>
                  <a:schemeClr val="tx1"/>
                </a:solidFill>
              </a:rPr>
              <a:t>// Refers to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</a:t>
            </a:r>
            <a:r>
              <a:rPr lang="en-US" sz="1000" dirty="0">
                <a:solidFill>
                  <a:srgbClr val="00B050"/>
                </a:solidFill>
              </a:rPr>
              <a:t> </a:t>
            </a:r>
            <a:r>
              <a:rPr lang="en-US" sz="1000" b="1" dirty="0">
                <a:solidFill>
                  <a:srgbClr val="00B050"/>
                </a:solidFill>
              </a:rPr>
              <a:t>. </a:t>
            </a:r>
            <a:r>
              <a:rPr lang="en-US" sz="1000" dirty="0">
                <a:solidFill>
                  <a:srgbClr val="00B050"/>
                </a:solidFill>
              </a:rPr>
              <a:t>] </a:t>
            </a:r>
            <a:r>
              <a:rPr lang="en-US" sz="1000" dirty="0">
                <a:solidFill>
                  <a:schemeClr val="tx1"/>
                </a:solidFill>
              </a:rPr>
              <a:t>); // The circumflex symbol refers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                      // to the next outer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10F2ECFF-D7C2-44D8-B783-84410BF0815C}"/>
              </a:ext>
            </a:extLst>
          </p:cNvPr>
          <p:cNvSpPr/>
          <p:nvPr/>
        </p:nvSpPr>
        <p:spPr>
          <a:xfrm>
            <a:off x="2988000" y="90900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u="sng" dirty="0">
                <a:solidFill>
                  <a:schemeClr val="tx1"/>
                </a:solidFill>
              </a:rPr>
              <a:t>Partial Table Specifications with table names and rows: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4266DA77-361A-4335-A80E-8782BE71C9B7}"/>
              </a:ext>
            </a:extLst>
          </p:cNvPr>
          <p:cNvSpPr/>
          <p:nvPr/>
        </p:nvSpPr>
        <p:spPr>
          <a:xfrm>
            <a:off x="2988000" y="335695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u="sng" dirty="0">
                <a:solidFill>
                  <a:schemeClr val="tx1"/>
                </a:solidFill>
              </a:rPr>
              <a:t>Partial Table Specifications also including columns:</a:t>
            </a: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2C20A403-F1D4-44DB-A3C6-ACB25EE28C00}"/>
              </a:ext>
            </a:extLst>
          </p:cNvPr>
          <p:cNvSpPr/>
          <p:nvPr/>
        </p:nvSpPr>
        <p:spPr>
          <a:xfrm>
            <a:off x="6948000" y="1125000"/>
            <a:ext cx="864000" cy="2087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2E0778D-74D7-4778-A322-EC2A2F118B9C}"/>
              </a:ext>
            </a:extLst>
          </p:cNvPr>
          <p:cNvSpPr/>
          <p:nvPr/>
        </p:nvSpPr>
        <p:spPr>
          <a:xfrm>
            <a:off x="6876000" y="3573000"/>
            <a:ext cx="86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Abel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702CF76-8348-436D-ADB7-4A223946F15C}"/>
              </a:ext>
            </a:extLst>
          </p:cNvPr>
          <p:cNvCxnSpPr>
            <a:cxnSpLocks/>
          </p:cNvCxnSpPr>
          <p:nvPr/>
        </p:nvCxnSpPr>
        <p:spPr>
          <a:xfrm flipH="1">
            <a:off x="1548000" y="1629000"/>
            <a:ext cx="1224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F6133C8B-228F-464F-B6B8-D6C79A28E280}"/>
              </a:ext>
            </a:extLst>
          </p:cNvPr>
          <p:cNvCxnSpPr>
            <a:cxnSpLocks/>
          </p:cNvCxnSpPr>
          <p:nvPr/>
        </p:nvCxnSpPr>
        <p:spPr>
          <a:xfrm flipV="1">
            <a:off x="2772000" y="1629000"/>
            <a:ext cx="0" cy="31680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A2B22C6D-804E-41E6-A913-DDCAC820F8C9}"/>
              </a:ext>
            </a:extLst>
          </p:cNvPr>
          <p:cNvCxnSpPr>
            <a:cxnSpLocks/>
          </p:cNvCxnSpPr>
          <p:nvPr/>
        </p:nvCxnSpPr>
        <p:spPr>
          <a:xfrm flipH="1">
            <a:off x="2772000" y="1629000"/>
            <a:ext cx="288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751EF999-4594-4752-A489-CBEE237EE580}"/>
              </a:ext>
            </a:extLst>
          </p:cNvPr>
          <p:cNvCxnSpPr>
            <a:cxnSpLocks/>
          </p:cNvCxnSpPr>
          <p:nvPr/>
        </p:nvCxnSpPr>
        <p:spPr>
          <a:xfrm flipH="1">
            <a:off x="2772000" y="2781000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1BD80A51-734F-42F2-8B73-F281DF4C6937}"/>
              </a:ext>
            </a:extLst>
          </p:cNvPr>
          <p:cNvCxnSpPr>
            <a:cxnSpLocks/>
          </p:cNvCxnSpPr>
          <p:nvPr/>
        </p:nvCxnSpPr>
        <p:spPr>
          <a:xfrm flipH="1">
            <a:off x="2772000" y="4005000"/>
            <a:ext cx="288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224BA63-E72A-42E8-BD4D-698C251C6CE8}"/>
              </a:ext>
            </a:extLst>
          </p:cNvPr>
          <p:cNvCxnSpPr>
            <a:cxnSpLocks/>
          </p:cNvCxnSpPr>
          <p:nvPr/>
        </p:nvCxnSpPr>
        <p:spPr>
          <a:xfrm flipH="1">
            <a:off x="2772000" y="4797000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FFF9A149-57D5-4FE6-AF92-DA229F0CCB10}"/>
              </a:ext>
            </a:extLst>
          </p:cNvPr>
          <p:cNvCxnSpPr>
            <a:cxnSpLocks/>
          </p:cNvCxnSpPr>
          <p:nvPr/>
        </p:nvCxnSpPr>
        <p:spPr>
          <a:xfrm flipV="1">
            <a:off x="2556000" y="2349000"/>
            <a:ext cx="0" cy="22320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96155636-8566-4B78-B405-BAD7C7E6B16F}"/>
              </a:ext>
            </a:extLst>
          </p:cNvPr>
          <p:cNvCxnSpPr>
            <a:cxnSpLocks/>
          </p:cNvCxnSpPr>
          <p:nvPr/>
        </p:nvCxnSpPr>
        <p:spPr>
          <a:xfrm flipH="1">
            <a:off x="2556000" y="2349000"/>
            <a:ext cx="6480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C0957FCF-8B20-4405-957B-573844931763}"/>
              </a:ext>
            </a:extLst>
          </p:cNvPr>
          <p:cNvCxnSpPr>
            <a:cxnSpLocks/>
          </p:cNvCxnSpPr>
          <p:nvPr/>
        </p:nvCxnSpPr>
        <p:spPr>
          <a:xfrm flipH="1">
            <a:off x="2556000" y="4581000"/>
            <a:ext cx="6480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8D827FAB-09AF-4A9A-97AD-6611548CE38B}"/>
              </a:ext>
            </a:extLst>
          </p:cNvPr>
          <p:cNvCxnSpPr>
            <a:cxnSpLocks/>
          </p:cNvCxnSpPr>
          <p:nvPr/>
        </p:nvCxnSpPr>
        <p:spPr>
          <a:xfrm flipH="1">
            <a:off x="2052000" y="4005000"/>
            <a:ext cx="50400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275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Digest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digest,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797000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matching rows will be </a:t>
            </a:r>
            <a:r>
              <a:rPr lang="en-US" sz="1000" i="1" dirty="0">
                <a:solidFill>
                  <a:schemeClr val="tx1"/>
                </a:solidFill>
              </a:rPr>
              <a:t>digested</a:t>
            </a:r>
            <a:r>
              <a:rPr lang="en-US" sz="1000" dirty="0">
                <a:solidFill>
                  <a:schemeClr val="tx1"/>
                </a:solidFill>
              </a:rPr>
              <a:t> into the target table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723856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FA91F31E-8DD2-4E83-941D-5DF4BBC09D00}"/>
              </a:ext>
            </a:extLst>
          </p:cNvPr>
          <p:cNvSpPr/>
          <p:nvPr/>
        </p:nvSpPr>
        <p:spPr>
          <a:xfrm>
            <a:off x="5220130" y="119700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A6F0C1C9-2C21-4E4C-B0B7-5ED1E99F7FBE}"/>
              </a:ext>
            </a:extLst>
          </p:cNvPr>
          <p:cNvSpPr/>
          <p:nvPr/>
        </p:nvSpPr>
        <p:spPr>
          <a:xfrm>
            <a:off x="4788070" y="119700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DBE0BEB9-FFEB-4712-B27F-5D4DAB9DB3BC}"/>
              </a:ext>
            </a:extLst>
          </p:cNvPr>
          <p:cNvSpPr/>
          <p:nvPr/>
        </p:nvSpPr>
        <p:spPr>
          <a:xfrm>
            <a:off x="4284000" y="112499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0CE68F2D-686A-4D6A-98DE-E239E17D6A54}"/>
              </a:ext>
            </a:extLst>
          </p:cNvPr>
          <p:cNvSpPr/>
          <p:nvPr/>
        </p:nvSpPr>
        <p:spPr>
          <a:xfrm>
            <a:off x="4284000" y="119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58FB65FF-0729-4F61-98A3-1D2E4F0A8A52}"/>
              </a:ext>
            </a:extLst>
          </p:cNvPr>
          <p:cNvSpPr/>
          <p:nvPr/>
        </p:nvSpPr>
        <p:spPr>
          <a:xfrm>
            <a:off x="4500030" y="119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0" name="Gerade Verbindung 374">
            <a:extLst>
              <a:ext uri="{FF2B5EF4-FFF2-40B4-BE49-F238E27FC236}">
                <a16:creationId xmlns:a16="http://schemas.microsoft.com/office/drawing/2014/main" id="{29A092CD-B3FA-48A9-91BD-BA4475F5FF84}"/>
              </a:ext>
            </a:extLst>
          </p:cNvPr>
          <p:cNvCxnSpPr/>
          <p:nvPr/>
        </p:nvCxnSpPr>
        <p:spPr>
          <a:xfrm>
            <a:off x="4284000" y="119700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 270">
            <a:extLst>
              <a:ext uri="{FF2B5EF4-FFF2-40B4-BE49-F238E27FC236}">
                <a16:creationId xmlns:a16="http://schemas.microsoft.com/office/drawing/2014/main" id="{5885318F-5CAA-4DC5-95E9-340D21815692}"/>
              </a:ext>
            </a:extLst>
          </p:cNvPr>
          <p:cNvSpPr/>
          <p:nvPr/>
        </p:nvSpPr>
        <p:spPr>
          <a:xfrm>
            <a:off x="4284000" y="14850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ABFF834D-48BB-4A31-AC31-503513F38384}"/>
              </a:ext>
            </a:extLst>
          </p:cNvPr>
          <p:cNvSpPr/>
          <p:nvPr/>
        </p:nvSpPr>
        <p:spPr>
          <a:xfrm>
            <a:off x="478807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A4011EA9-4C6E-4397-8596-1A4FEFB1B6AF}"/>
              </a:ext>
            </a:extLst>
          </p:cNvPr>
          <p:cNvSpPr/>
          <p:nvPr/>
        </p:nvSpPr>
        <p:spPr>
          <a:xfrm>
            <a:off x="493209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CBD742C8-913E-49EA-B0FE-33D9E6EA7E9C}"/>
              </a:ext>
            </a:extLst>
          </p:cNvPr>
          <p:cNvSpPr/>
          <p:nvPr/>
        </p:nvSpPr>
        <p:spPr>
          <a:xfrm>
            <a:off x="522013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815767A-2F47-4412-849F-54AB7CD290D2}"/>
              </a:ext>
            </a:extLst>
          </p:cNvPr>
          <p:cNvSpPr/>
          <p:nvPr/>
        </p:nvSpPr>
        <p:spPr>
          <a:xfrm>
            <a:off x="4500030" y="148502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7308C7-2608-491A-B9F1-4EBA3C6D7497}"/>
              </a:ext>
            </a:extLst>
          </p:cNvPr>
          <p:cNvSpPr/>
          <p:nvPr/>
        </p:nvSpPr>
        <p:spPr>
          <a:xfrm>
            <a:off x="4284000" y="18450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F32D689-E58A-4BAF-B30B-698FDCDCD741}"/>
              </a:ext>
            </a:extLst>
          </p:cNvPr>
          <p:cNvSpPr/>
          <p:nvPr/>
        </p:nvSpPr>
        <p:spPr>
          <a:xfrm>
            <a:off x="478807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A4BA50DF-0D3C-48E4-9DD4-27A16384F288}"/>
              </a:ext>
            </a:extLst>
          </p:cNvPr>
          <p:cNvSpPr/>
          <p:nvPr/>
        </p:nvSpPr>
        <p:spPr>
          <a:xfrm>
            <a:off x="493209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A77D56C8-AAD1-4C3F-932D-32682F183994}"/>
              </a:ext>
            </a:extLst>
          </p:cNvPr>
          <p:cNvSpPr/>
          <p:nvPr/>
        </p:nvSpPr>
        <p:spPr>
          <a:xfrm>
            <a:off x="522013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2F1A50D6-E93B-4220-8532-DAE17819BC91}"/>
              </a:ext>
            </a:extLst>
          </p:cNvPr>
          <p:cNvSpPr/>
          <p:nvPr/>
        </p:nvSpPr>
        <p:spPr>
          <a:xfrm>
            <a:off x="4500030" y="18450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24132015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3B5C5B38-243A-4138-A963-FFBFFEE7AB21}"/>
              </a:ext>
            </a:extLst>
          </p:cNvPr>
          <p:cNvSpPr/>
          <p:nvPr/>
        </p:nvSpPr>
        <p:spPr>
          <a:xfrm>
            <a:off x="2196488" y="693000"/>
            <a:ext cx="216000" cy="122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D8B0F09-952F-4876-ABEB-73FBAE86C6D2}"/>
              </a:ext>
            </a:extLst>
          </p:cNvPr>
          <p:cNvSpPr/>
          <p:nvPr/>
        </p:nvSpPr>
        <p:spPr>
          <a:xfrm>
            <a:off x="1620000" y="1052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652E1D3-6256-4E30-AD7C-6BD744C4185F}"/>
              </a:ext>
            </a:extLst>
          </p:cNvPr>
          <p:cNvSpPr/>
          <p:nvPr/>
        </p:nvSpPr>
        <p:spPr>
          <a:xfrm>
            <a:off x="2484488" y="1413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A7CB54A-9EE4-4ACC-9703-2F842D05AF42}"/>
              </a:ext>
            </a:extLst>
          </p:cNvPr>
          <p:cNvSpPr/>
          <p:nvPr/>
        </p:nvSpPr>
        <p:spPr>
          <a:xfrm>
            <a:off x="2484488" y="837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n·p+1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4B06D4-E9AD-496E-934A-C6D3F81394AF}"/>
              </a:ext>
            </a:extLst>
          </p:cNvPr>
          <p:cNvCxnSpPr>
            <a:cxnSpLocks/>
          </p:cNvCxnSpPr>
          <p:nvPr/>
        </p:nvCxnSpPr>
        <p:spPr>
          <a:xfrm>
            <a:off x="2532673" y="112500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CAE0772-23EC-414A-9229-0F7583324F3D}"/>
              </a:ext>
            </a:extLst>
          </p:cNvPr>
          <p:cNvSpPr/>
          <p:nvPr/>
        </p:nvSpPr>
        <p:spPr>
          <a:xfrm>
            <a:off x="2844488" y="1125000"/>
            <a:ext cx="21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DE2C554-F8FC-42C7-9E76-25468897BACB}"/>
              </a:ext>
            </a:extLst>
          </p:cNvPr>
          <p:cNvSpPr/>
          <p:nvPr/>
        </p:nvSpPr>
        <p:spPr>
          <a:xfrm>
            <a:off x="3636488" y="837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whole number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BEB614-6231-45B2-AA4C-7E861FE64E0F}"/>
              </a:ext>
            </a:extLst>
          </p:cNvPr>
          <p:cNvSpPr/>
          <p:nvPr/>
        </p:nvSpPr>
        <p:spPr>
          <a:xfrm>
            <a:off x="3636488" y="1341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2DFA5E42-07F2-46A4-B8A9-FFA49CBC3572}"/>
              </a:ext>
            </a:extLst>
          </p:cNvPr>
          <p:cNvSpPr/>
          <p:nvPr/>
        </p:nvSpPr>
        <p:spPr>
          <a:xfrm>
            <a:off x="2124488" y="765000"/>
            <a:ext cx="216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5F30551-B4BC-4339-8665-C47561B1E2C7}"/>
              </a:ext>
            </a:extLst>
          </p:cNvPr>
          <p:cNvSpPr/>
          <p:nvPr/>
        </p:nvSpPr>
        <p:spPr>
          <a:xfrm>
            <a:off x="1620000" y="980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028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13541</Words>
  <Application>Microsoft Office PowerPoint</Application>
  <PresentationFormat>Bildschirmpräsentation (4:3)</PresentationFormat>
  <Paragraphs>3455</Paragraphs>
  <Slides>73</Slides>
  <Notes>45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73</vt:i4>
      </vt:variant>
    </vt:vector>
  </HeadingPairs>
  <TitlesOfParts>
    <vt:vector size="80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Functions Overview 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Accessing Tables Nested Partial Table Specifications</vt:lpstr>
      <vt:lpstr>Storage Model</vt:lpstr>
      <vt:lpstr>Deep Operators for Matrix Operations</vt:lpstr>
      <vt:lpstr>Functions Overview 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Digest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  <vt:lpstr>Quantiles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Autor*in</cp:lastModifiedBy>
  <cp:revision>620</cp:revision>
  <cp:lastPrinted>2014-03-14T08:12:43Z</cp:lastPrinted>
  <dcterms:created xsi:type="dcterms:W3CDTF">2013-11-22T07:35:27Z</dcterms:created>
  <dcterms:modified xsi:type="dcterms:W3CDTF">2022-04-09T10:07:18Z</dcterms:modified>
</cp:coreProperties>
</file>