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518" r:id="rId2"/>
    <p:sldId id="500" r:id="rId3"/>
    <p:sldId id="514" r:id="rId4"/>
    <p:sldId id="520" r:id="rId5"/>
    <p:sldId id="521" r:id="rId6"/>
    <p:sldId id="512" r:id="rId7"/>
    <p:sldId id="522" r:id="rId8"/>
    <p:sldId id="515" r:id="rId9"/>
    <p:sldId id="508" r:id="rId10"/>
    <p:sldId id="513" r:id="rId11"/>
    <p:sldId id="516" r:id="rId12"/>
    <p:sldId id="517" r:id="rId13"/>
    <p:sldId id="519" r:id="rId14"/>
    <p:sldId id="523" r:id="rId15"/>
    <p:sldId id="501" r:id="rId16"/>
    <p:sldId id="502" r:id="rId17"/>
  </p:sldIdLst>
  <p:sldSz cx="9144000" cy="6858000" type="screen4x3"/>
  <p:notesSz cx="6794500" cy="99314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FF"/>
    <a:srgbClr val="CCECFF"/>
    <a:srgbClr val="99CCFF"/>
    <a:srgbClr val="0000FF"/>
    <a:srgbClr val="EAEA7E"/>
    <a:srgbClr val="EAD87E"/>
    <a:srgbClr val="EAB77E"/>
    <a:srgbClr val="EA987E"/>
    <a:srgbClr val="C9E561"/>
    <a:srgbClr val="B7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072EC-0FB7-4427-8947-EFC664D98567}" v="96" dt="2022-04-30T14:31:35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6" autoAdjust="0"/>
    <p:restoredTop sz="96238" autoAdjust="0"/>
  </p:normalViewPr>
  <p:slideViewPr>
    <p:cSldViewPr showGuides="1">
      <p:cViewPr>
        <p:scale>
          <a:sx n="150" d="100"/>
          <a:sy n="150" d="100"/>
        </p:scale>
        <p:origin x="-12" y="12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18CD7E6B-2C8E-405B-A237-843B9FC9D457}"/>
    <pc:docChg chg="undo redo custSel addSld delSld modSld sldOrd">
      <pc:chgData name="zur bonsen georg" userId="5444515566c7376a" providerId="LiveId" clId="{18CD7E6B-2C8E-405B-A237-843B9FC9D457}" dt="2022-04-24T19:41:43.795" v="12845" actId="114"/>
      <pc:docMkLst>
        <pc:docMk/>
      </pc:docMkLst>
      <pc:sldChg chg="addSp delSp modSp mod">
        <pc:chgData name="zur bonsen georg" userId="5444515566c7376a" providerId="LiveId" clId="{18CD7E6B-2C8E-405B-A237-843B9FC9D457}" dt="2022-04-09T10:07:08.913" v="1397" actId="14100"/>
        <pc:sldMkLst>
          <pc:docMk/>
          <pc:sldMk cId="3131759380" sldId="398"/>
        </pc:sldMkLst>
        <pc:spChg chg="del">
          <ac:chgData name="zur bonsen georg" userId="5444515566c7376a" providerId="LiveId" clId="{18CD7E6B-2C8E-405B-A237-843B9FC9D457}" dt="2022-04-09T09:36:57.065" v="132" actId="478"/>
          <ac:spMkLst>
            <pc:docMk/>
            <pc:sldMk cId="3131759380" sldId="398"/>
            <ac:spMk id="3" creationId="{77BCABCA-1510-4BD2-A643-878B335C93CC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12" creationId="{964A7BF0-E985-451A-B8FE-A83AB8E1F9A3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4" creationId="{B8B58D71-141A-4F3C-AD06-0DF78C6C134E}"/>
          </ac:spMkLst>
        </pc:spChg>
        <pc:spChg chg="add del mod ord">
          <ac:chgData name="zur bonsen georg" userId="5444515566c7376a" providerId="LiveId" clId="{18CD7E6B-2C8E-405B-A237-843B9FC9D457}" dt="2022-04-09T09:55:23.066" v="950" actId="478"/>
          <ac:spMkLst>
            <pc:docMk/>
            <pc:sldMk cId="3131759380" sldId="398"/>
            <ac:spMk id="17" creationId="{44109132-1032-4575-8E5F-0213440435D4}"/>
          </ac:spMkLst>
        </pc:spChg>
        <pc:spChg chg="mod">
          <ac:chgData name="zur bonsen georg" userId="5444515566c7376a" providerId="LiveId" clId="{18CD7E6B-2C8E-405B-A237-843B9FC9D457}" dt="2022-04-09T10:05:12.887" v="1317" actId="20577"/>
          <ac:spMkLst>
            <pc:docMk/>
            <pc:sldMk cId="3131759380" sldId="398"/>
            <ac:spMk id="18" creationId="{F67FD3A2-ABB9-45DE-BA9C-303163671948}"/>
          </ac:spMkLst>
        </pc:spChg>
        <pc:spChg chg="del mod">
          <ac:chgData name="zur bonsen georg" userId="5444515566c7376a" providerId="LiveId" clId="{18CD7E6B-2C8E-405B-A237-843B9FC9D457}" dt="2022-04-09T09:47:00.606" v="504" actId="478"/>
          <ac:spMkLst>
            <pc:docMk/>
            <pc:sldMk cId="3131759380" sldId="398"/>
            <ac:spMk id="36" creationId="{DEEF7DD9-0F09-4832-9A45-3EFFC0D358BE}"/>
          </ac:spMkLst>
        </pc:spChg>
        <pc:spChg chg="del">
          <ac:chgData name="zur bonsen georg" userId="5444515566c7376a" providerId="LiveId" clId="{18CD7E6B-2C8E-405B-A237-843B9FC9D457}" dt="2022-04-09T09:38:19.100" v="253" actId="478"/>
          <ac:spMkLst>
            <pc:docMk/>
            <pc:sldMk cId="3131759380" sldId="398"/>
            <ac:spMk id="38" creationId="{5F9731D7-7908-483E-93FC-67CE2AF5385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0" creationId="{CC735710-683A-4F58-92BB-C0302AF04B30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2" creationId="{12AA0730-F57C-448A-AD1F-EC87DC27F205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8" creationId="{F2CA6AF3-0270-45E8-8070-ADF967272428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9" creationId="{F2D4CBD8-89AC-4913-A233-BF4A45765F84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50" creationId="{6231599F-DC1A-406C-8664-B6EDBF11697B}"/>
          </ac:spMkLst>
        </pc:spChg>
        <pc:spChg chg="mod">
          <ac:chgData name="zur bonsen georg" userId="5444515566c7376a" providerId="LiveId" clId="{18CD7E6B-2C8E-405B-A237-843B9FC9D457}" dt="2022-04-09T09:57:06.525" v="1061" actId="20577"/>
          <ac:spMkLst>
            <pc:docMk/>
            <pc:sldMk cId="3131759380" sldId="398"/>
            <ac:spMk id="57" creationId="{BBE41B35-2F80-42A7-A270-BB33E695D11C}"/>
          </ac:spMkLst>
        </pc:spChg>
        <pc:spChg chg="mod">
          <ac:chgData name="zur bonsen georg" userId="5444515566c7376a" providerId="LiveId" clId="{18CD7E6B-2C8E-405B-A237-843B9FC9D457}" dt="2022-04-09T10:00:36.535" v="1290" actId="20577"/>
          <ac:spMkLst>
            <pc:docMk/>
            <pc:sldMk cId="3131759380" sldId="398"/>
            <ac:spMk id="58" creationId="{795074BF-E5A1-48F0-ABD9-6681637262FA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2" creationId="{47A6AC1E-3493-4245-A6D6-6C596AD17620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64" creationId="{14999E4D-C16E-4AFE-AB25-9041CE49133C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66" creationId="{B786CCE6-6D0B-446F-B834-465FBAD7B347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7" creationId="{EFA8FD6F-8AAD-41B9-B976-D10FBC45A9AB}"/>
          </ac:spMkLst>
        </pc:spChg>
        <pc:spChg chg="mod">
          <ac:chgData name="zur bonsen georg" userId="5444515566c7376a" providerId="LiveId" clId="{18CD7E6B-2C8E-405B-A237-843B9FC9D457}" dt="2022-04-09T09:47:54.668" v="627" actId="20577"/>
          <ac:spMkLst>
            <pc:docMk/>
            <pc:sldMk cId="3131759380" sldId="398"/>
            <ac:spMk id="70" creationId="{66F6B636-CC14-45EC-A21B-17EB762B80F6}"/>
          </ac:spMkLst>
        </pc:spChg>
        <pc:spChg chg="add del mod">
          <ac:chgData name="zur bonsen georg" userId="5444515566c7376a" providerId="LiveId" clId="{18CD7E6B-2C8E-405B-A237-843B9FC9D457}" dt="2022-04-09T09:47:49.961" v="621" actId="478"/>
          <ac:spMkLst>
            <pc:docMk/>
            <pc:sldMk cId="3131759380" sldId="398"/>
            <ac:spMk id="73" creationId="{4540AB99-AC0A-43C8-A246-15B35C3EA486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4" creationId="{3213BAC2-0569-43DD-87D2-81F95D95DECE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5" creationId="{35BD99F5-4322-48C1-8BFF-57FE539B2F21}"/>
          </ac:spMkLst>
        </pc:spChg>
        <pc:spChg chg="add 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76" creationId="{179BDC43-722A-4B80-8071-BEB016032439}"/>
          </ac:spMkLst>
        </pc:spChg>
        <pc:spChg chg="add del mod">
          <ac:chgData name="zur bonsen georg" userId="5444515566c7376a" providerId="LiveId" clId="{18CD7E6B-2C8E-405B-A237-843B9FC9D457}" dt="2022-04-09T09:59:03.756" v="1175" actId="478"/>
          <ac:spMkLst>
            <pc:docMk/>
            <pc:sldMk cId="3131759380" sldId="398"/>
            <ac:spMk id="77" creationId="{F99807DE-49EA-4459-ACA6-6F2389FE5B5C}"/>
          </ac:spMkLst>
        </pc:spChg>
        <pc:spChg chg="add del mod">
          <ac:chgData name="zur bonsen georg" userId="5444515566c7376a" providerId="LiveId" clId="{18CD7E6B-2C8E-405B-A237-843B9FC9D457}" dt="2022-04-09T09:51:09.513" v="699" actId="478"/>
          <ac:spMkLst>
            <pc:docMk/>
            <pc:sldMk cId="3131759380" sldId="398"/>
            <ac:spMk id="79" creationId="{CFEF7475-E36C-4993-B27E-C282730D43FB}"/>
          </ac:spMkLst>
        </pc:spChg>
        <pc:spChg chg="add del mod">
          <ac:chgData name="zur bonsen georg" userId="5444515566c7376a" providerId="LiveId" clId="{18CD7E6B-2C8E-405B-A237-843B9FC9D457}" dt="2022-04-09T09:55:38.621" v="959" actId="478"/>
          <ac:spMkLst>
            <pc:docMk/>
            <pc:sldMk cId="3131759380" sldId="398"/>
            <ac:spMk id="80" creationId="{4929BE7C-F824-4232-9640-E8267975ED2A}"/>
          </ac:spMkLst>
        </pc:spChg>
        <pc:spChg chg="add del mod">
          <ac:chgData name="zur bonsen georg" userId="5444515566c7376a" providerId="LiveId" clId="{18CD7E6B-2C8E-405B-A237-843B9FC9D457}" dt="2022-04-09T09:55:24.402" v="951" actId="478"/>
          <ac:spMkLst>
            <pc:docMk/>
            <pc:sldMk cId="3131759380" sldId="398"/>
            <ac:spMk id="81" creationId="{36131E61-9176-48A7-B173-B11E58DCD685}"/>
          </ac:spMkLst>
        </pc:spChg>
        <pc:spChg chg="add del mod">
          <ac:chgData name="zur bonsen georg" userId="5444515566c7376a" providerId="LiveId" clId="{18CD7E6B-2C8E-405B-A237-843B9FC9D457}" dt="2022-04-09T09:54:11.659" v="837" actId="478"/>
          <ac:spMkLst>
            <pc:docMk/>
            <pc:sldMk cId="3131759380" sldId="398"/>
            <ac:spMk id="83" creationId="{F1B2C096-59CE-4CD1-96FD-92D2699BD8B8}"/>
          </ac:spMkLst>
        </pc:spChg>
        <pc:spChg chg="mod">
          <ac:chgData name="zur bonsen georg" userId="5444515566c7376a" providerId="LiveId" clId="{18CD7E6B-2C8E-405B-A237-843B9FC9D457}" dt="2022-04-09T09:56:48.267" v="1059" actId="20577"/>
          <ac:spMkLst>
            <pc:docMk/>
            <pc:sldMk cId="3131759380" sldId="398"/>
            <ac:spMk id="86" creationId="{509A4ED7-ED07-4563-A5AF-25BE527102A3}"/>
          </ac:spMkLst>
        </pc:spChg>
        <pc:spChg chg="add mod">
          <ac:chgData name="zur bonsen georg" userId="5444515566c7376a" providerId="LiveId" clId="{18CD7E6B-2C8E-405B-A237-843B9FC9D457}" dt="2022-04-09T09:54:19.701" v="840" actId="571"/>
          <ac:spMkLst>
            <pc:docMk/>
            <pc:sldMk cId="3131759380" sldId="398"/>
            <ac:spMk id="87" creationId="{D6C158D8-191B-442E-B975-7E39AFAF8EE8}"/>
          </ac:spMkLst>
        </pc:spChg>
        <pc:spChg chg="add mod">
          <ac:chgData name="zur bonsen georg" userId="5444515566c7376a" providerId="LiveId" clId="{18CD7E6B-2C8E-405B-A237-843B9FC9D457}" dt="2022-04-09T09:54:23.329" v="842" actId="1076"/>
          <ac:spMkLst>
            <pc:docMk/>
            <pc:sldMk cId="3131759380" sldId="398"/>
            <ac:spMk id="89" creationId="{30EC3988-54C0-443F-964D-93436DB074AB}"/>
          </ac:spMkLst>
        </pc:spChg>
        <pc:spChg chg="add mod">
          <ac:chgData name="zur bonsen georg" userId="5444515566c7376a" providerId="LiveId" clId="{18CD7E6B-2C8E-405B-A237-843B9FC9D457}" dt="2022-04-09T09:55:15.019" v="946" actId="20577"/>
          <ac:spMkLst>
            <pc:docMk/>
            <pc:sldMk cId="3131759380" sldId="398"/>
            <ac:spMk id="90" creationId="{57FA14E1-BCCF-4806-9607-1724CD30A02E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91" creationId="{05EDC96F-CE68-418F-BBCF-61A443B2D183}"/>
          </ac:spMkLst>
        </pc:spChg>
        <pc:spChg chg="mod">
          <ac:chgData name="zur bonsen georg" userId="5444515566c7376a" providerId="LiveId" clId="{18CD7E6B-2C8E-405B-A237-843B9FC9D457}" dt="2022-04-09T09:56:49.762" v="1060" actId="20577"/>
          <ac:spMkLst>
            <pc:docMk/>
            <pc:sldMk cId="3131759380" sldId="398"/>
            <ac:spMk id="95" creationId="{E8D47682-1B6C-4548-BD82-4741067392EF}"/>
          </ac:spMkLst>
        </pc:spChg>
        <pc:spChg chg="add mod">
          <ac:chgData name="zur bonsen georg" userId="5444515566c7376a" providerId="LiveId" clId="{18CD7E6B-2C8E-405B-A237-843B9FC9D457}" dt="2022-04-09T09:55:29.021" v="956" actId="1035"/>
          <ac:spMkLst>
            <pc:docMk/>
            <pc:sldMk cId="3131759380" sldId="398"/>
            <ac:spMk id="96" creationId="{6ED8B32E-7F9A-42A7-A257-CD55D8B60743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97" creationId="{113D853E-F0C9-4B95-9535-B15CAC43C002}"/>
          </ac:spMkLst>
        </pc:spChg>
        <pc:spChg chg="mod">
          <ac:chgData name="zur bonsen georg" userId="5444515566c7376a" providerId="LiveId" clId="{18CD7E6B-2C8E-405B-A237-843B9FC9D457}" dt="2022-04-09T10:05:18.089" v="1319" actId="20577"/>
          <ac:spMkLst>
            <pc:docMk/>
            <pc:sldMk cId="3131759380" sldId="398"/>
            <ac:spMk id="103" creationId="{3994F20E-1809-45DA-A2DA-EAD0FF06EDBF}"/>
          </ac:spMkLst>
        </pc:spChg>
        <pc:spChg chg="add mod">
          <ac:chgData name="zur bonsen georg" userId="5444515566c7376a" providerId="LiveId" clId="{18CD7E6B-2C8E-405B-A237-843B9FC9D457}" dt="2022-04-09T09:56:19.817" v="1032" actId="20577"/>
          <ac:spMkLst>
            <pc:docMk/>
            <pc:sldMk cId="3131759380" sldId="398"/>
            <ac:spMk id="104" creationId="{B26B1955-2BB5-4D62-92EE-E5D71FC7C011}"/>
          </ac:spMkLst>
        </pc:spChg>
        <pc:spChg chg="del mod">
          <ac:chgData name="zur bonsen georg" userId="5444515566c7376a" providerId="LiveId" clId="{18CD7E6B-2C8E-405B-A237-843B9FC9D457}" dt="2022-04-09T09:51:40.512" v="706" actId="478"/>
          <ac:spMkLst>
            <pc:docMk/>
            <pc:sldMk cId="3131759380" sldId="398"/>
            <ac:spMk id="106" creationId="{4A4A10EE-B093-4F35-ABE2-97335DEC0167}"/>
          </ac:spMkLst>
        </pc:spChg>
        <pc:spChg chg="mod">
          <ac:chgData name="zur bonsen georg" userId="5444515566c7376a" providerId="LiveId" clId="{18CD7E6B-2C8E-405B-A237-843B9FC9D457}" dt="2022-04-09T10:07:08.913" v="1397" actId="14100"/>
          <ac:spMkLst>
            <pc:docMk/>
            <pc:sldMk cId="3131759380" sldId="398"/>
            <ac:spMk id="116" creationId="{2CEA51A4-B416-484B-ADF6-96AE4B8A2AD9}"/>
          </ac:spMkLst>
        </pc:spChg>
        <pc:spChg chg="mod">
          <ac:chgData name="zur bonsen georg" userId="5444515566c7376a" providerId="LiveId" clId="{18CD7E6B-2C8E-405B-A237-843B9FC9D457}" dt="2022-04-09T10:06:13.813" v="1396" actId="20577"/>
          <ac:spMkLst>
            <pc:docMk/>
            <pc:sldMk cId="3131759380" sldId="398"/>
            <ac:spMk id="124" creationId="{CAEEF56D-B13E-47D0-8AC5-ADD85D8E0C46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6" creationId="{BED03999-2D4C-49F8-8982-CDD5CA20CF2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7" creationId="{8D93D78E-EF03-4099-9AF8-07AE51F90407}"/>
          </ac:spMkLst>
        </pc:sp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" creationId="{D128DDCA-BEE4-4929-91C5-1EF6D4E8219B}"/>
          </ac:cxnSpMkLst>
        </pc:cxnChg>
        <pc:cxnChg chg="del">
          <ac:chgData name="zur bonsen georg" userId="5444515566c7376a" providerId="LiveId" clId="{18CD7E6B-2C8E-405B-A237-843B9FC9D457}" dt="2022-04-09T09:36:57.065" v="132" actId="478"/>
          <ac:cxnSpMkLst>
            <pc:docMk/>
            <pc:sldMk cId="3131759380" sldId="398"/>
            <ac:cxnSpMk id="7" creationId="{8C8BBDC3-092C-4E0E-9106-5FE84B6C724A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4" creationId="{123A190C-8FFD-4B17-8527-52B19C52876B}"/>
          </ac:cxnSpMkLst>
        </pc:cxnChg>
        <pc:cxnChg chg="del mod">
          <ac:chgData name="zur bonsen georg" userId="5444515566c7376a" providerId="LiveId" clId="{18CD7E6B-2C8E-405B-A237-843B9FC9D457}" dt="2022-04-09T09:48:32.761" v="631" actId="478"/>
          <ac:cxnSpMkLst>
            <pc:docMk/>
            <pc:sldMk cId="3131759380" sldId="398"/>
            <ac:cxnSpMk id="56" creationId="{92A96DF3-50C6-4807-8D71-C7C9C8AB600E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9" creationId="{ECFEF118-B761-42D5-9631-80E9BFDEF85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0" creationId="{4D2922DB-9EB8-4B01-9CA0-B185E54DAF55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61" creationId="{4A7F2212-4028-4A13-92C4-32F5C490694A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3" creationId="{A84B0C48-C7B1-426A-9A14-3276A890A708}"/>
          </ac:cxnSpMkLst>
        </pc:cxnChg>
        <pc:cxnChg chg="del mod">
          <ac:chgData name="zur bonsen georg" userId="5444515566c7376a" providerId="LiveId" clId="{18CD7E6B-2C8E-405B-A237-843B9FC9D457}" dt="2022-04-09T09:48:31.075" v="630" actId="478"/>
          <ac:cxnSpMkLst>
            <pc:docMk/>
            <pc:sldMk cId="3131759380" sldId="398"/>
            <ac:cxnSpMk id="65" creationId="{97A0E850-4BC5-42D3-A5CF-47155EDE64FE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8" creationId="{AA273494-E2A1-4AF1-B5F1-7DD5179E5BF4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9" creationId="{631199C1-B38D-42AE-A8EA-F866B0025F84}"/>
          </ac:cxnSpMkLst>
        </pc:cxnChg>
        <pc:cxnChg chg="del">
          <ac:chgData name="zur bonsen georg" userId="5444515566c7376a" providerId="LiveId" clId="{18CD7E6B-2C8E-405B-A237-843B9FC9D457}" dt="2022-04-09T09:47:02.603" v="505" actId="478"/>
          <ac:cxnSpMkLst>
            <pc:docMk/>
            <pc:sldMk cId="3131759380" sldId="398"/>
            <ac:cxnSpMk id="71" creationId="{A7E75268-8B25-4E8A-A635-E2D3EE1CB409}"/>
          </ac:cxnSpMkLst>
        </pc:cxnChg>
        <pc:cxnChg chg="del">
          <ac:chgData name="zur bonsen georg" userId="5444515566c7376a" providerId="LiveId" clId="{18CD7E6B-2C8E-405B-A237-843B9FC9D457}" dt="2022-04-09T09:38:24.770" v="254" actId="478"/>
          <ac:cxnSpMkLst>
            <pc:docMk/>
            <pc:sldMk cId="3131759380" sldId="398"/>
            <ac:cxnSpMk id="72" creationId="{097F97C5-2A30-4CC9-A502-94ED5EBD1BA5}"/>
          </ac:cxnSpMkLst>
        </pc:cxnChg>
        <pc:cxnChg chg="add mod">
          <ac:chgData name="zur bonsen georg" userId="5444515566c7376a" providerId="LiveId" clId="{18CD7E6B-2C8E-405B-A237-843B9FC9D457}" dt="2022-04-09T09:51:08.015" v="698" actId="1038"/>
          <ac:cxnSpMkLst>
            <pc:docMk/>
            <pc:sldMk cId="3131759380" sldId="398"/>
            <ac:cxnSpMk id="78" creationId="{F7944FC9-3AC1-41F4-AE25-ECA7A8B4374A}"/>
          </ac:cxnSpMkLst>
        </pc:cxnChg>
        <pc:cxnChg chg="add del mod">
          <ac:chgData name="zur bonsen georg" userId="5444515566c7376a" providerId="LiveId" clId="{18CD7E6B-2C8E-405B-A237-843B9FC9D457}" dt="2022-04-09T09:55:20.454" v="949" actId="478"/>
          <ac:cxnSpMkLst>
            <pc:docMk/>
            <pc:sldMk cId="3131759380" sldId="398"/>
            <ac:cxnSpMk id="82" creationId="{905273B1-5E27-4C0F-BC04-9F4860B600FD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4" creationId="{5162B8FC-E202-4A9E-AA7D-C17401391218}"/>
          </ac:cxnSpMkLst>
        </pc:cxnChg>
        <pc:cxnChg chg="mod">
          <ac:chgData name="zur bonsen georg" userId="5444515566c7376a" providerId="LiveId" clId="{18CD7E6B-2C8E-405B-A237-843B9FC9D457}" dt="2022-04-09T09:47:00.606" v="504" actId="478"/>
          <ac:cxnSpMkLst>
            <pc:docMk/>
            <pc:sldMk cId="3131759380" sldId="398"/>
            <ac:cxnSpMk id="85" creationId="{84C9CE55-52B5-491F-AD3D-86B1BA75918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8" creationId="{96E765CF-399A-41D3-A8DE-6FFF20F4E74E}"/>
          </ac:cxnSpMkLst>
        </pc:cxnChg>
        <pc:cxnChg chg="mod">
          <ac:chgData name="zur bonsen georg" userId="5444515566c7376a" providerId="LiveId" clId="{18CD7E6B-2C8E-405B-A237-843B9FC9D457}" dt="2022-04-09T09:51:40.512" v="706" actId="478"/>
          <ac:cxnSpMkLst>
            <pc:docMk/>
            <pc:sldMk cId="3131759380" sldId="398"/>
            <ac:cxnSpMk id="92" creationId="{49EECA0E-29C4-44E9-B639-122E156942BA}"/>
          </ac:cxnSpMkLst>
        </pc:cxnChg>
        <pc:cxnChg chg="add mod">
          <ac:chgData name="zur bonsen georg" userId="5444515566c7376a" providerId="LiveId" clId="{18CD7E6B-2C8E-405B-A237-843B9FC9D457}" dt="2022-04-09T09:55:07.893" v="932" actId="1035"/>
          <ac:cxnSpMkLst>
            <pc:docMk/>
            <pc:sldMk cId="3131759380" sldId="398"/>
            <ac:cxnSpMk id="93" creationId="{BD3789DA-214E-4070-B2E8-C77AF7050675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94" creationId="{9F5EBB4B-633F-4669-A0F6-00AC836F822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98" creationId="{22D009E9-3EB0-4703-AB82-DEBDA03225EF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99" creationId="{970BDF38-481C-4283-AE11-62BC2F9307EC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00" creationId="{A2F10621-9368-4AD2-B284-9C31322BF95E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01" creationId="{33BBBC62-5B76-4CAC-948D-FA393ABB6822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102" creationId="{360D836F-B46B-4501-83FD-2F7F48955B2B}"/>
          </ac:cxnSpMkLst>
        </pc:cxnChg>
        <pc:cxnChg chg="add mod">
          <ac:chgData name="zur bonsen georg" userId="5444515566c7376a" providerId="LiveId" clId="{18CD7E6B-2C8E-405B-A237-843B9FC9D457}" dt="2022-04-09T09:55:58.051" v="988" actId="14100"/>
          <ac:cxnSpMkLst>
            <pc:docMk/>
            <pc:sldMk cId="3131759380" sldId="398"/>
            <ac:cxnSpMk id="105" creationId="{875103E7-3CED-44F7-9CE0-E7843BA99310}"/>
          </ac:cxnSpMkLst>
        </pc:cxnChg>
        <pc:cxnChg chg="del mod">
          <ac:chgData name="zur bonsen georg" userId="5444515566c7376a" providerId="LiveId" clId="{18CD7E6B-2C8E-405B-A237-843B9FC9D457}" dt="2022-04-09T09:50:58.944" v="695" actId="478"/>
          <ac:cxnSpMkLst>
            <pc:docMk/>
            <pc:sldMk cId="3131759380" sldId="398"/>
            <ac:cxnSpMk id="115" creationId="{05F7EBBB-486F-4C36-BCC8-8907F20FCFCE}"/>
          </ac:cxnSpMkLst>
        </pc:cxnChg>
        <pc:cxnChg chg="del mod">
          <ac:chgData name="zur bonsen georg" userId="5444515566c7376a" providerId="LiveId" clId="{18CD7E6B-2C8E-405B-A237-843B9FC9D457}" dt="2022-04-09T09:51:19.762" v="703" actId="478"/>
          <ac:cxnSpMkLst>
            <pc:docMk/>
            <pc:sldMk cId="3131759380" sldId="398"/>
            <ac:cxnSpMk id="117" creationId="{2495516A-F87B-43AC-973A-707788770D08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19" creationId="{88EEA407-315F-4E6E-A44E-23FF3D449F1B}"/>
          </ac:cxnSpMkLst>
        </pc:cxnChg>
        <pc:cxnChg chg="mod or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20" creationId="{D239C0C7-8785-4586-AD5C-70F87A3B31A0}"/>
          </ac:cxnSpMkLst>
        </pc:cxnChg>
        <pc:cxnChg chg="del mod">
          <ac:chgData name="zur bonsen georg" userId="5444515566c7376a" providerId="LiveId" clId="{18CD7E6B-2C8E-405B-A237-843B9FC9D457}" dt="2022-04-09T09:50:56.561" v="694" actId="478"/>
          <ac:cxnSpMkLst>
            <pc:docMk/>
            <pc:sldMk cId="3131759380" sldId="398"/>
            <ac:cxnSpMk id="121" creationId="{DE01A103-3472-4DB1-A048-142176A48BA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3" creationId="{2EB0CC1C-F673-4181-B9D8-2981D298C838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5" creationId="{E0B9CDB7-4912-4242-8A58-4FF6384F26A2}"/>
          </ac:cxnSpMkLst>
        </pc:cxnChg>
      </pc:sldChg>
      <pc:sldChg chg="addSp modSp mod">
        <pc:chgData name="zur bonsen georg" userId="5444515566c7376a" providerId="LiveId" clId="{18CD7E6B-2C8E-405B-A237-843B9FC9D457}" dt="2022-03-27T20:08:20.222" v="75" actId="20577"/>
        <pc:sldMkLst>
          <pc:docMk/>
          <pc:sldMk cId="2182778507" sldId="506"/>
        </pc:sldMkLst>
        <pc:spChg chg="mod">
          <ac:chgData name="zur bonsen georg" userId="5444515566c7376a" providerId="LiveId" clId="{18CD7E6B-2C8E-405B-A237-843B9FC9D457}" dt="2022-03-27T20:04:33.857" v="46" actId="20577"/>
          <ac:spMkLst>
            <pc:docMk/>
            <pc:sldMk cId="2182778507" sldId="506"/>
            <ac:spMk id="54" creationId="{481A2274-F4BB-44ED-A009-B97EC6ED0B43}"/>
          </ac:spMkLst>
        </pc:spChg>
        <pc:spChg chg="mod">
          <ac:chgData name="zur bonsen georg" userId="5444515566c7376a" providerId="LiveId" clId="{18CD7E6B-2C8E-405B-A237-843B9FC9D457}" dt="2022-03-27T20:02:33.807" v="0" actId="1076"/>
          <ac:spMkLst>
            <pc:docMk/>
            <pc:sldMk cId="2182778507" sldId="506"/>
            <ac:spMk id="99" creationId="{927F121B-F8B4-4D44-A46D-641D9B714E05}"/>
          </ac:spMkLst>
        </pc:spChg>
        <pc:spChg chg="mod">
          <ac:chgData name="zur bonsen georg" userId="5444515566c7376a" providerId="LiveId" clId="{18CD7E6B-2C8E-405B-A237-843B9FC9D457}" dt="2022-03-27T20:08:20.222" v="75" actId="20577"/>
          <ac:spMkLst>
            <pc:docMk/>
            <pc:sldMk cId="2182778507" sldId="506"/>
            <ac:spMk id="139" creationId="{55FB7688-9E31-426C-9495-04A457FBABD7}"/>
          </ac:spMkLst>
        </pc:spChg>
        <pc:spChg chg="mod">
          <ac:chgData name="zur bonsen georg" userId="5444515566c7376a" providerId="LiveId" clId="{18CD7E6B-2C8E-405B-A237-843B9FC9D457}" dt="2022-03-27T20:07:08.871" v="59" actId="6549"/>
          <ac:spMkLst>
            <pc:docMk/>
            <pc:sldMk cId="2182778507" sldId="506"/>
            <ac:spMk id="146" creationId="{B99A89BB-6C08-4F63-8928-338BD0FA4906}"/>
          </ac:spMkLst>
        </pc:spChg>
        <pc:spChg chg="mod">
          <ac:chgData name="zur bonsen georg" userId="5444515566c7376a" providerId="LiveId" clId="{18CD7E6B-2C8E-405B-A237-843B9FC9D457}" dt="2022-03-27T20:04:03.281" v="37" actId="207"/>
          <ac:spMkLst>
            <pc:docMk/>
            <pc:sldMk cId="2182778507" sldId="506"/>
            <ac:spMk id="147" creationId="{70DCD7E0-78AB-482C-BE6F-E13CED6E8807}"/>
          </ac:spMkLst>
        </pc:spChg>
        <pc:spChg chg="mod">
          <ac:chgData name="zur bonsen georg" userId="5444515566c7376a" providerId="LiveId" clId="{18CD7E6B-2C8E-405B-A237-843B9FC9D457}" dt="2022-03-27T20:05:25.595" v="52" actId="6549"/>
          <ac:spMkLst>
            <pc:docMk/>
            <pc:sldMk cId="2182778507" sldId="506"/>
            <ac:spMk id="168" creationId="{D85A19BC-6541-4A5F-8D1F-41C9CD79B326}"/>
          </ac:spMkLst>
        </pc:spChg>
        <pc:cxnChg chg="add mod ord">
          <ac:chgData name="zur bonsen georg" userId="5444515566c7376a" providerId="LiveId" clId="{18CD7E6B-2C8E-405B-A237-843B9FC9D457}" dt="2022-03-27T20:04:17.568" v="41" actId="167"/>
          <ac:cxnSpMkLst>
            <pc:docMk/>
            <pc:sldMk cId="2182778507" sldId="506"/>
            <ac:cxnSpMk id="59" creationId="{AF61FCA3-65F3-40C8-822C-E107E29A282C}"/>
          </ac:cxnSpMkLst>
        </pc:cxnChg>
        <pc:cxnChg chg="add mod ord">
          <ac:chgData name="zur bonsen georg" userId="5444515566c7376a" providerId="LiveId" clId="{18CD7E6B-2C8E-405B-A237-843B9FC9D457}" dt="2022-03-27T20:04:23.940" v="45" actId="167"/>
          <ac:cxnSpMkLst>
            <pc:docMk/>
            <pc:sldMk cId="2182778507" sldId="506"/>
            <ac:cxnSpMk id="61" creationId="{C430D2CC-2AA6-4E4D-9838-C7CFA7BD9803}"/>
          </ac:cxnSpMkLst>
        </pc:cxnChg>
      </pc:sldChg>
      <pc:sldChg chg="addSp delSp modSp add del mod ord">
        <pc:chgData name="zur bonsen georg" userId="5444515566c7376a" providerId="LiveId" clId="{18CD7E6B-2C8E-405B-A237-843B9FC9D457}" dt="2022-04-24T09:11:51.131" v="9842" actId="47"/>
        <pc:sldMkLst>
          <pc:docMk/>
          <pc:sldMk cId="3851131186" sldId="507"/>
        </pc:sldMkLst>
        <pc:spChg chg="mod">
          <ac:chgData name="zur bonsen georg" userId="5444515566c7376a" providerId="LiveId" clId="{18CD7E6B-2C8E-405B-A237-843B9FC9D457}" dt="2022-04-18T13:09:30.316" v="7249" actId="20577"/>
          <ac:spMkLst>
            <pc:docMk/>
            <pc:sldMk cId="3851131186" sldId="50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18:07.616" v="7679" actId="20577"/>
          <ac:spMkLst>
            <pc:docMk/>
            <pc:sldMk cId="3851131186" sldId="507"/>
            <ac:spMk id="15" creationId="{6363B55E-A0DD-4F04-B26B-EE0CF4163EFB}"/>
          </ac:spMkLst>
        </pc:spChg>
        <pc:spChg chg="add mod">
          <ac:chgData name="zur bonsen georg" userId="5444515566c7376a" providerId="LiveId" clId="{18CD7E6B-2C8E-405B-A237-843B9FC9D457}" dt="2022-04-18T13:14:45.357" v="7535" actId="20577"/>
          <ac:spMkLst>
            <pc:docMk/>
            <pc:sldMk cId="3851131186" sldId="507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7" creationId="{5CC72C18-BC7F-4CC3-8CBE-D7E143967B24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8" creationId="{85B856B1-50E8-45C9-96B7-E1D0A5075FF9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1" creationId="{011A78CB-B6B1-4AEB-AE31-EE556BEC5A9D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2" creationId="{53D52B64-57F2-4298-9826-F343533DC71E}"/>
          </ac:spMkLst>
        </pc:spChg>
        <pc:spChg chg="add del mod">
          <ac:chgData name="zur bonsen georg" userId="5444515566c7376a" providerId="LiveId" clId="{18CD7E6B-2C8E-405B-A237-843B9FC9D457}" dt="2022-04-18T13:36:15.654" v="7756" actId="21"/>
          <ac:spMkLst>
            <pc:docMk/>
            <pc:sldMk cId="3851131186" sldId="507"/>
            <ac:spMk id="23" creationId="{4A8575F0-736A-4274-B15B-CF618173D184}"/>
          </ac:spMkLst>
        </pc:spChg>
        <pc:spChg chg="add del mod">
          <ac:chgData name="zur bonsen georg" userId="5444515566c7376a" providerId="LiveId" clId="{18CD7E6B-2C8E-405B-A237-843B9FC9D457}" dt="2022-04-18T13:37:05.619" v="7785" actId="21"/>
          <ac:spMkLst>
            <pc:docMk/>
            <pc:sldMk cId="3851131186" sldId="507"/>
            <ac:spMk id="24" creationId="{8A156309-BB0A-497C-A4A8-4435A14CDAB2}"/>
          </ac:spMkLst>
        </pc:spChg>
        <pc:spChg chg="add mod">
          <ac:chgData name="zur bonsen georg" userId="5444515566c7376a" providerId="LiveId" clId="{18CD7E6B-2C8E-405B-A237-843B9FC9D457}" dt="2022-04-18T14:24:12.179" v="8491" actId="1036"/>
          <ac:spMkLst>
            <pc:docMk/>
            <pc:sldMk cId="3851131186" sldId="507"/>
            <ac:spMk id="25" creationId="{A32A9BA3-6FAF-4251-AA22-942116015580}"/>
          </ac:spMkLst>
        </pc:spChg>
        <pc:spChg chg="mod">
          <ac:chgData name="zur bonsen georg" userId="5444515566c7376a" providerId="LiveId" clId="{18CD7E6B-2C8E-405B-A237-843B9FC9D457}" dt="2022-04-18T13:12:48.868" v="7447" actId="1037"/>
          <ac:spMkLst>
            <pc:docMk/>
            <pc:sldMk cId="3851131186" sldId="507"/>
            <ac:spMk id="35" creationId="{E6FD1F8A-1E29-4082-BD8E-B68439FB0EC7}"/>
          </ac:spMkLst>
        </pc:spChg>
        <pc:spChg chg="mod">
          <ac:chgData name="zur bonsen georg" userId="5444515566c7376a" providerId="LiveId" clId="{18CD7E6B-2C8E-405B-A237-843B9FC9D457}" dt="2022-04-18T13:15:08.517" v="7538" actId="20577"/>
          <ac:spMkLst>
            <pc:docMk/>
            <pc:sldMk cId="3851131186" sldId="507"/>
            <ac:spMk id="37" creationId="{6E1BCBB0-D175-4259-B26F-C597A81DC306}"/>
          </ac:spMkLst>
        </pc:spChg>
        <pc:spChg chg="mod">
          <ac:chgData name="zur bonsen georg" userId="5444515566c7376a" providerId="LiveId" clId="{18CD7E6B-2C8E-405B-A237-843B9FC9D457}" dt="2022-04-18T13:13:22.795" v="7478" actId="20577"/>
          <ac:spMkLst>
            <pc:docMk/>
            <pc:sldMk cId="3851131186" sldId="507"/>
            <ac:spMk id="39" creationId="{3DE79C33-9C3E-4819-BD35-A6EAA83F0B6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3" creationId="{9746CE75-FD5E-40C8-929C-8E593A67016C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5" creationId="{1001E8B8-A0F6-445F-B5B1-9C80B6D9597F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6" creationId="{092E4CD3-7EEF-4BE3-9288-2551EFE145C9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7T20:27:24.540" v="1515" actId="478"/>
          <ac:spMkLst>
            <pc:docMk/>
            <pc:sldMk cId="3851131186" sldId="507"/>
            <ac:spMk id="65" creationId="{91BAE855-4C14-44F4-9751-F744590A5522}"/>
          </ac:spMkLst>
        </pc:spChg>
        <pc:spChg chg="add mod">
          <ac:chgData name="zur bonsen georg" userId="5444515566c7376a" providerId="LiveId" clId="{18CD7E6B-2C8E-405B-A237-843B9FC9D457}" dt="2022-04-18T13:18:17.681" v="7682" actId="113"/>
          <ac:spMkLst>
            <pc:docMk/>
            <pc:sldMk cId="3851131186" sldId="507"/>
            <ac:spMk id="66" creationId="{3ABCAEDF-CBB1-465E-8102-CBAACAAA9356}"/>
          </ac:spMkLst>
        </pc:spChg>
        <pc:spChg chg="add mod">
          <ac:chgData name="zur bonsen georg" userId="5444515566c7376a" providerId="LiveId" clId="{18CD7E6B-2C8E-405B-A237-843B9FC9D457}" dt="2022-04-18T13:18:31.106" v="7690" actId="20577"/>
          <ac:spMkLst>
            <pc:docMk/>
            <pc:sldMk cId="3851131186" sldId="507"/>
            <ac:spMk id="70" creationId="{10C88A69-70FD-476B-BC65-029D09FFCE3F}"/>
          </ac:spMkLst>
        </pc:spChg>
        <pc:spChg chg="add del mod">
          <ac:chgData name="zur bonsen georg" userId="5444515566c7376a" providerId="LiveId" clId="{18CD7E6B-2C8E-405B-A237-843B9FC9D457}" dt="2022-04-17T20:38:33.264" v="1762" actId="478"/>
          <ac:spMkLst>
            <pc:docMk/>
            <pc:sldMk cId="3851131186" sldId="507"/>
            <ac:spMk id="71" creationId="{1EA543C5-E6FF-489E-971F-A38BEEFEE283}"/>
          </ac:spMkLst>
        </pc:spChg>
        <pc:spChg chg="add mod">
          <ac:chgData name="zur bonsen georg" userId="5444515566c7376a" providerId="LiveId" clId="{18CD7E6B-2C8E-405B-A237-843B9FC9D457}" dt="2022-04-18T13:17:53.527" v="7674" actId="1038"/>
          <ac:spMkLst>
            <pc:docMk/>
            <pc:sldMk cId="3851131186" sldId="507"/>
            <ac:spMk id="72" creationId="{AA7BECD8-F4C9-4BB8-A25E-4F37FEEBFF7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05" creationId="{4DF3F716-9AA0-4699-8C65-2A4CB9997650}"/>
          </ac:spMkLst>
        </pc:spChg>
        <pc:spChg chg="mod">
          <ac:chgData name="zur bonsen georg" userId="5444515566c7376a" providerId="LiveId" clId="{18CD7E6B-2C8E-405B-A237-843B9FC9D457}" dt="2022-04-18T13:13:45.851" v="7487" actId="122"/>
          <ac:spMkLst>
            <pc:docMk/>
            <pc:sldMk cId="3851131186" sldId="507"/>
            <ac:spMk id="113" creationId="{69E15E5F-9525-4135-821B-6CDE0D1CB24D}"/>
          </ac:spMkLst>
        </pc:spChg>
        <pc:spChg chg="del mod">
          <ac:chgData name="zur bonsen georg" userId="5444515566c7376a" providerId="LiveId" clId="{18CD7E6B-2C8E-405B-A237-843B9FC9D457}" dt="2022-04-18T13:07:57.296" v="7126" actId="478"/>
          <ac:spMkLst>
            <pc:docMk/>
            <pc:sldMk cId="3851131186" sldId="507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1" creationId="{D56037E5-12FD-4878-BE65-656D81FCA390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68" creationId="{D85A19BC-6541-4A5F-8D1F-41C9CD79B326}"/>
          </ac:spMkLst>
        </pc:spChg>
        <pc:spChg chg="del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3" creationId="{A027EED1-3F42-4882-8342-7E4CFF3BBB24}"/>
          </ac:spMkLst>
        </pc:sp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61" creationId="{C430D2CC-2AA6-4E4D-9838-C7CFA7BD9803}"/>
          </ac:cxnSpMkLst>
        </pc:cxnChg>
        <pc:cxnChg chg="add mod">
          <ac:chgData name="zur bonsen georg" userId="5444515566c7376a" providerId="LiveId" clId="{18CD7E6B-2C8E-405B-A237-843B9FC9D457}" dt="2022-04-18T13:13:11.485" v="7476" actId="14100"/>
          <ac:cxnSpMkLst>
            <pc:docMk/>
            <pc:sldMk cId="3851131186" sldId="507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18T13:12:58.091" v="7462" actId="1038"/>
          <ac:cxnSpMkLst>
            <pc:docMk/>
            <pc:sldMk cId="3851131186" sldId="507"/>
            <ac:cxnSpMk id="67" creationId="{20A55B09-D86E-4FB5-8BE5-BE84F5EAC408}"/>
          </ac:cxnSpMkLst>
        </pc:cxnChg>
        <pc:cxnChg chg="mod">
          <ac:chgData name="zur bonsen georg" userId="5444515566c7376a" providerId="LiveId" clId="{18CD7E6B-2C8E-405B-A237-843B9FC9D457}" dt="2022-04-18T13:13:09.431" v="7475" actId="14100"/>
          <ac:cxnSpMkLst>
            <pc:docMk/>
            <pc:sldMk cId="3851131186" sldId="507"/>
            <ac:cxnSpMk id="114" creationId="{DC2FC9AC-EC14-43A0-AB3C-158A9F3C0158}"/>
          </ac:cxnSpMkLst>
        </pc:cxnChg>
        <pc:cxnChg chg="mod">
          <ac:chgData name="zur bonsen georg" userId="5444515566c7376a" providerId="LiveId" clId="{18CD7E6B-2C8E-405B-A237-843B9FC9D457}" dt="2022-04-18T13:13:05.686" v="7474" actId="1038"/>
          <ac:cxnSpMkLst>
            <pc:docMk/>
            <pc:sldMk cId="3851131186" sldId="507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8" creationId="{83495546-1FA7-4E39-B7E0-51E9A4997CFA}"/>
          </ac:cxnSpMkLst>
        </pc:cxnChg>
      </pc:sldChg>
      <pc:sldChg chg="addSp delSp modSp add mod">
        <pc:chgData name="zur bonsen georg" userId="5444515566c7376a" providerId="LiveId" clId="{18CD7E6B-2C8E-405B-A237-843B9FC9D457}" dt="2022-04-18T14:23:32.306" v="8482" actId="20577"/>
        <pc:sldMkLst>
          <pc:docMk/>
          <pc:sldMk cId="281680118" sldId="508"/>
        </pc:sldMkLst>
        <pc:spChg chg="mod">
          <ac:chgData name="zur bonsen georg" userId="5444515566c7376a" providerId="LiveId" clId="{18CD7E6B-2C8E-405B-A237-843B9FC9D457}" dt="2022-04-18T13:50:38.695" v="8413" actId="255"/>
          <ac:spMkLst>
            <pc:docMk/>
            <pc:sldMk cId="281680118" sldId="508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36:53.158" v="7782" actId="20577"/>
          <ac:spMkLst>
            <pc:docMk/>
            <pc:sldMk cId="281680118" sldId="508"/>
            <ac:spMk id="28" creationId="{6CB6B7CA-64B3-421C-A804-49F0145B62C1}"/>
          </ac:spMkLst>
        </pc:spChg>
        <pc:spChg chg="add del mod">
          <ac:chgData name="zur bonsen georg" userId="5444515566c7376a" providerId="LiveId" clId="{18CD7E6B-2C8E-405B-A237-843B9FC9D457}" dt="2022-04-17T20:38:47.236" v="1768" actId="21"/>
          <ac:spMkLst>
            <pc:docMk/>
            <pc:sldMk cId="281680118" sldId="508"/>
            <ac:spMk id="32" creationId="{8E0B38E1-6B32-4FB8-A710-A5CA9B494595}"/>
          </ac:spMkLst>
        </pc:spChg>
        <pc:spChg chg="add del mod">
          <ac:chgData name="zur bonsen georg" userId="5444515566c7376a" providerId="LiveId" clId="{18CD7E6B-2C8E-405B-A237-843B9FC9D457}" dt="2022-04-18T13:36:19.135" v="7758" actId="478"/>
          <ac:spMkLst>
            <pc:docMk/>
            <pc:sldMk cId="281680118" sldId="508"/>
            <ac:spMk id="33" creationId="{2AB83F20-11C6-4502-B6F8-0E78CCE7D19A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4" creationId="{A6DD2971-12C7-4076-9703-01FF69EBDEFA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3:49:39.845" v="8347" actId="6549"/>
          <ac:spMkLst>
            <pc:docMk/>
            <pc:sldMk cId="281680118" sldId="508"/>
            <ac:spMk id="36" creationId="{DFFAA0A9-A507-4D93-BE46-511521A5AD92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8" creationId="{E97CC6B8-44DF-4D47-9AD5-4CD8C9A16DE7}"/>
          </ac:spMkLst>
        </pc:spChg>
        <pc:spChg chg="del">
          <ac:chgData name="zur bonsen georg" userId="5444515566c7376a" providerId="LiveId" clId="{18CD7E6B-2C8E-405B-A237-843B9FC9D457}" dt="2022-04-17T20:39:10" v="1775" actId="478"/>
          <ac:spMkLst>
            <pc:docMk/>
            <pc:sldMk cId="281680118" sldId="508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0" creationId="{22FBE4BE-F616-46C2-AAC9-63F289AA916F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1" creationId="{506031A6-A80A-4A99-9B01-FE3C2619E675}"/>
          </ac:spMkLst>
        </pc:spChg>
        <pc:spChg chg="add mod">
          <ac:chgData name="zur bonsen georg" userId="5444515566c7376a" providerId="LiveId" clId="{18CD7E6B-2C8E-405B-A237-843B9FC9D457}" dt="2022-04-18T13:48:37.624" v="8290" actId="20577"/>
          <ac:spMkLst>
            <pc:docMk/>
            <pc:sldMk cId="281680118" sldId="508"/>
            <ac:spMk id="42" creationId="{21071A75-8F58-41AE-A1CD-672864BFBE8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3" creationId="{9746CE75-FD5E-40C8-929C-8E593A67016C}"/>
          </ac:spMkLst>
        </pc:spChg>
        <pc:spChg chg="add mod">
          <ac:chgData name="zur bonsen georg" userId="5444515566c7376a" providerId="LiveId" clId="{18CD7E6B-2C8E-405B-A237-843B9FC9D457}" dt="2022-04-18T13:44:21.744" v="8104" actId="1035"/>
          <ac:spMkLst>
            <pc:docMk/>
            <pc:sldMk cId="281680118" sldId="508"/>
            <ac:spMk id="44" creationId="{DF460A4C-B249-4F0E-93EF-BBCCCD8A0784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5" creationId="{1001E8B8-A0F6-445F-B5B1-9C80B6D9597F}"/>
          </ac:spMkLst>
        </pc:spChg>
        <pc:spChg chg="add del mod">
          <ac:chgData name="zur bonsen georg" userId="5444515566c7376a" providerId="LiveId" clId="{18CD7E6B-2C8E-405B-A237-843B9FC9D457}" dt="2022-04-18T13:37:19.227" v="7790" actId="478"/>
          <ac:spMkLst>
            <pc:docMk/>
            <pc:sldMk cId="281680118" sldId="508"/>
            <ac:spMk id="45" creationId="{28DC6F98-B043-4A01-A667-9E6DE4CD855A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6" creationId="{092E4CD3-7EEF-4BE3-9288-2551EFE145C9}"/>
          </ac:spMkLst>
        </pc:spChg>
        <pc:spChg chg="add del mod">
          <ac:chgData name="zur bonsen georg" userId="5444515566c7376a" providerId="LiveId" clId="{18CD7E6B-2C8E-405B-A237-843B9FC9D457}" dt="2022-04-18T13:42:05.693" v="8033" actId="478"/>
          <ac:spMkLst>
            <pc:docMk/>
            <pc:sldMk cId="281680118" sldId="508"/>
            <ac:spMk id="46" creationId="{F5608DB0-664E-4407-A293-E904B8A4684F}"/>
          </ac:spMkLst>
        </pc:spChg>
        <pc:spChg chg="add mod">
          <ac:chgData name="zur bonsen georg" userId="5444515566c7376a" providerId="LiveId" clId="{18CD7E6B-2C8E-405B-A237-843B9FC9D457}" dt="2022-04-18T13:49:52.140" v="8400" actId="20577"/>
          <ac:spMkLst>
            <pc:docMk/>
            <pc:sldMk cId="281680118" sldId="508"/>
            <ac:spMk id="47" creationId="{91511AC0-5CEE-499C-9D86-EB22E19EB4DE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7" creationId="{B0B8E2A1-27CC-4395-94ED-4E17733B66E8}"/>
          </ac:spMkLst>
        </pc:spChg>
        <pc:spChg chg="add mod">
          <ac:chgData name="zur bonsen georg" userId="5444515566c7376a" providerId="LiveId" clId="{18CD7E6B-2C8E-405B-A237-843B9FC9D457}" dt="2022-04-18T13:44:27.097" v="8106" actId="1035"/>
          <ac:spMkLst>
            <pc:docMk/>
            <pc:sldMk cId="281680118" sldId="508"/>
            <ac:spMk id="48" creationId="{377EB056-F8DD-4731-800B-117D8EC57019}"/>
          </ac:spMkLst>
        </pc:spChg>
        <pc:spChg chg="add mod">
          <ac:chgData name="zur bonsen georg" userId="5444515566c7376a" providerId="LiveId" clId="{18CD7E6B-2C8E-405B-A237-843B9FC9D457}" dt="2022-04-18T13:45:07.748" v="8123" actId="20577"/>
          <ac:spMkLst>
            <pc:docMk/>
            <pc:sldMk cId="281680118" sldId="508"/>
            <ac:spMk id="49" creationId="{4F8DF516-9F57-4601-9EBA-31382BB5190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50" creationId="{B24D4BB0-2B0E-4020-BE20-40352A0CE595}"/>
          </ac:spMkLst>
        </pc:spChg>
        <pc:spChg chg="add mod">
          <ac:chgData name="zur bonsen georg" userId="5444515566c7376a" providerId="LiveId" clId="{18CD7E6B-2C8E-405B-A237-843B9FC9D457}" dt="2022-04-18T13:46:05.486" v="8174" actId="20577"/>
          <ac:spMkLst>
            <pc:docMk/>
            <pc:sldMk cId="281680118" sldId="508"/>
            <ac:spMk id="51" creationId="{2380098F-B36B-4A3F-AAD5-FD4205B62090}"/>
          </ac:spMkLst>
        </pc:spChg>
        <pc:spChg chg="add mod">
          <ac:chgData name="zur bonsen georg" userId="5444515566c7376a" providerId="LiveId" clId="{18CD7E6B-2C8E-405B-A237-843B9FC9D457}" dt="2022-04-18T13:39:07.028" v="7916" actId="20577"/>
          <ac:spMkLst>
            <pc:docMk/>
            <pc:sldMk cId="281680118" sldId="508"/>
            <ac:spMk id="55" creationId="{BCC1096A-708E-49A0-BFA7-53DD19D2F173}"/>
          </ac:spMkLst>
        </pc:spChg>
        <pc:spChg chg="add mod">
          <ac:chgData name="zur bonsen georg" userId="5444515566c7376a" providerId="LiveId" clId="{18CD7E6B-2C8E-405B-A237-843B9FC9D457}" dt="2022-04-18T13:39:58.180" v="7953" actId="14100"/>
          <ac:spMkLst>
            <pc:docMk/>
            <pc:sldMk cId="281680118" sldId="508"/>
            <ac:spMk id="56" creationId="{D16472FF-92A5-42AF-AF10-8071C751CE69}"/>
          </ac:spMkLst>
        </pc:spChg>
        <pc:spChg chg="add mod">
          <ac:chgData name="zur bonsen georg" userId="5444515566c7376a" providerId="LiveId" clId="{18CD7E6B-2C8E-405B-A237-843B9FC9D457}" dt="2022-04-18T13:56:11.571" v="8414" actId="6549"/>
          <ac:spMkLst>
            <pc:docMk/>
            <pc:sldMk cId="281680118" sldId="508"/>
            <ac:spMk id="57" creationId="{DF90F11F-3657-4749-8D2B-091CBD9256BA}"/>
          </ac:spMkLst>
        </pc:spChg>
        <pc:spChg chg="add mod">
          <ac:chgData name="zur bonsen georg" userId="5444515566c7376a" providerId="LiveId" clId="{18CD7E6B-2C8E-405B-A237-843B9FC9D457}" dt="2022-04-18T13:46:24.271" v="8209" actId="207"/>
          <ac:spMkLst>
            <pc:docMk/>
            <pc:sldMk cId="281680118" sldId="508"/>
            <ac:spMk id="58" creationId="{BEFE14AC-3C68-4A2B-BC8B-87812F574905}"/>
          </ac:spMkLst>
        </pc:spChg>
        <pc:spChg chg="add mod">
          <ac:chgData name="zur bonsen georg" userId="5444515566c7376a" providerId="LiveId" clId="{18CD7E6B-2C8E-405B-A237-843B9FC9D457}" dt="2022-04-18T13:47:59.958" v="8287" actId="6549"/>
          <ac:spMkLst>
            <pc:docMk/>
            <pc:sldMk cId="281680118" sldId="508"/>
            <ac:spMk id="59" creationId="{F440942B-C3C3-43D1-BA40-CAC1784C1598}"/>
          </ac:spMkLst>
        </pc:spChg>
        <pc:spChg chg="add del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60" creationId="{088ADC96-E6E1-4667-A590-625FDDABF764}"/>
          </ac:spMkLst>
        </pc:spChg>
        <pc:spChg chg="add mod">
          <ac:chgData name="zur bonsen georg" userId="5444515566c7376a" providerId="LiveId" clId="{18CD7E6B-2C8E-405B-A237-843B9FC9D457}" dt="2022-04-18T14:23:32.306" v="8482" actId="20577"/>
          <ac:spMkLst>
            <pc:docMk/>
            <pc:sldMk cId="281680118" sldId="508"/>
            <ac:spMk id="61" creationId="{40050787-26AA-4C70-942D-4112605B7352}"/>
          </ac:spMkLst>
        </pc:spChg>
        <pc:spChg chg="del">
          <ac:chgData name="zur bonsen georg" userId="5444515566c7376a" providerId="LiveId" clId="{18CD7E6B-2C8E-405B-A237-843B9FC9D457}" dt="2022-04-17T20:40:04.810" v="1803" actId="478"/>
          <ac:spMkLst>
            <pc:docMk/>
            <pc:sldMk cId="281680118" sldId="508"/>
            <ac:spMk id="66" creationId="{3ABCAEDF-CBB1-465E-8102-CBAACAAA9356}"/>
          </ac:spMkLst>
        </pc:spChg>
        <pc:spChg chg="mod">
          <ac:chgData name="zur bonsen georg" userId="5444515566c7376a" providerId="LiveId" clId="{18CD7E6B-2C8E-405B-A237-843B9FC9D457}" dt="2022-04-18T13:42:01.881" v="8032" actId="14100"/>
          <ac:spMkLst>
            <pc:docMk/>
            <pc:sldMk cId="281680118" sldId="508"/>
            <ac:spMk id="70" creationId="{10C88A69-70FD-476B-BC65-029D09FFCE3F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05" creationId="{4DF3F716-9AA0-4699-8C65-2A4CB9997650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113" creationId="{69E15E5F-9525-4135-821B-6CDE0D1CB24D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79" creationId="{38AF722D-27F3-4D5F-B4E0-D6786BD9D459}"/>
          </ac:spMkLst>
        </pc:spChg>
        <pc:cxnChg chg="add mod">
          <ac:chgData name="zur bonsen georg" userId="5444515566c7376a" providerId="LiveId" clId="{18CD7E6B-2C8E-405B-A237-843B9FC9D457}" dt="2022-04-18T13:36:24.429" v="7759"/>
          <ac:cxnSpMkLst>
            <pc:docMk/>
            <pc:sldMk cId="281680118" sldId="508"/>
            <ac:cxnSpMk id="29" creationId="{06FCFC51-5879-4F6B-94C7-B31079943250}"/>
          </ac:cxnSpMkLst>
        </pc:cxnChg>
        <pc:cxnChg chg="add mod">
          <ac:chgData name="zur bonsen georg" userId="5444515566c7376a" providerId="LiveId" clId="{18CD7E6B-2C8E-405B-A237-843B9FC9D457}" dt="2022-04-18T13:44:35.703" v="8108" actId="14100"/>
          <ac:cxnSpMkLst>
            <pc:docMk/>
            <pc:sldMk cId="281680118" sldId="508"/>
            <ac:cxnSpMk id="30" creationId="{82FC837B-7C24-4CE2-95E3-4D3B87F07330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1" creationId="{D93642BB-93C7-4963-B6BB-B0285C294AF1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2" creationId="{FE474EF4-257C-4118-AE15-2F1EF6246285}"/>
          </ac:cxnSpMkLst>
        </pc:cxnChg>
        <pc:cxnChg chg="add mod">
          <ac:chgData name="zur bonsen georg" userId="5444515566c7376a" providerId="LiveId" clId="{18CD7E6B-2C8E-405B-A237-843B9FC9D457}" dt="2022-04-18T13:44:17.527" v="8103" actId="1035"/>
          <ac:cxnSpMkLst>
            <pc:docMk/>
            <pc:sldMk cId="281680118" sldId="508"/>
            <ac:cxnSpMk id="35" creationId="{2B89A424-A068-464E-85F2-364440806F24}"/>
          </ac:cxnSpMkLst>
        </pc:cxnChg>
        <pc:cxnChg chg="add mod">
          <ac:chgData name="zur bonsen georg" userId="5444515566c7376a" providerId="LiveId" clId="{18CD7E6B-2C8E-405B-A237-843B9FC9D457}" dt="2022-04-18T13:44:21.744" v="8104" actId="1035"/>
          <ac:cxnSpMkLst>
            <pc:docMk/>
            <pc:sldMk cId="281680118" sldId="508"/>
            <ac:cxnSpMk id="37" creationId="{D721E8CD-BA13-4A1B-A1A6-A0E736B21248}"/>
          </ac:cxnSpMkLst>
        </pc:cxnChg>
        <pc:cxnChg chg="add mod">
          <ac:chgData name="zur bonsen georg" userId="5444515566c7376a" providerId="LiveId" clId="{18CD7E6B-2C8E-405B-A237-843B9FC9D457}" dt="2022-04-18T13:44:27.097" v="8106" actId="1035"/>
          <ac:cxnSpMkLst>
            <pc:docMk/>
            <pc:sldMk cId="281680118" sldId="508"/>
            <ac:cxnSpMk id="39" creationId="{3E1740EB-B10D-4B81-90F8-06D1653C9FC1}"/>
          </ac:cxnSpMkLst>
        </pc:cxnChg>
        <pc:cxnChg chg="add mod">
          <ac:chgData name="zur bonsen georg" userId="5444515566c7376a" providerId="LiveId" clId="{18CD7E6B-2C8E-405B-A237-843B9FC9D457}" dt="2022-04-18T13:44:30.857" v="8107" actId="1035"/>
          <ac:cxnSpMkLst>
            <pc:docMk/>
            <pc:sldMk cId="281680118" sldId="508"/>
            <ac:cxnSpMk id="43" creationId="{E5C7423F-D423-42C4-8355-9CEBD68B537F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2" creationId="{30F62E2C-85B3-4471-A3A2-15DAD474FF42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3" creationId="{A703CC46-5E55-412D-A652-E3D5A72D1B6E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4" creationId="{EC4AD096-2AA5-4EED-8070-3ED0DC2FB5BA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63" creationId="{EFBFE234-A777-42B3-B97B-9C4B44000D41}"/>
          </ac:cxnSpMkLst>
        </pc:cxnChg>
        <pc:cxnChg chg="del mod">
          <ac:chgData name="zur bonsen georg" userId="5444515566c7376a" providerId="LiveId" clId="{18CD7E6B-2C8E-405B-A237-843B9FC9D457}" dt="2022-04-17T20:39:12.305" v="1776" actId="478"/>
          <ac:cxnSpMkLst>
            <pc:docMk/>
            <pc:sldMk cId="281680118" sldId="508"/>
            <ac:cxnSpMk id="67" creationId="{20A55B09-D86E-4FB5-8BE5-BE84F5EAC408}"/>
          </ac:cxnSpMkLst>
        </pc:cxnChg>
        <pc:cxnChg chg="del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14" creationId="{DC2FC9AC-EC14-43A0-AB3C-158A9F3C0158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5:27.006" v="2297" actId="478"/>
          <ac:cxnSpMkLst>
            <pc:docMk/>
            <pc:sldMk cId="281680118" sldId="508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5" creationId="{D7A90912-280E-4192-849B-F6F1E70B37CF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10.732" v="7113" actId="47"/>
        <pc:sldMkLst>
          <pc:docMk/>
          <pc:sldMk cId="552021000" sldId="509"/>
        </pc:sldMkLst>
        <pc:spChg chg="add del mod">
          <ac:chgData name="zur bonsen georg" userId="5444515566c7376a" providerId="LiveId" clId="{18CD7E6B-2C8E-405B-A237-843B9FC9D457}" dt="2022-04-18T07:09:31.343" v="6217" actId="478"/>
          <ac:spMkLst>
            <pc:docMk/>
            <pc:sldMk cId="552021000" sldId="509"/>
            <ac:spMk id="3" creationId="{86FE369B-291F-45A8-89B4-64E68138EEA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5" creationId="{E6FD1F8A-1E29-4082-BD8E-B68439FB0EC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7" creationId="{6E1BCBB0-D175-4259-B26F-C597A81DC3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9" creationId="{3DE79C33-9C3E-4819-BD35-A6EAA83F0B6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3" creationId="{9746CE75-FD5E-40C8-929C-8E593A67016C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5" creationId="{1001E8B8-A0F6-445F-B5B1-9C80B6D9597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6" creationId="{092E4CD3-7EEF-4BE3-9288-2551EFE145C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3" creationId="{59D6DF6A-90B4-4CE3-AF8D-19DBC262DF3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4" creationId="{FA6A6686-7669-4E63-8D4C-551D23F14592}"/>
          </ac:spMkLst>
        </pc:spChg>
        <pc:spChg chg="add del mod">
          <ac:chgData name="zur bonsen georg" userId="5444515566c7376a" providerId="LiveId" clId="{18CD7E6B-2C8E-405B-A237-843B9FC9D457}" dt="2022-04-18T07:24:50.494" v="6460" actId="478"/>
          <ac:spMkLst>
            <pc:docMk/>
            <pc:sldMk cId="552021000" sldId="509"/>
            <ac:spMk id="65" creationId="{F024CBB8-422C-44F4-B717-C9DEC68FB0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6" creationId="{D7C282CA-03E0-432E-90D2-46A21ADDEB6B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7" creationId="{6E8CDEE8-8744-46BF-ADBE-5DBFE1910F6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8" creationId="{24EADCBD-36BA-455B-9DA5-C3EA6132198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9" creationId="{7D2C2B39-C74C-421A-972B-4BBF9B6796F3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0" creationId="{9B2BE8EB-3FF3-4D8B-98EB-75AE6CE91B7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1" creationId="{E699835E-791E-4EE6-90C5-4F747C4408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2" creationId="{3297C2DF-28DE-418C-8B2F-3AA00F6A167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3" creationId="{27ECAD0F-6088-4E3F-A5C6-0A315AC6440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4" creationId="{6650F46B-68FE-467B-A67C-65354DE5EFC8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5" creationId="{A1501889-DF3B-413D-8BF2-F9085FFD27A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6" creationId="{C161AAA1-F453-49C0-8095-E72264352C0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7" creationId="{A45AF967-822E-4103-852D-168CE2E5153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8" creationId="{B673E06C-21EA-4533-B3C6-26AF672E158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9" creationId="{8B13D5CF-57EF-457A-9962-ED8814EA3851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0" creationId="{C77BE7FB-FA68-43E1-986A-F243BFD806B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1" creationId="{25AB34E7-371E-4C85-B4D8-731F3244EE03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5" creationId="{F8883378-1B0D-4E32-BBF2-A3D8BBD4621E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6" creationId="{BDF35AB9-BEB8-426F-91C3-EE70A8B8E5A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7" creationId="{5F811C55-C066-4D33-A253-5A901D75DDE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8" creationId="{654BC8F4-365C-4AFC-91A5-AC7FE1356F0C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89" creationId="{90BDBA5A-3D0E-47A3-B284-CEF26F60B1B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0" creationId="{43C45C2E-950A-43A4-955E-B7837A1957E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6:33:17.262" v="4886" actId="478"/>
          <ac:spMkLst>
            <pc:docMk/>
            <pc:sldMk cId="552021000" sldId="509"/>
            <ac:spMk id="92" creationId="{C5CBCFEE-F1AE-4CD4-86D3-7FEFADD18720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3" creationId="{8FEFA7E4-CF69-4C81-B6AD-579834057E5D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4" creationId="{4796A647-5958-400E-BA2C-23347B899D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5" creationId="{1876A4DD-C6B9-4911-95AE-A1BDFC478F6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6" creationId="{24A7322F-FDF6-41F4-A1B5-4739450DDE81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7" creationId="{4FA8C883-FC7E-4903-8C53-43AF5E6B216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8" creationId="{CD73203E-F856-4AB1-BD01-006A1C4DA75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99" creationId="{927F121B-F8B4-4D44-A46D-641D9B714E0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0" creationId="{D9E524F6-DEDE-40A9-AAC7-E7013ED2F6F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1" creationId="{B97C9082-A171-4F93-89EE-C286EE6C509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2" creationId="{609712B9-1A6D-42B9-8683-72AA648F7FC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3" creationId="{EAEFE983-4976-4C8B-88F0-B563C8E71F08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4" creationId="{BDBFE104-73F4-4BA9-A3EF-E0F1D3D78B3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05" creationId="{4DF3F716-9AA0-4699-8C65-2A4CB9997650}"/>
          </ac:spMkLst>
        </pc:spChg>
        <pc:spChg chg="add del mod or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06" creationId="{2C9D7240-1DB9-441F-BA73-33531213F6A0}"/>
          </ac:spMkLst>
        </pc:spChg>
        <pc:spChg chg="add del mod">
          <ac:chgData name="zur bonsen georg" userId="5444515566c7376a" providerId="LiveId" clId="{18CD7E6B-2C8E-405B-A237-843B9FC9D457}" dt="2022-04-18T07:24:47.469" v="6459" actId="478"/>
          <ac:spMkLst>
            <pc:docMk/>
            <pc:sldMk cId="552021000" sldId="509"/>
            <ac:spMk id="107" creationId="{F826416E-AB9E-4F96-BB8D-2C93727FE69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8" creationId="{9E0E2376-6D13-4DDE-9364-CF47A8A5139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9" creationId="{D74EEDAB-9C7B-497C-9AE9-2B40C560D2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10" creationId="{CB9C0CD7-0523-4FC2-BAC1-403F4784D435}"/>
          </ac:spMkLst>
        </pc:spChg>
        <pc:spChg chg="add del mod ord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11" creationId="{46C68534-E818-4A52-BF2A-9F97522765A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2" creationId="{1653CB6D-C51F-4D27-A010-85080B6CF3C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3" creationId="{69E15E5F-9525-4135-821B-6CDE0D1CB24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7" creationId="{C4D49D88-C573-4F51-B773-846CE4C78E5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8" creationId="{3026E471-369F-4FC4-A626-9F4F4AF835F5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20" creationId="{26E13176-2C08-4CF6-8025-C0D28E7C55B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1" creationId="{ACC0399D-17F5-4015-863B-0EC1D5A2291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2" creationId="{E21C2135-4099-490D-B8F0-B1CF2F71C05B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3" creationId="{16F5CE86-CF18-47F5-8E97-AA127F11F26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0" creationId="{63D1935B-2F88-4B27-A250-B7A19EB0DD0E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1" creationId="{E468455B-7FD0-4EFE-B29D-9815F3D10ADD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6" creationId="{D78FE0B3-BA4B-4BD6-9407-85A9D6B88301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7" creationId="{05A523E5-E4BE-4FE9-BE19-BFA5E0C66AF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8" creationId="{A0F690F2-E562-4E01-9EFC-48DADB948D6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39" creationId="{55FB7688-9E31-426C-9495-04A457FBABD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0" creationId="{8AD8071C-3366-4EDD-9325-068A4193839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1" creationId="{C402E5DE-9A39-4EB4-9C01-38DFAE65DEB3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1" creationId="{D56037E5-12FD-4878-BE65-656D81FCA39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53" creationId="{08CFE294-85F5-4497-8E12-7E071EC5F3CB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5" creationId="{0151C49D-0FEC-4991-AE36-C226AFFFAC0A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7" creationId="{3011F316-1E8F-43C0-8FE1-D8F13BBB38F2}"/>
          </ac:spMkLst>
        </pc:spChg>
        <pc:spChg chg="add del mod ord">
          <ac:chgData name="zur bonsen georg" userId="5444515566c7376a" providerId="LiveId" clId="{18CD7E6B-2C8E-405B-A237-843B9FC9D457}" dt="2022-04-18T07:11:42.821" v="6228" actId="478"/>
          <ac:spMkLst>
            <pc:docMk/>
            <pc:sldMk cId="552021000" sldId="509"/>
            <ac:spMk id="159" creationId="{7C10FAB5-CD72-47E1-9FAA-395DB1F3D8AE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1" creationId="{5BD9BCD4-C444-47C8-977D-D60BCF7E78F8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2" creationId="{22BF0630-6D7E-495C-A370-9F9EF4EC2639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3" creationId="{B1854B0C-A907-4A76-B768-5F1107F5076D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64" creationId="{4D48275A-B7A9-46A4-A80A-8C85CB9DFC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6" creationId="{321B45F8-2318-40A9-AC8C-014E243BF5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7" creationId="{D5F2904A-962B-48F1-9BB7-1AE2C2255D9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68" creationId="{D85A19BC-6541-4A5F-8D1F-41C9CD79B326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0" creationId="{12B54D2E-04E6-461A-A577-498A86E5AFE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1" creationId="{B6C91FA8-5108-4E95-8234-D224A5B2EEE8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2" creationId="{3937B812-592F-4A0D-B4E8-7F4ECF0992E2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3" creationId="{936E013F-0AC4-4D24-83FF-34EC542424AF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4" creationId="{122F2B21-B179-45A5-980B-0331EFDAF2C6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5" creationId="{6B7C39A3-42A5-4AB3-B8D6-F9E86ECE753C}"/>
          </ac:spMkLst>
        </pc:spChg>
        <pc:spChg chg="del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3" creationId="{A027EED1-3F42-4882-8342-7E4CFF3BBB24}"/>
          </ac:spMkLst>
        </pc:spChg>
        <pc:picChg chg="del">
          <ac:chgData name="zur bonsen georg" userId="5444515566c7376a" providerId="LiveId" clId="{18CD7E6B-2C8E-405B-A237-843B9FC9D457}" dt="2022-04-18T07:21:23.001" v="6458" actId="21"/>
          <ac:picMkLst>
            <pc:docMk/>
            <pc:sldMk cId="552021000" sldId="509"/>
            <ac:picMk id="12" creationId="{333081D6-1A57-43D4-9363-C1D8B8BA8A36}"/>
          </ac:picMkLst>
        </pc:picChg>
        <pc:cxnChg chg="add del mod">
          <ac:chgData name="zur bonsen georg" userId="5444515566c7376a" providerId="LiveId" clId="{18CD7E6B-2C8E-405B-A237-843B9FC9D457}" dt="2022-04-18T07:04:57.375" v="6176" actId="478"/>
          <ac:cxnSpMkLst>
            <pc:docMk/>
            <pc:sldMk cId="552021000" sldId="509"/>
            <ac:cxnSpMk id="6" creationId="{5C539975-CDA2-4631-92D2-375E6A1DBBDC}"/>
          </ac:cxnSpMkLst>
        </pc:cxnChg>
        <pc:cxnChg chg="add del">
          <ac:chgData name="zur bonsen georg" userId="5444515566c7376a" providerId="LiveId" clId="{18CD7E6B-2C8E-405B-A237-843B9FC9D457}" dt="2022-04-18T07:18:29.152" v="6455" actId="478"/>
          <ac:cxnSpMkLst>
            <pc:docMk/>
            <pc:sldMk cId="552021000" sldId="509"/>
            <ac:cxnSpMk id="9" creationId="{235638B4-324C-42C8-B676-0887ED60D874}"/>
          </ac:cxnSpMkLst>
        </pc:cxnChg>
        <pc:cxnChg chg="add del">
          <ac:chgData name="zur bonsen georg" userId="5444515566c7376a" providerId="LiveId" clId="{18CD7E6B-2C8E-405B-A237-843B9FC9D457}" dt="2022-04-18T07:30:40.688" v="6711" actId="478"/>
          <ac:cxnSpMkLst>
            <pc:docMk/>
            <pc:sldMk cId="552021000" sldId="509"/>
            <ac:cxnSpMk id="11" creationId="{88EEAF90-602A-40DA-93B6-4C6DEF63B37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61" creationId="{C430D2CC-2AA6-4E4D-9838-C7CFA7BD980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14" creationId="{DC2FC9AC-EC14-43A0-AB3C-158A9F3C015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4" creationId="{81E93DEE-B453-4DF5-94E8-73BF4C0D46D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5" creationId="{BC697433-001F-4FF9-8D1D-480698A09F57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7" creationId="{0DCEEC31-45D2-4933-BB48-F678476B188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9" creationId="{C75B3B39-4AEA-48D6-81E0-B1358B326DB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2" creationId="{4F4A6C18-B7F9-4A7C-AA45-B0C3B134EAE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3" creationId="{6FDBC69C-7FF3-499E-9AC2-8DE923A74EA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4" creationId="{630AC9E0-0A12-4266-939B-B4B096667E0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8" creationId="{83495546-1FA7-4E39-B7E0-51E9A4997CFA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24.864" v="7114" actId="47"/>
        <pc:sldMkLst>
          <pc:docMk/>
          <pc:sldMk cId="4220607238" sldId="510"/>
        </pc:sldMkLst>
        <pc:spChg chg="mod">
          <ac:chgData name="zur bonsen georg" userId="5444515566c7376a" providerId="LiveId" clId="{18CD7E6B-2C8E-405B-A237-843B9FC9D457}" dt="2022-04-18T13:06:57.092" v="7110" actId="20577"/>
          <ac:spMkLst>
            <pc:docMk/>
            <pc:sldMk cId="4220607238" sldId="510"/>
            <ac:spMk id="2" creationId="{00000000-0000-0000-0000-000000000000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4" creationId="{1046A89F-E586-4B65-833B-B056A52959D5}"/>
          </ac:spMkLst>
        </pc:spChg>
        <pc:spChg chg="del mod">
          <ac:chgData name="zur bonsen georg" userId="5444515566c7376a" providerId="LiveId" clId="{18CD7E6B-2C8E-405B-A237-843B9FC9D457}" dt="2022-04-18T07:35:37.755" v="6845" actId="478"/>
          <ac:spMkLst>
            <pc:docMk/>
            <pc:sldMk cId="4220607238" sldId="510"/>
            <ac:spMk id="58" creationId="{D8C210A5-F5EF-4821-A905-C2AC5EC6B7F3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59" creationId="{560AD3B0-8C9E-4628-950B-F671725C0141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60" creationId="{6CCC2926-2D86-4099-88D3-5BD4E122BA6A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61" creationId="{131AAD5E-493D-4C5A-814D-3CD4588BBD32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62" creationId="{77EA0E5C-8136-4381-A81A-1E39FEC2162A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82" creationId="{BBCF788B-9FD7-466E-9174-234B028D9D5E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83" creationId="{673E8FAB-BE94-4B58-80D1-0B1061A90ECF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84" creationId="{37F83997-21ED-4F7C-803C-F0A3D14F656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92" creationId="{C1170FD1-E248-461F-ACF3-615910D3A1F5}"/>
          </ac:spMkLst>
        </pc:spChg>
        <pc:spChg chg="add del mod">
          <ac:chgData name="zur bonsen georg" userId="5444515566c7376a" providerId="LiveId" clId="{18CD7E6B-2C8E-405B-A237-843B9FC9D457}" dt="2022-04-18T07:16:44.854" v="6422" actId="478"/>
          <ac:spMkLst>
            <pc:docMk/>
            <pc:sldMk cId="4220607238" sldId="510"/>
            <ac:spMk id="93" creationId="{65F549A5-29AA-4FE2-8B85-6829F1670962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4" creationId="{9E99C6BC-24D4-461B-8B0A-7719C7DE6D5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8" creationId="{CD73203E-F856-4AB1-BD01-006A1C4DA755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9" creationId="{5FE28197-D84C-4C3E-A605-37D65EC34E4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4" creationId="{BDBFE104-73F4-4BA9-A3EF-E0F1D3D78B3B}"/>
          </ac:spMkLst>
        </pc:spChg>
        <pc:spChg chg="add del mod">
          <ac:chgData name="zur bonsen georg" userId="5444515566c7376a" providerId="LiveId" clId="{18CD7E6B-2C8E-405B-A237-843B9FC9D457}" dt="2022-04-18T07:17:03.249" v="6428" actId="478"/>
          <ac:spMkLst>
            <pc:docMk/>
            <pc:sldMk cId="4220607238" sldId="510"/>
            <ac:spMk id="105" creationId="{D980BB7D-C63A-4AA1-926A-758DE8EF4EDA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06" creationId="{7C2A1977-1665-4FEE-9001-A70CEB5AC834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05:32.489" v="6181" actId="478"/>
          <ac:spMkLst>
            <pc:docMk/>
            <pc:sldMk cId="4220607238" sldId="510"/>
            <ac:spMk id="111" creationId="{46C68534-E818-4A52-BF2A-9F97522765A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2" creationId="{1653CB6D-C51F-4D27-A010-85080B6CF3C8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13" creationId="{F8439C68-5574-4D5B-A35E-187CC2665D55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14" creationId="{E7DAEEE5-58B8-4FD7-8420-93B4F4EB60D4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7" creationId="{C4D49D88-C573-4F51-B773-846CE4C78E5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18" creationId="{CAA323EA-BDB7-4A44-9CE4-288731FFFDC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20" creationId="{2923AF21-FF94-4710-9E27-526AFF1A13C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3" creationId="{16F5CE86-CF18-47F5-8E97-AA127F11F26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4" creationId="{E519EE81-7A6D-4DAA-A59A-BD5F0E2DD9A9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25" creationId="{69028DA1-4D25-44E3-A4CD-1A73E2189D53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27" creationId="{33A81002-1FF0-4733-B8F7-25028A642E1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9" creationId="{8226D38C-ACD0-4900-8D11-5826098E043D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31" creationId="{E468455B-7FD0-4EFE-B29D-9815F3D10ADD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32" creationId="{8A09FF53-FA88-45DC-99D4-C702C595A73C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33" creationId="{0B1399AF-F161-4DD7-A309-E7CA5227DC94}"/>
          </ac:spMkLst>
        </pc:spChg>
        <pc:spChg chg="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34" creationId="{592D29B2-9FA3-4252-B0FC-8834EE654D8F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135" creationId="{07F09A49-E77C-4FAE-85F7-45E32DA44F46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136" creationId="{D056833B-0C90-43BC-A4DC-2E9B44D7F6F1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137" creationId="{36FC4D0C-B232-4898-9BDD-6DAB3D8440EA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138" creationId="{AA706DB2-1148-48B5-A559-D0C02ADAA5A2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39" creationId="{9E69848F-7CC2-4C19-AB46-15281C24AF5E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40" creationId="{ED4B7F27-8BD4-4BCB-9D43-0D22F3A1F4E4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1" creationId="{6781BCA1-0C6B-4527-A529-491310521B21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2" creationId="{9F88BDD0-8CD6-4169-96B4-04DEB6DD682D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3" creationId="{25AE7D99-2ECE-4CF7-AC9C-64D48A8CD391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4" creationId="{38E97B82-590C-4257-BA08-248A285B1259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5" creationId="{FF7DBF71-41BE-422E-88B9-3E9C4C32E7A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6" creationId="{C54D2A64-8B0C-4D5A-8F76-400072AA8A7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7" creationId="{4A590ED2-4F28-4F12-9219-141058A408B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8" creationId="{916E3F56-5FDE-492E-9759-6DDD51AA26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9" creationId="{AA52CD07-AC5E-4DE0-BDF3-7C75E5B0652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0" creationId="{DFD6C420-5B70-4309-AB11-A0D2300E5D9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1" creationId="{1FB47A4D-DECF-4B8F-863E-4FD49151F8F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2" creationId="{AD77F57C-9A3D-4D68-8F3F-4CCD2E35CD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3" creationId="{F7E0BFDE-6772-4367-97FF-A559B5B9079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4" creationId="{4F57BDB7-B198-4BE9-96AD-7428DD5990A6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5" creationId="{C042B73F-AAED-40DF-9747-122F64E4EAEC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6" creationId="{8493E1A5-8B26-43CE-A1E6-61FD2E483E6D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7" creationId="{2D0FCB26-230E-4691-B54D-B7274385659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8" creationId="{9C13A307-FF7C-4BE6-805F-1FDAC9C8408E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9" creationId="{7CEDB247-21EE-4DA9-8F76-88C1B43D3DF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0" creationId="{DC303F1B-6CB6-499B-A53D-404771516221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1" creationId="{2E1C3BCF-1A07-4EA1-A416-8A223289A64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2" creationId="{7CA23823-B9CB-4626-8BA0-C6D268A4D096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3" creationId="{29C8BEB1-1888-484C-A7D3-85D07CCE4D8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4" creationId="{FCFCFECF-2E05-4835-8E54-3DA7DA413999}"/>
          </ac:spMkLst>
        </pc:spChg>
        <pc:spChg chg="del">
          <ac:chgData name="zur bonsen georg" userId="5444515566c7376a" providerId="LiveId" clId="{18CD7E6B-2C8E-405B-A237-843B9FC9D457}" dt="2022-04-18T07:05:31.464" v="6180" actId="478"/>
          <ac:spMkLst>
            <pc:docMk/>
            <pc:sldMk cId="4220607238" sldId="510"/>
            <ac:spMk id="179" creationId="{38AF722D-27F3-4D5F-B4E0-D6786BD9D459}"/>
          </ac:spMkLst>
        </pc:spChg>
      </pc:sldChg>
      <pc:sldChg chg="delSp modSp add del mod ord">
        <pc:chgData name="zur bonsen georg" userId="5444515566c7376a" providerId="LiveId" clId="{18CD7E6B-2C8E-405B-A237-843B9FC9D457}" dt="2022-04-18T07:17:09.448" v="6430" actId="47"/>
        <pc:sldMkLst>
          <pc:docMk/>
          <pc:sldMk cId="2121871362" sldId="511"/>
        </pc:sldMkLst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4" creationId="{1046A89F-E586-4B65-833B-B056A52959D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8" creationId="{CF38DBF6-E01B-4242-A748-F1DD224310A9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9" creationId="{A3E37A0D-8076-49F4-8572-03F0DDCCBFF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0" creationId="{627A3F0B-E211-4C6D-9CCB-87FB3BAAB60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1" creationId="{DD88F335-FBDF-49D2-8BF9-70FB2FF3E851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2" creationId="{C0E67101-3987-4810-B614-291DAAE4A47F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1" creationId="{25AB34E7-371E-4C85-B4D8-731F3244EE0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2" creationId="{59333C49-EEF4-42B0-B836-D98635744F3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3" creationId="{0E737970-3BB7-4F25-A1A5-E5C098B417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4" creationId="{0A29EE43-C5C1-49C3-8B93-8F98C3752FA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1" creationId="{4B6288E5-5141-4C33-A87C-4BEA2577B31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2" creationId="{BA6A8E4F-1865-4810-A934-CD116C5824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3" creationId="{A476589A-6C67-4F8A-AE6D-615DC4F051EC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4" creationId="{1BB1B783-4484-4165-9430-B1231B5014C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8" creationId="{CD73203E-F856-4AB1-BD01-006A1C4DA75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9" creationId="{63821C04-B5CE-459C-960A-ED4732838B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4" creationId="{BDBFE104-73F4-4BA9-A3EF-E0F1D3D78B3B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5" creationId="{F28A269B-76D8-4873-9D9D-A79FDFF241F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6" creationId="{166950B1-E093-4961-B59D-C5F05AF142C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3" creationId="{57D5BD9F-710E-4BC3-9894-29D6A8D5486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4" creationId="{35B34DBC-2418-449F-958F-A4ADDF9776D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7" creationId="{C4D49D88-C573-4F51-B773-846CE4C78E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8" creationId="{436A7008-A71A-4BA3-B6BE-18362D66587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9" creationId="{41F5A948-DB75-479F-B47B-7F08A21026E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0" creationId="{FA165834-DA54-43B3-9DE7-12A3300B254C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3" creationId="{16F5CE86-CF18-47F5-8E97-AA127F11F26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4" creationId="{AE476042-D2FE-410B-ADCF-D517E8FEC1E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5" creationId="{15CA060F-5837-4D31-80B7-D15909EC2C11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7" creationId="{E33C57B2-19D7-4AE0-ADD2-A379C573CEA6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28" creationId="{28845DD6-129C-49B1-B1FD-BB207A1F42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9" creationId="{1CD42276-D8A7-4AAE-99A8-007847383A36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30" creationId="{63D1935B-2F88-4B27-A250-B7A19EB0DD0E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2" creationId="{E4870832-4308-480A-A3F7-2639467AD9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3" creationId="{55C3F75F-EA66-4454-A641-C7890DE1A72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4" creationId="{3A916003-D483-4DC0-BE22-18A6862DE5E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5" creationId="{456990E0-6F46-457F-985A-A1155474A517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6" creationId="{2F458AD8-84F0-432C-8208-696FD05454A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7" creationId="{180F3513-B43C-4F4C-B3C8-D498C06E345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8" creationId="{0CE766B9-B0DE-4EC2-ADAD-34C56316F9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9" creationId="{33EBF292-A896-4C28-8545-137607D91B8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0" creationId="{60828C8C-F2F1-4AB6-8EEF-58D911577CF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1" creationId="{9F930BFE-AACB-4FF7-831A-45FA0D44A2B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2" creationId="{7F9869AA-4453-42AC-8B27-FC735AE12EF6}"/>
          </ac:spMkLst>
        </pc:spChg>
      </pc:sldChg>
      <pc:sldChg chg="addSp delSp modSp add mod ord">
        <pc:chgData name="zur bonsen georg" userId="5444515566c7376a" providerId="LiveId" clId="{18CD7E6B-2C8E-405B-A237-843B9FC9D457}" dt="2022-04-24T09:05:55.246" v="9840" actId="20577"/>
        <pc:sldMkLst>
          <pc:docMk/>
          <pc:sldMk cId="2757764999" sldId="512"/>
        </pc:sldMkLst>
        <pc:spChg chg="mod">
          <ac:chgData name="zur bonsen georg" userId="5444515566c7376a" providerId="LiveId" clId="{18CD7E6B-2C8E-405B-A237-843B9FC9D457}" dt="2022-04-24T09:05:55.246" v="9840" actId="20577"/>
          <ac:spMkLst>
            <pc:docMk/>
            <pc:sldMk cId="2757764999" sldId="512"/>
            <ac:spMk id="2" creationId="{00000000-0000-0000-0000-000000000000}"/>
          </ac:spMkLst>
        </pc:spChg>
        <pc:spChg chg="del mod">
          <ac:chgData name="zur bonsen georg" userId="5444515566c7376a" providerId="LiveId" clId="{18CD7E6B-2C8E-405B-A237-843B9FC9D457}" dt="2022-04-18T07:35:57.714" v="6915" actId="478"/>
          <ac:spMkLst>
            <pc:docMk/>
            <pc:sldMk cId="2757764999" sldId="512"/>
            <ac:spMk id="3" creationId="{86FE369B-291F-45A8-89B4-64E68138EEA5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4" creationId="{1046A89F-E586-4B65-833B-B056A52959D5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8" creationId="{E50990EA-EDBD-44C2-A1C9-466ED8B1F00A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9" creationId="{7ACD7D9C-0C85-4147-AF12-031603C2F2BF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0" creationId="{40BAE191-3136-45FE-B517-34A86D34CB9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1" creationId="{CD145C06-E09C-463F-B390-D48FB9684BB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2" creationId="{7301D8F5-AA49-468A-9CEC-1B5B26F2E79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3" creationId="{59D6DF6A-90B4-4CE3-AF8D-19DBC262DF3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4" creationId="{FA6A6686-7669-4E63-8D4C-551D23F14592}"/>
          </ac:spMkLst>
        </pc:spChg>
        <pc:spChg chg="del mod">
          <ac:chgData name="zur bonsen georg" userId="5444515566c7376a" providerId="LiveId" clId="{18CD7E6B-2C8E-405B-A237-843B9FC9D457}" dt="2022-04-18T07:30:14.659" v="6598" actId="478"/>
          <ac:spMkLst>
            <pc:docMk/>
            <pc:sldMk cId="2757764999" sldId="512"/>
            <ac:spMk id="65" creationId="{F024CBB8-422C-44F4-B717-C9DEC68FB0FF}"/>
          </ac:spMkLst>
        </pc:spChg>
        <pc:spChg chg="mod ord">
          <ac:chgData name="zur bonsen georg" userId="5444515566c7376a" providerId="LiveId" clId="{18CD7E6B-2C8E-405B-A237-843B9FC9D457}" dt="2022-04-23T07:29:11.024" v="9627" actId="20577"/>
          <ac:spMkLst>
            <pc:docMk/>
            <pc:sldMk cId="2757764999" sldId="512"/>
            <ac:spMk id="66" creationId="{D7C282CA-03E0-432E-90D2-46A21ADDEB6B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7" creationId="{6E8CDEE8-8744-46BF-ADBE-5DBFE1910F6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8" creationId="{24EADCBD-36BA-455B-9DA5-C3EA6132198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9" creationId="{7D2C2B39-C74C-421A-972B-4BBF9B6796F3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0" creationId="{9B2BE8EB-3FF3-4D8B-98EB-75AE6CE91B7F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1" creationId="{E699835E-791E-4EE6-90C5-4F747C440860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2" creationId="{3297C2DF-28DE-418C-8B2F-3AA00F6A167D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3" creationId="{27ECAD0F-6088-4E3F-A5C6-0A315AC6440A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4" creationId="{6650F46B-68FE-467B-A67C-65354DE5EFC8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5" creationId="{A1501889-DF3B-413D-8BF2-F9085FFD27A9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6" creationId="{C161AAA1-F453-49C0-8095-E72264352C0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7" creationId="{A45AF967-822E-4103-852D-168CE2E5153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8" creationId="{B673E06C-21EA-4533-B3C6-26AF672E158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9" creationId="{8B13D5CF-57EF-457A-9962-ED8814EA3851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0" creationId="{C77BE7FB-FA68-43E1-986A-F243BFD806B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2" creationId="{1FC4342C-1269-43DA-AC5E-B329F1629E7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5" creationId="{F8883378-1B0D-4E32-BBF2-A3D8BBD462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6" creationId="{BDF35AB9-BEB8-426F-91C3-EE70A8B8E5A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7" creationId="{5F811C55-C066-4D33-A253-5A901D75DDE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9" creationId="{90BDBA5A-3D0E-47A3-B284-CEF26F60B1B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0" creationId="{43C45C2E-950A-43A4-955E-B7837A1957E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1" creationId="{4B6288E5-5141-4C33-A87C-4BEA2577B312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2" creationId="{35491E2C-336A-455A-844B-E7F6A785097D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3" creationId="{D568A228-18DC-4D4F-AE7F-18EF2142D8FC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4" creationId="{A34DCA84-5437-4953-A41F-7D1F8BBEDDA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5" creationId="{1876A4DD-C6B9-4911-95AE-A1BDFC478F6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6" creationId="{24A7322F-FDF6-41F4-A1B5-4739450DDE81}"/>
          </ac:spMkLst>
        </pc:spChg>
        <pc:spChg chg="del mod">
          <ac:chgData name="zur bonsen georg" userId="5444515566c7376a" providerId="LiveId" clId="{18CD7E6B-2C8E-405B-A237-843B9FC9D457}" dt="2022-04-24T09:02:54.223" v="9693" actId="478"/>
          <ac:spMkLst>
            <pc:docMk/>
            <pc:sldMk cId="2757764999" sldId="512"/>
            <ac:spMk id="97" creationId="{4FA8C883-FC7E-4903-8C53-43AF5E6B216A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98" creationId="{CD73203E-F856-4AB1-BD01-006A1C4DA755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9" creationId="{A698C1F8-199C-4FB3-BB50-DDCB9059E9D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0" creationId="{D9E524F6-DEDE-40A9-AAC7-E7013ED2F6F9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1" creationId="{B97C9082-A171-4F93-89EE-C286EE6C509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2" creationId="{609712B9-1A6D-42B9-8683-72AA648F7FC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3" creationId="{EAEFE983-4976-4C8B-88F0-B563C8E71F08}"/>
          </ac:spMkLst>
        </pc:spChg>
        <pc:spChg chg="del mod ord">
          <ac:chgData name="zur bonsen georg" userId="5444515566c7376a" providerId="LiveId" clId="{18CD7E6B-2C8E-405B-A237-843B9FC9D457}" dt="2022-04-24T09:02:56.014" v="9694" actId="478"/>
          <ac:spMkLst>
            <pc:docMk/>
            <pc:sldMk cId="2757764999" sldId="512"/>
            <ac:spMk id="104" creationId="{BDBFE104-73F4-4BA9-A3EF-E0F1D3D78B3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5" creationId="{8E8E6FDA-300F-460E-8FEC-6E3085517C9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6" creationId="{BB504CEA-D9B8-4E12-8D94-D86CD7632D65}"/>
          </ac:spMkLst>
        </pc:spChg>
        <pc:spChg chg="add mo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07" creationId="{0DDE6D13-B62D-4CEB-8A20-F43F2EEB41CF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07" creationId="{C73711D5-FF61-4BA2-8853-F499F81336A3}"/>
          </ac:spMkLst>
        </pc:spChg>
        <pc:spChg chg="del mod">
          <ac:chgData name="zur bonsen georg" userId="5444515566c7376a" providerId="LiveId" clId="{18CD7E6B-2C8E-405B-A237-843B9FC9D457}" dt="2022-04-18T07:29:24.825" v="6581" actId="478"/>
          <ac:spMkLst>
            <pc:docMk/>
            <pc:sldMk cId="2757764999" sldId="512"/>
            <ac:spMk id="107" creationId="{F826416E-AB9E-4F96-BB8D-2C93727FE696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8" creationId="{9E0E2376-6D13-4DDE-9364-CF47A8A51392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9" creationId="{D74EEDAB-9C7B-497C-9AE9-2B40C560D2FF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28:31.227" v="6566" actId="478"/>
          <ac:spMkLst>
            <pc:docMk/>
            <pc:sldMk cId="2757764999" sldId="512"/>
            <ac:spMk id="111" creationId="{46C68534-E818-4A52-BF2A-9F97522765AC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1" creationId="{A86F7565-72CC-4699-85A8-101E8531EA50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1" creationId="{FA7935A8-B660-4479-B3C9-74804DEAE252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2" creationId="{1653CB6D-C51F-4D27-A010-85080B6CF3C8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3" creationId="{676EFBA8-330D-49EE-A600-C5EE81C07661}"/>
          </ac:spMkLst>
        </pc:spChg>
        <pc:spChg chg="add mod or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14" creationId="{3DA04AD8-6FFA-4120-B8CB-96631CA4F6E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6" creationId="{0A5E1826-56B8-43DE-A7C5-E57F77F8DD1F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6" creationId="{C286942D-6C66-4E0F-919D-41D66046381C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24T09:03:15.336" v="9699" actId="478"/>
          <ac:spMkLst>
            <pc:docMk/>
            <pc:sldMk cId="2757764999" sldId="512"/>
            <ac:spMk id="117" creationId="{96F544E8-57B1-4858-A14E-319D74AA3AF0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7" creationId="{C4D49D88-C573-4F51-B773-846CE4C78E56}"/>
          </ac:spMkLst>
        </pc:spChg>
        <pc:spChg chg="add mod or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118" creationId="{D61B8508-F712-4996-95BB-E6F99C77E3AB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9" creationId="{41F5A948-DB75-479F-B47B-7F08A21026E6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9" creationId="{BAE23512-A30D-47CE-BE31-5F2AB9B6AC97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0" creationId="{033DB8FE-3674-435B-9882-F31D03BE18D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1" creationId="{ACC0399D-17F5-4015-863B-0EC1D5A229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2" creationId="{E21C2135-4099-490D-B8F0-B1CF2F71C05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3" creationId="{16F5CE86-CF18-47F5-8E97-AA127F11F262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4" creationId="{0C840BAC-002B-40C6-8878-25441F472C89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5" creationId="{363D5E4D-08C8-4E33-934F-BF318DC95C4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6" creationId="{CF876EC3-C55E-4ADE-B4B5-52D24FD7AA60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7" creationId="{D9979F78-9D8F-4F8E-BA0D-59F765FB8F75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8" creationId="{1271D7AF-D119-4097-B1ED-4423FDF22A44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28" creationId="{28845DD6-129C-49B1-B1FD-BB207A1F423F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9" creationId="{5CDD8D05-9F41-4657-B094-55ABD969329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0" creationId="{63D1935B-2F88-4B27-A250-B7A19EB0DD0E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1" creationId="{E468455B-7FD0-4EFE-B29D-9815F3D10ADD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32" creationId="{AA9A70C9-157F-4194-AD57-1987B407F445}"/>
          </ac:spMkLst>
        </pc:spChg>
        <pc:spChg chg="add del mod">
          <ac:chgData name="zur bonsen georg" userId="5444515566c7376a" providerId="LiveId" clId="{18CD7E6B-2C8E-405B-A237-843B9FC9D457}" dt="2022-04-24T09:05:09.333" v="9799" actId="478"/>
          <ac:spMkLst>
            <pc:docMk/>
            <pc:sldMk cId="2757764999" sldId="512"/>
            <ac:spMk id="134" creationId="{7671FBF9-6D31-4B7B-8DBF-16901EF8006C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5" creationId="{F24DA3E5-5973-49FF-8A79-B9A90F04067C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6" creationId="{4600C889-1802-4340-B071-5E04B028F417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7" creationId="{A576D672-7A0B-4E1D-BC36-462C43EFDC76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8" creationId="{F8DB258D-3F06-489A-B5E3-E1C41E396DE3}"/>
          </ac:spMkLst>
        </pc:spChg>
        <pc:spChg chg="add mod">
          <ac:chgData name="zur bonsen georg" userId="5444515566c7376a" providerId="LiveId" clId="{18CD7E6B-2C8E-405B-A237-843B9FC9D457}" dt="2022-04-24T09:05:17.842" v="9800" actId="207"/>
          <ac:spMkLst>
            <pc:docMk/>
            <pc:sldMk cId="2757764999" sldId="512"/>
            <ac:spMk id="139" creationId="{9D6921AB-BE04-44A8-9F22-6632DEDFC522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0" creationId="{BD8FC166-6C88-4ADE-9B02-F4BAB2D6133D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1" creationId="{0C455689-8CC6-4BCD-82E6-EE22DB274823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2" creationId="{241A009F-112F-491C-97B8-C17B8197E5D7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3" creationId="{3D46C609-7D6B-4ED5-9A88-A518714E0582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4" creationId="{3A63A697-DB3C-4C85-A253-5BDCDD5275AB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5" creationId="{AC6C9DEE-E469-4AB2-9BB2-8A155F3EE434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6" creationId="{BD371D1E-9C71-411E-BCE0-5A2E79B10589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7" creationId="{028F2C53-9623-4FE4-B56F-9C2AACF06E3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8" creationId="{79FFEF9F-33A8-43A4-A83D-DAA36618F0C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9" creationId="{3D5851DC-BE16-4B04-932F-EE6B21F6B51D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0" creationId="{039AA7C1-4FD2-4773-8B0C-39B1A52A13C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1" creationId="{552261CC-1C51-4CA9-9F53-12315DE089A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2" creationId="{AACA1370-E80A-4DC7-91FC-170EC7FBA719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3" creationId="{841B776D-F622-4A09-AEAB-440C9381B17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4" creationId="{2161098B-7857-4F7D-A7E3-F427864DEA6E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5" creationId="{B4D1BC3A-400E-4B82-815C-4B33E7E9BC55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6" creationId="{B07006F1-26E7-40A1-AC3B-B3C96810D61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7" creationId="{CD92E714-7B8F-4EF5-88EB-B439A8A77BC2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59" creationId="{C568D8DE-7121-4BB4-BA9A-9A4E5B5FC7C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0" creationId="{6507AC1D-E746-4FE8-9648-0D281864028E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1" creationId="{43399452-9313-4637-B715-1442B4AF775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2" creationId="{AF2ECE3F-E2E5-4468-A375-0F5C68E72E10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3" creationId="{348B4609-2A4B-4E83-9B8E-BA5E8FAC432C}"/>
          </ac:spMkLst>
        </pc:spChg>
        <pc:spChg chg="del">
          <ac:chgData name="zur bonsen georg" userId="5444515566c7376a" providerId="LiveId" clId="{18CD7E6B-2C8E-405B-A237-843B9FC9D457}" dt="2022-04-18T07:28:34.220" v="6567" actId="478"/>
          <ac:spMkLst>
            <pc:docMk/>
            <pc:sldMk cId="2757764999" sldId="512"/>
            <ac:spMk id="179" creationId="{38AF722D-27F3-4D5F-B4E0-D6786BD9D459}"/>
          </ac:spMkLst>
        </pc:spChg>
        <pc:grpChg chg="add mod">
          <ac:chgData name="zur bonsen georg" userId="5444515566c7376a" providerId="LiveId" clId="{18CD7E6B-2C8E-405B-A237-843B9FC9D457}" dt="2022-04-18T07:33:19.515" v="6753" actId="164"/>
          <ac:grpSpMkLst>
            <pc:docMk/>
            <pc:sldMk cId="2757764999" sldId="512"/>
            <ac:grpSpMk id="6" creationId="{BD10AFAA-917F-41F5-AFD6-09D915B7D3B5}"/>
          </ac:grpSpMkLst>
        </pc:grpChg>
        <pc:picChg chg="del">
          <ac:chgData name="zur bonsen georg" userId="5444515566c7376a" providerId="LiveId" clId="{18CD7E6B-2C8E-405B-A237-843B9FC9D457}" dt="2022-04-18T07:37:48.477" v="6920" actId="21"/>
          <ac:picMkLst>
            <pc:docMk/>
            <pc:sldMk cId="2757764999" sldId="512"/>
            <ac:picMk id="7" creationId="{D46F9908-C7FE-497E-9EF7-6BD77B4D91A0}"/>
          </ac:picMkLst>
        </pc:picChg>
        <pc:cxnChg chg="add del">
          <ac:chgData name="zur bonsen georg" userId="5444515566c7376a" providerId="LiveId" clId="{18CD7E6B-2C8E-405B-A237-843B9FC9D457}" dt="2022-04-24T09:03:23.341" v="9701" actId="478"/>
          <ac:cxnSpMkLst>
            <pc:docMk/>
            <pc:sldMk cId="2757764999" sldId="512"/>
            <ac:cxnSpMk id="5" creationId="{9B36332F-744B-4C50-9AD0-63DF14569AE1}"/>
          </ac:cxnSpMkLst>
        </pc:cxnChg>
        <pc:cxnChg chg="add del mod">
          <ac:chgData name="zur bonsen georg" userId="5444515566c7376a" providerId="LiveId" clId="{18CD7E6B-2C8E-405B-A237-843B9FC9D457}" dt="2022-04-24T09:02:33.812" v="9688" actId="478"/>
          <ac:cxnSpMkLst>
            <pc:docMk/>
            <pc:sldMk cId="2757764999" sldId="512"/>
            <ac:cxnSpMk id="83" creationId="{D0D91D79-99C0-4F87-924C-90F084C7D7B7}"/>
          </ac:cxnSpMkLst>
        </pc:cxnChg>
        <pc:cxnChg chg="add del mod">
          <ac:chgData name="zur bonsen georg" userId="5444515566c7376a" providerId="LiveId" clId="{18CD7E6B-2C8E-405B-A237-843B9FC9D457}" dt="2022-04-24T09:02:28.697" v="9687" actId="478"/>
          <ac:cxnSpMkLst>
            <pc:docMk/>
            <pc:sldMk cId="2757764999" sldId="512"/>
            <ac:cxnSpMk id="84" creationId="{A0CD7589-058D-4D03-B0E5-BE7A67374389}"/>
          </ac:cxnSpMkLst>
        </pc:cxnChg>
        <pc:cxnChg chg="add mod">
          <ac:chgData name="zur bonsen georg" userId="5444515566c7376a" providerId="LiveId" clId="{18CD7E6B-2C8E-405B-A237-843B9FC9D457}" dt="2022-04-24T09:04:10.595" v="9708" actId="208"/>
          <ac:cxnSpMkLst>
            <pc:docMk/>
            <pc:sldMk cId="2757764999" sldId="512"/>
            <ac:cxnSpMk id="133" creationId="{7B043BE6-9E08-4D1E-9E44-266395E42D79}"/>
          </ac:cxnSpMkLst>
        </pc:cxnChg>
        <pc:cxnChg chg="add del mod">
          <ac:chgData name="zur bonsen georg" userId="5444515566c7376a" providerId="LiveId" clId="{18CD7E6B-2C8E-405B-A237-843B9FC9D457}" dt="2022-04-24T09:05:21.381" v="9801" actId="478"/>
          <ac:cxnSpMkLst>
            <pc:docMk/>
            <pc:sldMk cId="2757764999" sldId="512"/>
            <ac:cxnSpMk id="158" creationId="{A6D5240C-F347-464E-9E41-0F8B3A15AB91}"/>
          </ac:cxnSpMkLst>
        </pc:cxnChg>
        <pc:cxnChg chg="add mod">
          <ac:chgData name="zur bonsen georg" userId="5444515566c7376a" providerId="LiveId" clId="{18CD7E6B-2C8E-405B-A237-843B9FC9D457}" dt="2022-04-24T09:05:26.329" v="9803" actId="1076"/>
          <ac:cxnSpMkLst>
            <pc:docMk/>
            <pc:sldMk cId="2757764999" sldId="512"/>
            <ac:cxnSpMk id="164" creationId="{D537A456-8EA4-4E92-855E-729C4CEDE2CC}"/>
          </ac:cxnSpMkLst>
        </pc:cxnChg>
      </pc:sldChg>
      <pc:sldChg chg="delSp modSp add del mod">
        <pc:chgData name="zur bonsen georg" userId="5444515566c7376a" providerId="LiveId" clId="{18CD7E6B-2C8E-405B-A237-843B9FC9D457}" dt="2022-04-18T13:07:06.983" v="7112" actId="47"/>
        <pc:sldMkLst>
          <pc:docMk/>
          <pc:sldMk cId="1079540429" sldId="513"/>
        </pc:sldMkLst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8" creationId="{E50990EA-EDBD-44C2-A1C9-466ED8B1F0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9" creationId="{7ACD7D9C-0C85-4147-AF12-031603C2F2B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0" creationId="{40BAE191-3136-45FE-B517-34A86D34CB9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1" creationId="{CD145C06-E09C-463F-B390-D48FB9684BB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2" creationId="{7301D8F5-AA49-468A-9CEC-1B5B26F2E790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4" creationId="{FA6A6686-7669-4E63-8D4C-551D23F1459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65" creationId="{7455EE55-F216-42E1-8B2D-ECC50709C7FA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1" creationId="{25AB34E7-371E-4C85-B4D8-731F3244EE0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2" creationId="{1FC4342C-1269-43DA-AC5E-B329F1629E7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1" creationId="{4B6288E5-5141-4C33-A87C-4BEA2577B31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2" creationId="{7C3B0364-A0A4-48B1-B6B7-B41ABCAC289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3" creationId="{C65CBE3D-EA72-4145-A352-4282C08F7CEE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94" creationId="{CD7DC10D-9E72-41E7-B9BE-CCB5CF3F39D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8" creationId="{CD73203E-F856-4AB1-BD01-006A1C4DA75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9" creationId="{A6625644-B21F-4DBF-9DAA-F6FE269A8F5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4" creationId="{BDBFE104-73F4-4BA9-A3EF-E0F1D3D78B3B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5" creationId="{425B7218-1F7A-431A-8D0D-071EB9ED6CDC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06" creationId="{6F37B7A9-C393-442C-B803-642A381A573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7" creationId="{801B3AFB-4CDB-4951-BBA8-42A50C5DD66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1" creationId="{80BA098D-F9D5-4387-8669-8CFF60C4772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13:07:04.721" v="7111" actId="1076"/>
          <ac:spMkLst>
            <pc:docMk/>
            <pc:sldMk cId="1079540429" sldId="513"/>
            <ac:spMk id="113" creationId="{128CE734-350F-47E9-B027-5EEEC5B8EEBC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4" creationId="{70154A81-2A91-4912-A9EB-55A9CE330AC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5" creationId="{6EEB48F0-9767-4B6E-8752-5D32AC4B5587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6" creationId="{3517936C-F190-458D-A375-4B0486F62D4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17" creationId="{73D5F6BE-1F7D-4559-996E-33C6A6CB32FD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8" creationId="{85EDC961-892E-4842-9E12-69333BFECD6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9" creationId="{F6923A38-1823-4D34-A44E-A8DFB8C45D84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0" creationId="{BFA7A4D8-48AA-4F5D-9C67-90B72B774A0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3" creationId="{16F5CE86-CF18-47F5-8E97-AA127F11F26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4" creationId="{874D52CC-1D84-443B-A3D9-618377135C0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5" creationId="{A4AEBC44-DC4C-45C7-9774-B920BE502081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7" creationId="{41D61725-0A9F-4315-8D46-B02F54826C5F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8" creationId="{C82E5382-8DED-44CF-90BE-1344C229D7D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9" creationId="{5587852A-30F1-401A-AB2C-D33F0196B5E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2" creationId="{5B67AC63-BA4E-49E6-A3A5-6D0BBF67346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3" creationId="{165AF3E3-2BFB-4B9B-AB0B-7DEC817942E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4" creationId="{24D80F78-DB5A-4F3F-9C71-8E80485BA2D7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5" creationId="{88F809D6-374B-4E50-BCD3-0843A4A1983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6" creationId="{2AC65DCF-1CE8-4C4D-8F3D-76AB16FE40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7" creationId="{2EC0C433-975C-4C13-A636-1C0C9AED50C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8" creationId="{433AF014-CE71-49A2-B54E-EDBEE399CEB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9" creationId="{ACAE635B-AE41-4E9D-BA31-FBB2885AFE19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0" creationId="{1A2EB20E-EE2C-4C30-AC8A-D83844211BC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1" creationId="{046ED903-F5D3-4FCB-A134-39B0CBDDAB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2" creationId="{5DD98F5D-C68D-4BE7-A435-A44F37B68DD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3" creationId="{5025C97A-883E-478F-87E8-E433DD5B960B}"/>
          </ac:spMkLst>
        </pc:sp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3" creationId="{D0D91D79-99C0-4F87-924C-90F084C7D7B7}"/>
          </ac:cxnSpMkLst>
        </pc:cxn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4" creationId="{A0CD7589-058D-4D03-B0E5-BE7A67374389}"/>
          </ac:cxnSpMkLst>
        </pc:cxnChg>
      </pc:sldChg>
      <pc:sldChg chg="addSp delSp modSp add mod">
        <pc:chgData name="zur bonsen georg" userId="5444515566c7376a" providerId="LiveId" clId="{18CD7E6B-2C8E-405B-A237-843B9FC9D457}" dt="2022-04-18T16:28:41.553" v="9589" actId="20577"/>
        <pc:sldMkLst>
          <pc:docMk/>
          <pc:sldMk cId="1841391240" sldId="513"/>
        </pc:sldMkLst>
        <pc:spChg chg="mod">
          <ac:chgData name="zur bonsen georg" userId="5444515566c7376a" providerId="LiveId" clId="{18CD7E6B-2C8E-405B-A237-843B9FC9D457}" dt="2022-04-18T16:28:41.553" v="9589" actId="20577"/>
          <ac:spMkLst>
            <pc:docMk/>
            <pc:sldMk cId="1841391240" sldId="513"/>
            <ac:spMk id="2" creationId="{00000000-0000-0000-0000-000000000000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5" creationId="{6363B55E-A0DD-4F04-B26B-EE0CF4163EFB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4:41:28.558" v="8691" actId="21"/>
          <ac:spMkLst>
            <pc:docMk/>
            <pc:sldMk cId="1841391240" sldId="513"/>
            <ac:spMk id="17" creationId="{308AF181-5B63-40FE-ACF5-DC8224A8F133}"/>
          </ac:spMkLst>
        </pc:spChg>
        <pc:spChg chg="add mod">
          <ac:chgData name="zur bonsen georg" userId="5444515566c7376a" providerId="LiveId" clId="{18CD7E6B-2C8E-405B-A237-843B9FC9D457}" dt="2022-04-18T14:41:30.029" v="8693"/>
          <ac:spMkLst>
            <pc:docMk/>
            <pc:sldMk cId="1841391240" sldId="513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18T16:26:34.541" v="9529" actId="478"/>
          <ac:spMkLst>
            <pc:docMk/>
            <pc:sldMk cId="1841391240" sldId="513"/>
            <ac:spMk id="19" creationId="{2E641BB1-5A01-4970-834F-C74E96619071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0" creationId="{0ACD5D2F-9466-46C2-BE68-FB771B55134F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1" creationId="{4A5C35A6-C202-4799-87C1-FEC2A6E6E51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2" creationId="{6FE43969-344E-4790-ADCE-A2BB49BADBBE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25" creationId="{A32A9BA3-6FAF-4251-AA22-942116015580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1" creationId="{226E8BC4-EB97-4613-B3B1-2871B43C7114}"/>
          </ac:spMkLst>
        </pc:spChg>
        <pc:spChg chg="add del mod">
          <ac:chgData name="zur bonsen georg" userId="5444515566c7376a" providerId="LiveId" clId="{18CD7E6B-2C8E-405B-A237-843B9FC9D457}" dt="2022-04-18T15:13:36.170" v="8997" actId="478"/>
          <ac:spMkLst>
            <pc:docMk/>
            <pc:sldMk cId="1841391240" sldId="513"/>
            <ac:spMk id="32" creationId="{0B40B168-5499-4534-AFD1-D13DBADB294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18T14:41:29.791" v="8692" actId="478"/>
          <ac:spMkLst>
            <pc:docMk/>
            <pc:sldMk cId="1841391240" sldId="513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6" creationId="{C2977F68-7F4D-4C9E-8588-62C40CEE4B1D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8" creationId="{D99B0301-6E4C-48BF-ACEE-E17BE828AD2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0" creationId="{1931DDB2-070E-41B6-AE42-46B74B1FB6F3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1" creationId="{C102D107-AC2C-4A2A-AEB5-E9FCF73ED5E8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2" creationId="{B932074D-067C-43AF-93B1-B237A140835C}"/>
          </ac:spMkLst>
        </pc:spChg>
        <pc:spChg chg="add mod">
          <ac:chgData name="zur bonsen georg" userId="5444515566c7376a" providerId="LiveId" clId="{18CD7E6B-2C8E-405B-A237-843B9FC9D457}" dt="2022-04-18T16:27:02.705" v="9578" actId="20577"/>
          <ac:spMkLst>
            <pc:docMk/>
            <pc:sldMk cId="1841391240" sldId="513"/>
            <ac:spMk id="43" creationId="{2C58D9B2-1600-472D-9EDB-E447A2895348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66" creationId="{3ABCAEDF-CBB1-465E-8102-CBAACAAA9356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0" creationId="{10C88A69-70FD-476B-BC65-029D09FFCE3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2" creationId="{AA7BECD8-F4C9-4BB8-A25E-4F37FEEBFF73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13" creationId="{69E15E5F-9525-4135-821B-6CDE0D1CB24D}"/>
          </ac:spMkLst>
        </pc:sp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3" creationId="{DC3BDD63-8417-4E77-8ABA-29991766C581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6" creationId="{08278BCF-5D50-463B-9BFF-7F810B6E2EE0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8" creationId="{195B627C-358A-4EC7-939A-4B00634E1B10}"/>
          </ac:cxnSpMkLst>
        </pc:cxnChg>
        <pc:cxnChg chg="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63" creationId="{EFBFE234-A777-42B3-B97B-9C4B44000D41}"/>
          </ac:cxnSpMkLst>
        </pc:cxnChg>
        <pc:cxnChg chg="add del mod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67" creationId="{20A55B09-D86E-4FB5-8BE5-BE84F5EAC40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14" creationId="{DC2FC9AC-EC14-43A0-AB3C-158A9F3C015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24" creationId="{81E93DEE-B453-4DF5-94E8-73BF4C0D46DA}"/>
          </ac:cxnSpMkLst>
        </pc:cxnChg>
      </pc:sldChg>
      <pc:sldChg chg="new del">
        <pc:chgData name="zur bonsen georg" userId="5444515566c7376a" providerId="LiveId" clId="{18CD7E6B-2C8E-405B-A237-843B9FC9D457}" dt="2022-04-18T13:07:49.373" v="7118" actId="680"/>
        <pc:sldMkLst>
          <pc:docMk/>
          <pc:sldMk cId="2560189662" sldId="513"/>
        </pc:sldMkLst>
      </pc:sldChg>
      <pc:sldChg chg="new del">
        <pc:chgData name="zur bonsen georg" userId="5444515566c7376a" providerId="LiveId" clId="{18CD7E6B-2C8E-405B-A237-843B9FC9D457}" dt="2022-04-18T13:09:11.717" v="7240" actId="680"/>
        <pc:sldMkLst>
          <pc:docMk/>
          <pc:sldMk cId="2808127128" sldId="513"/>
        </pc:sldMkLst>
      </pc:sldChg>
      <pc:sldChg chg="modSp add mod ord">
        <pc:chgData name="zur bonsen georg" userId="5444515566c7376a" providerId="LiveId" clId="{18CD7E6B-2C8E-405B-A237-843B9FC9D457}" dt="2022-04-24T09:02:48.420" v="9691"/>
        <pc:sldMkLst>
          <pc:docMk/>
          <pc:sldMk cId="1674087842" sldId="514"/>
        </pc:sldMkLst>
        <pc:spChg chg="mod">
          <ac:chgData name="zur bonsen georg" userId="5444515566c7376a" providerId="LiveId" clId="{18CD7E6B-2C8E-405B-A237-843B9FC9D457}" dt="2022-04-24T09:02:19.381" v="9686" actId="20577"/>
          <ac:spMkLst>
            <pc:docMk/>
            <pc:sldMk cId="1674087842" sldId="514"/>
            <ac:spMk id="2" creationId="{00000000-0000-0000-0000-000000000000}"/>
          </ac:spMkLst>
        </pc:spChg>
      </pc:sldChg>
      <pc:sldChg chg="add">
        <pc:chgData name="zur bonsen georg" userId="5444515566c7376a" providerId="LiveId" clId="{18CD7E6B-2C8E-405B-A237-843B9FC9D457}" dt="2022-04-24T09:11:49.033" v="9841" actId="2890"/>
        <pc:sldMkLst>
          <pc:docMk/>
          <pc:sldMk cId="1354036346" sldId="515"/>
        </pc:sldMkLst>
      </pc:sldChg>
      <pc:sldChg chg="addSp delSp modSp add mod">
        <pc:chgData name="zur bonsen georg" userId="5444515566c7376a" providerId="LiveId" clId="{18CD7E6B-2C8E-405B-A237-843B9FC9D457}" dt="2022-04-24T09:58:18.166" v="11149" actId="20577"/>
        <pc:sldMkLst>
          <pc:docMk/>
          <pc:sldMk cId="486507416" sldId="516"/>
        </pc:sldMkLst>
        <pc:spChg chg="mod">
          <ac:chgData name="zur bonsen georg" userId="5444515566c7376a" providerId="LiveId" clId="{18CD7E6B-2C8E-405B-A237-843B9FC9D457}" dt="2022-04-24T09:45:29.415" v="10752" actId="20577"/>
          <ac:spMkLst>
            <pc:docMk/>
            <pc:sldMk cId="486507416" sldId="516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24T09:43:24.415" v="10737" actId="478"/>
          <ac:spMkLst>
            <pc:docMk/>
            <pc:sldMk cId="486507416" sldId="516"/>
            <ac:spMk id="19" creationId="{71956BA9-98AD-4B35-B205-A3A09A5B3CF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0" creationId="{0ACD5D2F-9466-46C2-BE68-FB771B55134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1" creationId="{4A5C35A6-C202-4799-87C1-FEC2A6E6E5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2" creationId="{6FE43969-344E-4790-ADCE-A2BB49BADBB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24" creationId="{3ED4B5A5-B74F-409B-B444-4889A1BBB5CD}"/>
          </ac:spMkLst>
        </pc:spChg>
        <pc:spChg chg="add mod ord topLvl">
          <ac:chgData name="zur bonsen georg" userId="5444515566c7376a" providerId="LiveId" clId="{18CD7E6B-2C8E-405B-A237-843B9FC9D457}" dt="2022-04-24T09:47:57.415" v="10854" actId="14100"/>
          <ac:spMkLst>
            <pc:docMk/>
            <pc:sldMk cId="486507416" sldId="516"/>
            <ac:spMk id="25" creationId="{706CEEAD-4E9E-4564-912D-BD0F1A60239B}"/>
          </ac:spMkLst>
        </pc:spChg>
        <pc:spChg chg="add mod">
          <ac:chgData name="zur bonsen georg" userId="5444515566c7376a" providerId="LiveId" clId="{18CD7E6B-2C8E-405B-A237-843B9FC9D457}" dt="2022-04-24T09:34:25.777" v="10265" actId="14100"/>
          <ac:spMkLst>
            <pc:docMk/>
            <pc:sldMk cId="486507416" sldId="516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1" creationId="{226E8BC4-EB97-4613-B3B1-2871B43C71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6" creationId="{C2977F68-7F4D-4C9E-8588-62C40CEE4B1D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8" creationId="{D99B0301-6E4C-48BF-ACEE-E17BE828AD2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0" creationId="{1931DDB2-070E-41B6-AE42-46B74B1FB6F3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1" creationId="{C102D107-AC2C-4A2A-AEB5-E9FCF73ED5E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2" creationId="{B932074D-067C-43AF-93B1-B237A140835C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3" creationId="{2C58D9B2-1600-472D-9EDB-E447A2895348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52" creationId="{203B631C-942B-432D-8B61-B635D8DDA59C}"/>
          </ac:spMkLst>
        </pc:spChg>
        <pc:spChg chg="add mod">
          <ac:chgData name="zur bonsen georg" userId="5444515566c7376a" providerId="LiveId" clId="{18CD7E6B-2C8E-405B-A237-843B9FC9D457}" dt="2022-04-24T09:47:26.777" v="10850" actId="14100"/>
          <ac:spMkLst>
            <pc:docMk/>
            <pc:sldMk cId="486507416" sldId="516"/>
            <ac:spMk id="53" creationId="{8F312EE4-9DB1-4852-A44F-375C657AF82D}"/>
          </ac:spMkLst>
        </pc:spChg>
        <pc:spChg chg="add mod">
          <ac:chgData name="zur bonsen georg" userId="5444515566c7376a" providerId="LiveId" clId="{18CD7E6B-2C8E-405B-A237-843B9FC9D457}" dt="2022-04-24T09:30:19.482" v="10141" actId="1038"/>
          <ac:spMkLst>
            <pc:docMk/>
            <pc:sldMk cId="486507416" sldId="516"/>
            <ac:spMk id="54" creationId="{ABB56097-DBC1-402E-8CDB-FBFE423B776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5" creationId="{6E7D0383-3014-4FA9-BB4E-BF9BA54A5667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6" creationId="{AC5C75F6-33B2-4EDE-B006-0060F2327EA3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7" creationId="{65E122B7-A6D3-4441-9F85-A0AD6AB86F1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8" creationId="{2EE81BD3-0A03-432B-BC28-2BFE9870D85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9" creationId="{9E832CBF-6367-4A1B-9DE0-9A3AC016E9CA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0" creationId="{283CA7DD-F498-4AF7-8AC2-8951C401642B}"/>
          </ac:spMkLst>
        </pc:spChg>
        <pc:spChg chg="add mod">
          <ac:chgData name="zur bonsen georg" userId="5444515566c7376a" providerId="LiveId" clId="{18CD7E6B-2C8E-405B-A237-843B9FC9D457}" dt="2022-04-24T09:58:18.166" v="11149" actId="20577"/>
          <ac:spMkLst>
            <pc:docMk/>
            <pc:sldMk cId="486507416" sldId="516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09:32:59.338" v="10202" actId="478"/>
          <ac:spMkLst>
            <pc:docMk/>
            <pc:sldMk cId="486507416" sldId="516"/>
            <ac:spMk id="65" creationId="{8FD911D1-1390-4529-8255-6D85129CCA6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6" creationId="{6D1F2D25-ABE1-4818-8B33-231026119194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7" creationId="{63CD2D07-D7A0-4B51-99C9-24A6D4AB2BF8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8" creationId="{568AE0A3-8779-42FE-8BFD-579DF378A9F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0" creationId="{2AF1CC50-E014-473B-9166-66BF4F401249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1" creationId="{C25375C8-02A8-403B-86D9-DF185FAB96A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2" creationId="{12670B64-5DC1-4053-AA72-D2604A2125BF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3" creationId="{5479034C-0BD4-4818-90DB-1C41533DFDE7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4" creationId="{3D26F88C-C519-4826-8307-24E0B1F632EB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5" creationId="{D46D7B0C-CD5C-4B12-B457-028F23892FBF}"/>
          </ac:spMkLst>
        </pc:spChg>
        <pc:spChg chg="add mod ord">
          <ac:chgData name="zur bonsen georg" userId="5444515566c7376a" providerId="LiveId" clId="{18CD7E6B-2C8E-405B-A237-843B9FC9D457}" dt="2022-04-24T09:48:31.625" v="10859" actId="14100"/>
          <ac:spMkLst>
            <pc:docMk/>
            <pc:sldMk cId="486507416" sldId="516"/>
            <ac:spMk id="86" creationId="{84589899-8688-4194-BE28-4C34319E6A01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7" creationId="{64B8A89A-74F0-49B9-BEE5-CB52E549C4E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8" creationId="{FFAF3EF7-ECB1-4FA8-9FBF-EA2EB52B0995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9" creationId="{BA583704-8B95-4A43-99B4-6BC6B6B316D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0" creationId="{273001C5-EBBF-4CB2-A520-D98228025B2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1" creationId="{FE7BAECC-630B-4AD3-A536-0A3BB7554FD6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2" creationId="{3598A97A-FFF7-4401-AF47-428F444A41EA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3" creationId="{213A46E3-49EA-40D6-B6BB-13C81BA15319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4" creationId="{24082245-76AD-45C5-B1CD-334773C3EE7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5" creationId="{C9DD8028-44B6-4262-B6DF-A3839B907D5C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6" creationId="{59501D39-DC6A-40F2-AC0C-A3E08B8586C6}"/>
          </ac:spMkLst>
        </pc:spChg>
        <pc:spChg chg="add mod">
          <ac:chgData name="zur bonsen georg" userId="5444515566c7376a" providerId="LiveId" clId="{18CD7E6B-2C8E-405B-A237-843B9FC9D457}" dt="2022-04-24T09:48:54.364" v="10865" actId="20577"/>
          <ac:spMkLst>
            <pc:docMk/>
            <pc:sldMk cId="486507416" sldId="516"/>
            <ac:spMk id="97" creationId="{1BA0CAF0-DF6C-4E8A-A477-40E7F0EA5DD2}"/>
          </ac:spMkLst>
        </pc:spChg>
        <pc:spChg chg="add mod">
          <ac:chgData name="zur bonsen georg" userId="5444515566c7376a" providerId="LiveId" clId="{18CD7E6B-2C8E-405B-A237-843B9FC9D457}" dt="2022-04-24T09:54:07.562" v="11148" actId="1038"/>
          <ac:spMkLst>
            <pc:docMk/>
            <pc:sldMk cId="486507416" sldId="516"/>
            <ac:spMk id="98" creationId="{EF0569DC-8B42-4E32-A322-88A2C67D0C05}"/>
          </ac:spMkLst>
        </pc:spChg>
        <pc:spChg chg="add mod">
          <ac:chgData name="zur bonsen georg" userId="5444515566c7376a" providerId="LiveId" clId="{18CD7E6B-2C8E-405B-A237-843B9FC9D457}" dt="2022-04-24T09:53:53.080" v="11144" actId="1036"/>
          <ac:spMkLst>
            <pc:docMk/>
            <pc:sldMk cId="486507416" sldId="516"/>
            <ac:spMk id="99" creationId="{20834EA1-5C27-45CE-8593-82B1476477A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100" creationId="{4543FE51-85C0-4DB1-B928-2096925C9817}"/>
          </ac:spMkLst>
        </pc:spChg>
        <pc:spChg chg="add del mod">
          <ac:chgData name="zur bonsen georg" userId="5444515566c7376a" providerId="LiveId" clId="{18CD7E6B-2C8E-405B-A237-843B9FC9D457}" dt="2022-04-24T09:43:22.829" v="10736" actId="478"/>
          <ac:spMkLst>
            <pc:docMk/>
            <pc:sldMk cId="486507416" sldId="516"/>
            <ac:spMk id="103" creationId="{833C44BD-E8B9-476B-8856-3123C54F688E}"/>
          </ac:spMkLst>
        </pc:spChg>
        <pc:spChg chg="add del mod">
          <ac:chgData name="zur bonsen georg" userId="5444515566c7376a" providerId="LiveId" clId="{18CD7E6B-2C8E-405B-A237-843B9FC9D457}" dt="2022-04-24T09:46:26.453" v="10769" actId="478"/>
          <ac:spMkLst>
            <pc:docMk/>
            <pc:sldMk cId="486507416" sldId="516"/>
            <ac:spMk id="105" creationId="{676E81E5-E972-4FCA-A29E-EDC233624D19}"/>
          </ac:spMkLst>
        </pc:spChg>
        <pc:spChg chg="add mod">
          <ac:chgData name="zur bonsen georg" userId="5444515566c7376a" providerId="LiveId" clId="{18CD7E6B-2C8E-405B-A237-843B9FC9D457}" dt="2022-04-24T09:47:29.075" v="10851" actId="121"/>
          <ac:spMkLst>
            <pc:docMk/>
            <pc:sldMk cId="486507416" sldId="516"/>
            <ac:spMk id="106" creationId="{569443BF-A519-4247-9C59-73E0C648B534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09:53:50.658" v="11142" actId="1036"/>
          <ac:spMkLst>
            <pc:docMk/>
            <pc:sldMk cId="486507416" sldId="516"/>
            <ac:spMk id="111" creationId="{0E212DA4-1DC8-441E-A4AE-E36E7513D353}"/>
          </ac:spMkLst>
        </pc:spChg>
        <pc:spChg chg="add del mod">
          <ac:chgData name="zur bonsen georg" userId="5444515566c7376a" providerId="LiveId" clId="{18CD7E6B-2C8E-405B-A237-843B9FC9D457}" dt="2022-04-24T09:53:09.418" v="11128" actId="478"/>
          <ac:spMkLst>
            <pc:docMk/>
            <pc:sldMk cId="486507416" sldId="516"/>
            <ac:spMk id="112" creationId="{0F7A5775-8A15-4974-8E03-550C0A9313C4}"/>
          </ac:spMkLst>
        </pc:spChg>
        <pc:grpChg chg="add del mod">
          <ac:chgData name="zur bonsen georg" userId="5444515566c7376a" providerId="LiveId" clId="{18CD7E6B-2C8E-405B-A237-843B9FC9D457}" dt="2022-04-24T09:33:33.971" v="10208" actId="165"/>
          <ac:grpSpMkLst>
            <pc:docMk/>
            <pc:sldMk cId="486507416" sldId="516"/>
            <ac:grpSpMk id="64" creationId="{D2606789-A2A8-40C9-AE0F-F33969F44B7E}"/>
          </ac:grpSpMkLst>
        </pc:grpChg>
        <pc:grpChg chg="add mod">
          <ac:chgData name="zur bonsen georg" userId="5444515566c7376a" providerId="LiveId" clId="{18CD7E6B-2C8E-405B-A237-843B9FC9D457}" dt="2022-04-24T09:47:55.613" v="10853" actId="14100"/>
          <ac:grpSpMkLst>
            <pc:docMk/>
            <pc:sldMk cId="486507416" sldId="516"/>
            <ac:grpSpMk id="108" creationId="{23A4939E-7A11-4DE4-ABA5-4A699BA25ED4}"/>
          </ac:grpSpMkLst>
        </pc:grp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4" creationId="{F842D469-7273-4A60-A4B8-5BD7647CADB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3" creationId="{DC3BDD63-8417-4E77-8ABA-29991766C581}"/>
          </ac:cxnSpMkLst>
        </pc:cxnChg>
        <pc:cxnChg chg="del mod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6" creationId="{08278BCF-5D50-463B-9BFF-7F810B6E2EE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8" creationId="{195B627C-358A-4EC7-939A-4B00634E1B10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29" creationId="{89027FBD-F4CF-4A15-806C-8BC610CE413E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0" creationId="{BAA9AD98-B992-4783-8361-28CF1D26BFA5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2" creationId="{D08133E7-7C1B-414B-8CA8-C620E79B3FC6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3" creationId="{CCF686B3-6F1E-4E51-AA68-6AE8545F7F48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5" creationId="{F5D4914B-87CC-4263-A718-CB681F75A62A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7" creationId="{F26399DD-703C-4252-A9AD-99F4344932EF}"/>
          </ac:cxnSpMkLst>
        </pc:cxn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39" creationId="{A4894391-C828-4D75-B11E-96527C1724D4}"/>
          </ac:cxnSpMkLst>
        </pc:cxnChg>
        <pc:cxnChg chg="add del mod topLvl">
          <ac:chgData name="zur bonsen georg" userId="5444515566c7376a" providerId="LiveId" clId="{18CD7E6B-2C8E-405B-A237-843B9FC9D457}" dt="2022-04-24T09:34:09.418" v="10257" actId="478"/>
          <ac:cxnSpMkLst>
            <pc:docMk/>
            <pc:sldMk cId="486507416" sldId="516"/>
            <ac:cxnSpMk id="44" creationId="{19CEB66E-A9D0-40BA-869E-C88D7D3BC0E9}"/>
          </ac:cxnSpMkLst>
        </pc:cxnChg>
        <pc:cxnChg chg="add del mod topLvl">
          <ac:chgData name="zur bonsen georg" userId="5444515566c7376a" providerId="LiveId" clId="{18CD7E6B-2C8E-405B-A237-843B9FC9D457}" dt="2022-04-24T09:34:10.779" v="10258" actId="478"/>
          <ac:cxnSpMkLst>
            <pc:docMk/>
            <pc:sldMk cId="486507416" sldId="516"/>
            <ac:cxnSpMk id="45" creationId="{614D6E0E-3F32-4DA1-BCF9-9480C150F757}"/>
          </ac:cxnSpMkLst>
        </pc:cxnChg>
        <pc:cxnChg chg="add del mod topLvl">
          <ac:chgData name="zur bonsen georg" userId="5444515566c7376a" providerId="LiveId" clId="{18CD7E6B-2C8E-405B-A237-843B9FC9D457}" dt="2022-04-24T09:34:12.428" v="10259" actId="478"/>
          <ac:cxnSpMkLst>
            <pc:docMk/>
            <pc:sldMk cId="486507416" sldId="516"/>
            <ac:cxnSpMk id="46" creationId="{415E90ED-964C-4A05-9937-8C3489F7F04F}"/>
          </ac:cxnSpMkLst>
        </pc:cxnChg>
        <pc:cxnChg chg="add del mod topLvl">
          <ac:chgData name="zur bonsen georg" userId="5444515566c7376a" providerId="LiveId" clId="{18CD7E6B-2C8E-405B-A237-843B9FC9D457}" dt="2022-04-24T09:34:13.477" v="10260" actId="478"/>
          <ac:cxnSpMkLst>
            <pc:docMk/>
            <pc:sldMk cId="486507416" sldId="516"/>
            <ac:cxnSpMk id="47" creationId="{FF982C1E-530A-4A5B-B61F-6697D2A5CD83}"/>
          </ac:cxnSpMkLst>
        </pc:cxnChg>
        <pc:cxnChg chg="add del mod topLvl">
          <ac:chgData name="zur bonsen georg" userId="5444515566c7376a" providerId="LiveId" clId="{18CD7E6B-2C8E-405B-A237-843B9FC9D457}" dt="2022-04-24T09:34:07.336" v="10256" actId="478"/>
          <ac:cxnSpMkLst>
            <pc:docMk/>
            <pc:sldMk cId="486507416" sldId="516"/>
            <ac:cxnSpMk id="48" creationId="{E568B535-D528-41D5-9134-86A6AE376A84}"/>
          </ac:cxnSpMkLst>
        </pc:cxnChg>
        <pc:cxnChg chg="add mod topLvl">
          <ac:chgData name="zur bonsen georg" userId="5444515566c7376a" providerId="LiveId" clId="{18CD7E6B-2C8E-405B-A237-843B9FC9D457}" dt="2022-04-24T09:47:58.724" v="10856" actId="1036"/>
          <ac:cxnSpMkLst>
            <pc:docMk/>
            <pc:sldMk cId="486507416" sldId="516"/>
            <ac:cxnSpMk id="49" creationId="{48D66365-D37C-45BC-B23E-71F347D01CAC}"/>
          </ac:cxnSpMkLst>
        </pc:cxnChg>
        <pc:cxnChg chg="add mod topLvl">
          <ac:chgData name="zur bonsen georg" userId="5444515566c7376a" providerId="LiveId" clId="{18CD7E6B-2C8E-405B-A237-843B9FC9D457}" dt="2022-04-24T09:34:29.911" v="10266" actId="14100"/>
          <ac:cxnSpMkLst>
            <pc:docMk/>
            <pc:sldMk cId="486507416" sldId="516"/>
            <ac:cxnSpMk id="50" creationId="{12BC7B7F-E63B-4202-8BD1-D3D2BB179550}"/>
          </ac:cxnSpMkLst>
        </pc:cxnChg>
        <pc:cxnChg chg="add mod topLvl">
          <ac:chgData name="zur bonsen georg" userId="5444515566c7376a" providerId="LiveId" clId="{18CD7E6B-2C8E-405B-A237-843B9FC9D457}" dt="2022-04-24T09:47:07.458" v="10841" actId="1036"/>
          <ac:cxnSpMkLst>
            <pc:docMk/>
            <pc:sldMk cId="486507416" sldId="516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69" creationId="{35E8535F-64D6-4F95-AED8-8D390630AA4B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0" creationId="{02EA09E3-29FD-4B40-BAB8-14FB177F4597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1" creationId="{6B49EAB6-DBB6-47F2-8C5A-0E730310F0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2" creationId="{71F89E94-DF9E-4448-8D76-C7306D691158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3" creationId="{AC2345D7-453F-48DA-9856-BB628BAE4862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4" creationId="{9441C0AC-0429-4B88-A95F-F3DD8C427E3F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5" creationId="{42DEA55A-A88E-43ED-9C06-D58243AFDD69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6" creationId="{39345581-3111-489E-AF08-1B7C443C9F3D}"/>
          </ac:cxnSpMkLst>
        </pc:cxnChg>
        <pc:cxnChg chg="add mod">
          <ac:chgData name="zur bonsen georg" userId="5444515566c7376a" providerId="LiveId" clId="{18CD7E6B-2C8E-405B-A237-843B9FC9D457}" dt="2022-04-24T09:54:01.046" v="11146" actId="14100"/>
          <ac:cxnSpMkLst>
            <pc:docMk/>
            <pc:sldMk cId="486507416" sldId="516"/>
            <ac:cxnSpMk id="102" creationId="{9790E2B3-7045-4D08-9FC1-D3E037BECFC0}"/>
          </ac:cxnSpMkLst>
        </pc:cxnChg>
      </pc:sldChg>
      <pc:sldChg chg="addSp delSp modSp add mod">
        <pc:chgData name="zur bonsen georg" userId="5444515566c7376a" providerId="LiveId" clId="{18CD7E6B-2C8E-405B-A237-843B9FC9D457}" dt="2022-04-24T19:41:43.795" v="12845" actId="114"/>
        <pc:sldMkLst>
          <pc:docMk/>
          <pc:sldMk cId="3613540113" sldId="517"/>
        </pc:sldMkLst>
        <pc:spChg chg="mod">
          <ac:chgData name="zur bonsen georg" userId="5444515566c7376a" providerId="LiveId" clId="{18CD7E6B-2C8E-405B-A237-843B9FC9D457}" dt="2022-04-24T18:10:45.431" v="11159" actId="20577"/>
          <ac:spMkLst>
            <pc:docMk/>
            <pc:sldMk cId="3613540113" sldId="51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19:36:00.623" v="12514" actId="14100"/>
          <ac:spMkLst>
            <pc:docMk/>
            <pc:sldMk cId="3613540113" sldId="517"/>
            <ac:spMk id="3" creationId="{791B3492-49E5-4EAB-AB2D-4735FA5554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4" creationId="{3ED4B5A5-B74F-409B-B444-4889A1BBB5C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5" creationId="{706CEEAD-4E9E-4564-912D-BD0F1A60239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2" creationId="{203B631C-942B-432D-8B61-B635D8DDA59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3" creationId="{8F312EE4-9DB1-4852-A44F-375C657AF82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4" creationId="{ABB56097-DBC1-402E-8CDB-FBFE423B776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5" creationId="{6E7D0383-3014-4FA9-BB4E-BF9BA54A566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6" creationId="{AC5C75F6-33B2-4EDE-B006-0060F2327EA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7" creationId="{65E122B7-A6D3-4441-9F85-A0AD6AB86F1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8" creationId="{2EE81BD3-0A03-432B-BC28-2BFE9870D85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9" creationId="{9E832CBF-6367-4A1B-9DE0-9A3AC016E9C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0" creationId="{283CA7DD-F498-4AF7-8AC2-8951C401642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2" creationId="{798DB2BF-CC54-4FB6-A937-44CF1CC94E61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3" creationId="{E8930E2F-25D9-4291-8304-D6D4CFD34FD2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64" creationId="{883ABDD0-65A6-435D-8B56-90A80D54F324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65" creationId="{686BDFC6-A2B1-471F-B355-21875EFB72A0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6" creationId="{6D1F2D25-ABE1-4818-8B33-231026119194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67" creationId="{EBB9BB94-EF9D-43C6-8228-FA2225AD30E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68" creationId="{03C826A4-3FA7-4950-92B4-D05D1DDFB73B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77" creationId="{95A38175-2129-4772-8C99-82477AAFEBE9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8" creationId="{A7B0EDF8-310D-4BB0-B504-21A9ABC4924E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9" creationId="{74A6E530-5BB8-4944-AC0B-B84C481734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0" creationId="{2AF1CC50-E014-473B-9166-66BF4F40124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1" creationId="{C25375C8-02A8-403B-86D9-DF185FAB96A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2" creationId="{12670B64-5DC1-4053-AA72-D2604A2125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3" creationId="{5479034C-0BD4-4818-90DB-1C41533DFDE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4" creationId="{3D26F88C-C519-4826-8307-24E0B1F632E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5" creationId="{D46D7B0C-CD5C-4B12-B457-028F23892F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6" creationId="{84589899-8688-4194-BE28-4C34319E6A01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7" creationId="{64B8A89A-74F0-49B9-BEE5-CB52E549C4E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8" creationId="{FFAF3EF7-ECB1-4FA8-9FBF-EA2EB52B099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9" creationId="{BA583704-8B95-4A43-99B4-6BC6B6B316D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0" creationId="{273001C5-EBBF-4CB2-A520-D98228025B2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1" creationId="{FE7BAECC-630B-4AD3-A536-0A3BB7554F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2" creationId="{3598A97A-FFF7-4401-AF47-428F444A41E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3" creationId="{213A46E3-49EA-40D6-B6BB-13C81BA1531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4" creationId="{24082245-76AD-45C5-B1CD-334773C3EE7E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5" creationId="{C9DD8028-44B6-4262-B6DF-A3839B907D5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6" creationId="{59501D39-DC6A-40F2-AC0C-A3E08B8586C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7" creationId="{1BA0CAF0-DF6C-4E8A-A477-40E7F0EA5DD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8" creationId="{EF0569DC-8B42-4E32-A322-88A2C67D0C0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9" creationId="{20834EA1-5C27-45CE-8593-82B1476477A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0" creationId="{4543FE51-85C0-4DB1-B928-2096925C9817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1" creationId="{857F6BC8-F97F-4DF2-9710-CCE72C17FD42}"/>
          </ac:spMkLst>
        </pc:spChg>
        <pc:spChg chg="add mod">
          <ac:chgData name="zur bonsen georg" userId="5444515566c7376a" providerId="LiveId" clId="{18CD7E6B-2C8E-405B-A237-843B9FC9D457}" dt="2022-04-24T19:41:43.795" v="12845" actId="114"/>
          <ac:spMkLst>
            <pc:docMk/>
            <pc:sldMk cId="3613540113" sldId="517"/>
            <ac:spMk id="103" creationId="{79AFE7B5-2FAB-45B7-B996-465ABDB73428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4" creationId="{FEC42A58-273E-4921-BDBA-B5CB54876BB3}"/>
          </ac:spMkLst>
        </pc:spChg>
        <pc:spChg chg="add mod">
          <ac:chgData name="zur bonsen georg" userId="5444515566c7376a" providerId="LiveId" clId="{18CD7E6B-2C8E-405B-A237-843B9FC9D457}" dt="2022-04-24T19:31:45.409" v="12337" actId="3064"/>
          <ac:spMkLst>
            <pc:docMk/>
            <pc:sldMk cId="3613540113" sldId="517"/>
            <ac:spMk id="105" creationId="{2293924F-1FFC-4CA9-ACDA-5F7EA62908A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6" creationId="{569443BF-A519-4247-9C59-73E0C648B53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19:31:55.352" v="12340" actId="1035"/>
          <ac:spMkLst>
            <pc:docMk/>
            <pc:sldMk cId="3613540113" sldId="517"/>
            <ac:spMk id="109" creationId="{7013077E-0D0C-4E03-A47C-7727672C9DBA}"/>
          </ac:spMkLst>
        </pc:spChg>
        <pc:spChg chg="add mod">
          <ac:chgData name="zur bonsen georg" userId="5444515566c7376a" providerId="LiveId" clId="{18CD7E6B-2C8E-405B-A237-843B9FC9D457}" dt="2022-04-24T19:41:20.298" v="12844" actId="6549"/>
          <ac:spMkLst>
            <pc:docMk/>
            <pc:sldMk cId="3613540113" sldId="517"/>
            <ac:spMk id="110" creationId="{D253F267-7749-4833-85B3-CE312535C69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11" creationId="{0E212DA4-1DC8-441E-A4AE-E36E7513D35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2" creationId="{A0C5CA70-B1E2-415B-A1CC-5A05A2FFC50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3" creationId="{7FC65303-C83E-42EB-8AD9-842EEA94121F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4" creationId="{6BD7CA6C-BDAF-4520-9088-EB8D4799AFE1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5" creationId="{07B0E6BF-40BE-4E63-A0B1-48BD47E1A164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6" creationId="{A789FA78-F0CE-4368-85B8-69C621CE13F6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7" creationId="{286446C3-008A-4668-A3A3-1A7CB4A22F42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8" creationId="{462EC032-A5A4-46ED-A02C-E59ADEE95410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9" creationId="{0C92636E-79B5-476E-9DFE-4D8F7042E835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20" creationId="{0ED89430-8BC4-4BE0-8316-A2A98DEFA25B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1" creationId="{03BC9655-F5FD-440E-959D-F56B6B32951D}"/>
          </ac:spMkLst>
        </pc:spChg>
        <pc:spChg chg="add del mod">
          <ac:chgData name="zur bonsen georg" userId="5444515566c7376a" providerId="LiveId" clId="{18CD7E6B-2C8E-405B-A237-843B9FC9D457}" dt="2022-04-24T18:19:24.697" v="11540" actId="478"/>
          <ac:spMkLst>
            <pc:docMk/>
            <pc:sldMk cId="3613540113" sldId="517"/>
            <ac:spMk id="122" creationId="{2BFE41F5-24AC-4FD3-A87C-9EFCC92F4CAC}"/>
          </ac:spMkLst>
        </pc:spChg>
        <pc:spChg chg="add del mod">
          <ac:chgData name="zur bonsen georg" userId="5444515566c7376a" providerId="LiveId" clId="{18CD7E6B-2C8E-405B-A237-843B9FC9D457}" dt="2022-04-24T18:19:22.021" v="11539" actId="478"/>
          <ac:spMkLst>
            <pc:docMk/>
            <pc:sldMk cId="3613540113" sldId="517"/>
            <ac:spMk id="123" creationId="{9521B95A-A6ED-45D9-9730-6ACD2815FDCA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4" creationId="{15F960E5-E2ED-434B-AB5A-3AC5F70F467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5" creationId="{53607AE4-33E1-487E-B5EF-B34F216A59B1}"/>
          </ac:spMkLst>
        </pc:spChg>
        <pc:spChg chg="add mod">
          <ac:chgData name="zur bonsen georg" userId="5444515566c7376a" providerId="LiveId" clId="{18CD7E6B-2C8E-405B-A237-843B9FC9D457}" dt="2022-04-24T19:35:32.519" v="12508" actId="1035"/>
          <ac:spMkLst>
            <pc:docMk/>
            <pc:sldMk cId="3613540113" sldId="517"/>
            <ac:spMk id="126" creationId="{E7AE17C7-355C-4977-B5E5-0A3CB3BF34E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7" creationId="{6FC6AD87-0A94-49DF-9B70-55103B70F88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8" creationId="{52AF3196-AF46-479C-AB9C-3CCCC02DF40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9" creationId="{664B5EB9-D1B1-4781-8B9F-DE711926743C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0" creationId="{66E235CC-E737-4AF1-AED3-DF9A28195D4D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131" creationId="{86674185-551B-4EBF-AD25-791BE31328D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132" creationId="{4F7391EF-7FF2-45F3-A787-211B1402DFEA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133" creationId="{7500411B-2F12-4268-A9EB-494D30033C31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134" creationId="{3CDF3E06-5EEC-4DB9-A4C6-586AD58DC7C9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35" creationId="{5FC280AD-1F25-4164-9E1F-205D0794CD27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6" creationId="{77551AC2-6B8E-4C0F-8797-CC45560EFF21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137" creationId="{1FEB9D5D-B435-47F5-8BAC-4522C256C21E}"/>
          </ac:spMkLst>
        </pc:spChg>
        <pc:spChg chg="add mod">
          <ac:chgData name="zur bonsen georg" userId="5444515566c7376a" providerId="LiveId" clId="{18CD7E6B-2C8E-405B-A237-843B9FC9D457}" dt="2022-04-24T19:32:41.397" v="12411" actId="122"/>
          <ac:spMkLst>
            <pc:docMk/>
            <pc:sldMk cId="3613540113" sldId="517"/>
            <ac:spMk id="138" creationId="{AC7B4E1E-5B7B-4BA5-B8F0-7A81C67BC828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9" creationId="{95ADC085-2DC5-4678-89CA-9818B81AF463}"/>
          </ac:spMkLst>
        </pc:spChg>
        <pc:spChg chg="add mod">
          <ac:chgData name="zur bonsen georg" userId="5444515566c7376a" providerId="LiveId" clId="{18CD7E6B-2C8E-405B-A237-843B9FC9D457}" dt="2022-04-24T19:40:03.883" v="12677" actId="1036"/>
          <ac:spMkLst>
            <pc:docMk/>
            <pc:sldMk cId="3613540113" sldId="517"/>
            <ac:spMk id="140" creationId="{F61C16DB-80F9-4B61-981D-2B4320A3A0DC}"/>
          </ac:spMkLst>
        </pc:spChg>
        <pc:spChg chg="add mod">
          <ac:chgData name="zur bonsen georg" userId="5444515566c7376a" providerId="LiveId" clId="{18CD7E6B-2C8E-405B-A237-843B9FC9D457}" dt="2022-04-24T19:39:59.781" v="12639" actId="14100"/>
          <ac:spMkLst>
            <pc:docMk/>
            <pc:sldMk cId="3613540113" sldId="517"/>
            <ac:spMk id="141" creationId="{32BE120D-3045-4462-8DE4-38EAFDB2F6D3}"/>
          </ac:spMkLst>
        </pc:spChg>
        <pc:spChg chg="add mod">
          <ac:chgData name="zur bonsen georg" userId="5444515566c7376a" providerId="LiveId" clId="{18CD7E6B-2C8E-405B-A237-843B9FC9D457}" dt="2022-04-24T19:37:24.484" v="12551" actId="14100"/>
          <ac:spMkLst>
            <pc:docMk/>
            <pc:sldMk cId="3613540113" sldId="517"/>
            <ac:spMk id="142" creationId="{70DC3E93-A1DB-41B8-BBC5-831CFAC38B7B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3" creationId="{1CB939A9-FD43-4646-B5C4-15FDE88BF907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4" creationId="{941A02E5-EF2F-4475-BF2C-129AEE8B6E62}"/>
          </ac:spMkLst>
        </pc:spChg>
        <pc:spChg chg="add del mod">
          <ac:chgData name="zur bonsen georg" userId="5444515566c7376a" providerId="LiveId" clId="{18CD7E6B-2C8E-405B-A237-843B9FC9D457}" dt="2022-04-24T19:39:16.165" v="12602" actId="478"/>
          <ac:spMkLst>
            <pc:docMk/>
            <pc:sldMk cId="3613540113" sldId="517"/>
            <ac:spMk id="145" creationId="{DBEA787C-B8C7-4BE1-86D5-1A6F7633C47D}"/>
          </ac:spMkLst>
        </pc:spChg>
        <pc:spChg chg="add mod">
          <ac:chgData name="zur bonsen georg" userId="5444515566c7376a" providerId="LiveId" clId="{18CD7E6B-2C8E-405B-A237-843B9FC9D457}" dt="2022-04-24T19:40:40.346" v="12768" actId="14100"/>
          <ac:spMkLst>
            <pc:docMk/>
            <pc:sldMk cId="3613540113" sldId="517"/>
            <ac:spMk id="146" creationId="{90CA9FC4-F5F0-4562-A436-935C389A3F88}"/>
          </ac:spMkLst>
        </pc:spChg>
        <pc:spChg chg="add mod">
          <ac:chgData name="zur bonsen georg" userId="5444515566c7376a" providerId="LiveId" clId="{18CD7E6B-2C8E-405B-A237-843B9FC9D457}" dt="2022-04-24T19:41:04.928" v="12843" actId="20577"/>
          <ac:spMkLst>
            <pc:docMk/>
            <pc:sldMk cId="3613540113" sldId="517"/>
            <ac:spMk id="147" creationId="{5F92431B-D8F5-48B3-BAEF-513C7191DFC2}"/>
          </ac:spMkLst>
        </pc:spChg>
        <pc:grpChg chg="del">
          <ac:chgData name="zur bonsen georg" userId="5444515566c7376a" providerId="LiveId" clId="{18CD7E6B-2C8E-405B-A237-843B9FC9D457}" dt="2022-04-24T18:10:50.091" v="11160" actId="478"/>
          <ac:grpSpMkLst>
            <pc:docMk/>
            <pc:sldMk cId="3613540113" sldId="517"/>
            <ac:grpSpMk id="108" creationId="{23A4939E-7A11-4DE4-ABA5-4A699BA25ED4}"/>
          </ac:grpSpMkLst>
        </pc:grp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49" creationId="{48D66365-D37C-45BC-B23E-71F347D01CAC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0" creationId="{12BC7B7F-E63B-4202-8BD1-D3D2BB179550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102" creationId="{9790E2B3-7045-4D08-9FC1-D3E037BECFC0}"/>
          </ac:cxnSpMkLst>
        </pc:cxnChg>
      </pc:sldChg>
    </pc:docChg>
  </pc:docChgLst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28T22:07:28.731" v="5765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  <pc:sldChg chg="addSp delSp modSp add mod">
        <pc:chgData name="zur bonsen georg" userId="5444515566c7376a" providerId="LiveId" clId="{EE8043E9-5C9D-48E2-83BC-322B6217B78C}" dt="2022-02-28T22:07:28.731" v="5765" actId="20577"/>
        <pc:sldMkLst>
          <pc:docMk/>
          <pc:sldMk cId="2182778507" sldId="506"/>
        </pc:sldMkLst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6" creationId="{03B25F4F-FBCF-4C4E-AA15-04F7EA0CB832}"/>
          </ac:spMkLst>
        </pc:spChg>
        <pc:spChg chg="add mod">
          <ac:chgData name="zur bonsen georg" userId="5444515566c7376a" providerId="LiveId" clId="{EE8043E9-5C9D-48E2-83BC-322B6217B78C}" dt="2022-02-28T22:02:58.254" v="5198" actId="1036"/>
          <ac:spMkLst>
            <pc:docMk/>
            <pc:sldMk cId="2182778507" sldId="506"/>
            <ac:spMk id="19" creationId="{60D8DB24-2593-41CD-B403-D6BE1193F094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0" creationId="{494AC68D-ED77-4C4B-A06D-93F5E2FD914A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1" creationId="{DC6486D6-7308-4344-B0A1-1A294B0FC4DB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2" creationId="{D48ACF04-C5C9-4F1A-A81C-850E28AA7632}"/>
          </ac:spMkLst>
        </pc:spChg>
        <pc:spChg chg="add del mod">
          <ac:chgData name="zur bonsen georg" userId="5444515566c7376a" providerId="LiveId" clId="{EE8043E9-5C9D-48E2-83BC-322B6217B78C}" dt="2022-02-28T21:55:00.708" v="4907" actId="478"/>
          <ac:spMkLst>
            <pc:docMk/>
            <pc:sldMk cId="2182778507" sldId="506"/>
            <ac:spMk id="23" creationId="{09BB5E26-E1BD-425B-A091-0902FC162F18}"/>
          </ac:spMkLst>
        </pc:spChg>
        <pc:spChg chg="add mod">
          <ac:chgData name="zur bonsen georg" userId="5444515566c7376a" providerId="LiveId" clId="{EE8043E9-5C9D-48E2-83BC-322B6217B78C}" dt="2022-02-28T21:58:53.178" v="5033" actId="113"/>
          <ac:spMkLst>
            <pc:docMk/>
            <pc:sldMk cId="2182778507" sldId="506"/>
            <ac:spMk id="24" creationId="{697BB716-7254-4C23-8D78-3C758A7E6E43}"/>
          </ac:spMkLst>
        </pc:spChg>
        <pc:spChg chg="add del mod">
          <ac:chgData name="zur bonsen georg" userId="5444515566c7376a" providerId="LiveId" clId="{EE8043E9-5C9D-48E2-83BC-322B6217B78C}" dt="2022-02-28T21:23:30.682" v="2691" actId="478"/>
          <ac:spMkLst>
            <pc:docMk/>
            <pc:sldMk cId="2182778507" sldId="506"/>
            <ac:spMk id="25" creationId="{BB3D39FA-F7C5-4D9C-A12D-1A096332C3C0}"/>
          </ac:spMkLst>
        </pc:spChg>
        <pc:spChg chg="add mod">
          <ac:chgData name="zur bonsen georg" userId="5444515566c7376a" providerId="LiveId" clId="{EE8043E9-5C9D-48E2-83BC-322B6217B78C}" dt="2022-02-28T22:00:28.353" v="5051" actId="2085"/>
          <ac:spMkLst>
            <pc:docMk/>
            <pc:sldMk cId="2182778507" sldId="506"/>
            <ac:spMk id="26" creationId="{86A28E21-0B1A-4A90-988F-10355FE70922}"/>
          </ac:spMkLst>
        </pc:spChg>
        <pc:spChg chg="add mod">
          <ac:chgData name="zur bonsen georg" userId="5444515566c7376a" providerId="LiveId" clId="{EE8043E9-5C9D-48E2-83BC-322B6217B78C}" dt="2022-02-28T21:58:30.776" v="5027" actId="113"/>
          <ac:spMkLst>
            <pc:docMk/>
            <pc:sldMk cId="2182778507" sldId="506"/>
            <ac:spMk id="27" creationId="{33C60CA0-8926-4BB3-91C6-584A38B3C3A1}"/>
          </ac:spMkLst>
        </pc:spChg>
        <pc:spChg chg="add mod">
          <ac:chgData name="zur bonsen georg" userId="5444515566c7376a" providerId="LiveId" clId="{EE8043E9-5C9D-48E2-83BC-322B6217B78C}" dt="2022-02-28T21:58:37.861" v="5029" actId="113"/>
          <ac:spMkLst>
            <pc:docMk/>
            <pc:sldMk cId="2182778507" sldId="506"/>
            <ac:spMk id="28" creationId="{3103C3D1-0296-4721-9392-12B2D1B0EBE0}"/>
          </ac:spMkLst>
        </pc:spChg>
        <pc:spChg chg="add mod">
          <ac:chgData name="zur bonsen georg" userId="5444515566c7376a" providerId="LiveId" clId="{EE8043E9-5C9D-48E2-83BC-322B6217B78C}" dt="2022-02-28T21:45:52.687" v="4321" actId="207"/>
          <ac:spMkLst>
            <pc:docMk/>
            <pc:sldMk cId="2182778507" sldId="506"/>
            <ac:spMk id="29" creationId="{93BDB0F9-88F2-4D90-B9E3-FFFDC87E7262}"/>
          </ac:spMkLst>
        </pc:spChg>
        <pc:spChg chg="add del mod">
          <ac:chgData name="zur bonsen georg" userId="5444515566c7376a" providerId="LiveId" clId="{EE8043E9-5C9D-48E2-83BC-322B6217B78C}" dt="2022-02-28T21:36:57.732" v="3807" actId="478"/>
          <ac:spMkLst>
            <pc:docMk/>
            <pc:sldMk cId="2182778507" sldId="506"/>
            <ac:spMk id="30" creationId="{1980CC0C-EAFD-40F4-AF67-B28B3A3DA4A3}"/>
          </ac:spMkLst>
        </pc:spChg>
        <pc:spChg chg="add mod">
          <ac:chgData name="zur bonsen georg" userId="5444515566c7376a" providerId="LiveId" clId="{EE8043E9-5C9D-48E2-83BC-322B6217B78C}" dt="2022-02-28T22:05:23.081" v="5516" actId="1035"/>
          <ac:spMkLst>
            <pc:docMk/>
            <pc:sldMk cId="2182778507" sldId="506"/>
            <ac:spMk id="31" creationId="{2B01B5EA-3935-46C3-B8CA-49486E310B27}"/>
          </ac:spMkLst>
        </pc:spChg>
        <pc:spChg chg="add mod">
          <ac:chgData name="zur bonsen georg" userId="5444515566c7376a" providerId="LiveId" clId="{EE8043E9-5C9D-48E2-83BC-322B6217B78C}" dt="2022-02-28T22:06:37.050" v="5698" actId="14100"/>
          <ac:spMkLst>
            <pc:docMk/>
            <pc:sldMk cId="2182778507" sldId="506"/>
            <ac:spMk id="32" creationId="{F86997ED-077D-4468-A297-A6CC4C763BB6}"/>
          </ac:spMkLst>
        </pc:spChg>
        <pc:spChg chg="add mod">
          <ac:chgData name="zur bonsen georg" userId="5444515566c7376a" providerId="LiveId" clId="{EE8043E9-5C9D-48E2-83BC-322B6217B78C}" dt="2022-02-28T22:07:28.731" v="5765" actId="20577"/>
          <ac:spMkLst>
            <pc:docMk/>
            <pc:sldMk cId="2182778507" sldId="506"/>
            <ac:spMk id="33" creationId="{75B7F68E-DC0C-4F3F-A233-ADD73AC4EB5D}"/>
          </ac:spMkLst>
        </pc:spChg>
        <pc:spChg chg="add del mod">
          <ac:chgData name="zur bonsen georg" userId="5444515566c7376a" providerId="LiveId" clId="{EE8043E9-5C9D-48E2-83BC-322B6217B78C}" dt="2022-02-28T21:50:29.535" v="4484" actId="478"/>
          <ac:spMkLst>
            <pc:docMk/>
            <pc:sldMk cId="2182778507" sldId="506"/>
            <ac:spMk id="69" creationId="{0B6F22D5-EEC9-4103-88B3-20C38EBFBACE}"/>
          </ac:spMkLst>
        </pc:spChg>
        <pc:spChg chg="add mod">
          <ac:chgData name="zur bonsen georg" userId="5444515566c7376a" providerId="LiveId" clId="{EE8043E9-5C9D-48E2-83BC-322B6217B78C}" dt="2022-02-28T22:05:48.610" v="5547" actId="1036"/>
          <ac:spMkLst>
            <pc:docMk/>
            <pc:sldMk cId="2182778507" sldId="506"/>
            <ac:spMk id="80" creationId="{77AEAB4B-9707-48A1-8531-4D8FC855E8A4}"/>
          </ac:spMkLst>
        </pc:spChg>
        <pc:spChg chg="add mod ord">
          <ac:chgData name="zur bonsen georg" userId="5444515566c7376a" providerId="LiveId" clId="{EE8043E9-5C9D-48E2-83BC-322B6217B78C}" dt="2022-02-28T22:05:41.417" v="5543" actId="20577"/>
          <ac:spMkLst>
            <pc:docMk/>
            <pc:sldMk cId="2182778507" sldId="506"/>
            <ac:spMk id="81" creationId="{E8B6D4EB-08D0-46B1-85B3-E55C14FEC7E8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0" creationId="{566E23E7-F9CA-4744-B890-4CDCF09827FC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382" creationId="{2715AA32-8EAF-45C8-BE31-703315685336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384" creationId="{AD1C4384-F554-4025-9591-3A94928D469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5" creationId="{EC8EBD0E-614A-41CA-B43C-08F197604B8B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19" creationId="{410563D6-851F-43B6-85E5-39C51DBE734E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0" creationId="{00A816FA-9898-44C1-9E25-33A6764929DF}"/>
          </ac:spMkLst>
        </pc:spChg>
        <pc:spChg chg="mod">
          <ac:chgData name="zur bonsen georg" userId="5444515566c7376a" providerId="LiveId" clId="{EE8043E9-5C9D-48E2-83BC-322B6217B78C}" dt="2022-02-28T21:58:50.341" v="5031" actId="113"/>
          <ac:spMkLst>
            <pc:docMk/>
            <pc:sldMk cId="2182778507" sldId="506"/>
            <ac:spMk id="421" creationId="{8C66F0B6-5B68-44DA-A605-A3883BE0ACE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2" creationId="{88E43557-5919-4BC9-B344-BBF82C0014A9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3" creationId="{C0DC8E5A-B1F0-4A2C-B66C-604E4568E713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4" creationId="{CA30B6CA-DB3C-403A-85E5-82A8DC5DA1C0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425" creationId="{FD78D88E-B925-4B6C-B1D2-02CDC487C87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6" creationId="{C4F78FB8-0471-454E-BCE6-09053352745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7" creationId="{BD0E58F2-F6F8-4475-A960-140F76E8DDDF}"/>
          </ac:spMkLst>
        </pc:spChg>
        <pc:spChg chg="del">
          <ac:chgData name="zur bonsen georg" userId="5444515566c7376a" providerId="LiveId" clId="{EE8043E9-5C9D-48E2-83BC-322B6217B78C}" dt="2022-02-28T21:20:41.691" v="2493" actId="478"/>
          <ac:spMkLst>
            <pc:docMk/>
            <pc:sldMk cId="2182778507" sldId="506"/>
            <ac:spMk id="428" creationId="{8FC7A6AA-ECC5-40C9-92E7-3E158C71FE5E}"/>
          </ac:spMkLst>
        </pc:spChg>
        <pc:cxnChg chg="add mod">
          <ac:chgData name="zur bonsen georg" userId="5444515566c7376a" providerId="LiveId" clId="{EE8043E9-5C9D-48E2-83BC-322B6217B78C}" dt="2022-02-28T21:42:14.321" v="4255" actId="1076"/>
          <ac:cxnSpMkLst>
            <pc:docMk/>
            <pc:sldMk cId="2182778507" sldId="506"/>
            <ac:cxnSpMk id="5" creationId="{893E9740-E9C5-461C-B7B6-674D9AEEA51F}"/>
          </ac:cxnSpMkLst>
        </pc:cxnChg>
        <pc:cxnChg chg="add mod">
          <ac:chgData name="zur bonsen georg" userId="5444515566c7376a" providerId="LiveId" clId="{EE8043E9-5C9D-48E2-83BC-322B6217B78C}" dt="2022-02-28T21:42:04.322" v="4254" actId="692"/>
          <ac:cxnSpMkLst>
            <pc:docMk/>
            <pc:sldMk cId="2182778507" sldId="506"/>
            <ac:cxnSpMk id="36" creationId="{CDF8A4B3-EA5A-4CB4-AAF9-086235BFAE7D}"/>
          </ac:cxnSpMkLst>
        </pc:cxnChg>
        <pc:cxnChg chg="add mod">
          <ac:chgData name="zur bonsen georg" userId="5444515566c7376a" providerId="LiveId" clId="{EE8043E9-5C9D-48E2-83BC-322B6217B78C}" dt="2022-02-28T21:44:21.634" v="4303" actId="1036"/>
          <ac:cxnSpMkLst>
            <pc:docMk/>
            <pc:sldMk cId="2182778507" sldId="506"/>
            <ac:cxnSpMk id="38" creationId="{23A8E4A2-31B5-4C1C-ABF4-6BF5C1246CFD}"/>
          </ac:cxnSpMkLst>
        </pc:cxnChg>
        <pc:cxnChg chg="add mod">
          <ac:chgData name="zur bonsen georg" userId="5444515566c7376a" providerId="LiveId" clId="{EE8043E9-5C9D-48E2-83BC-322B6217B78C}" dt="2022-02-28T21:42:48.146" v="4267" actId="14100"/>
          <ac:cxnSpMkLst>
            <pc:docMk/>
            <pc:sldMk cId="2182778507" sldId="506"/>
            <ac:cxnSpMk id="40" creationId="{396AB212-F2F2-4680-933E-B12B0D0464EF}"/>
          </ac:cxnSpMkLst>
        </pc:cxnChg>
        <pc:cxnChg chg="add mod">
          <ac:chgData name="zur bonsen georg" userId="5444515566c7376a" providerId="LiveId" clId="{EE8043E9-5C9D-48E2-83BC-322B6217B78C}" dt="2022-02-28T21:43:22.900" v="4276" actId="1036"/>
          <ac:cxnSpMkLst>
            <pc:docMk/>
            <pc:sldMk cId="2182778507" sldId="506"/>
            <ac:cxnSpMk id="42" creationId="{BCC2CADB-08DF-4938-B876-ABA868364BA8}"/>
          </ac:cxnSpMkLst>
        </pc:cxnChg>
        <pc:cxnChg chg="add mod">
          <ac:chgData name="zur bonsen georg" userId="5444515566c7376a" providerId="LiveId" clId="{EE8043E9-5C9D-48E2-83BC-322B6217B78C}" dt="2022-02-28T21:43:30.473" v="4278" actId="14100"/>
          <ac:cxnSpMkLst>
            <pc:docMk/>
            <pc:sldMk cId="2182778507" sldId="506"/>
            <ac:cxnSpMk id="44" creationId="{ABE2FD11-61B7-4654-AC34-50097F9A05E9}"/>
          </ac:cxnSpMkLst>
        </pc:cxnChg>
        <pc:cxnChg chg="add mod">
          <ac:chgData name="zur bonsen georg" userId="5444515566c7376a" providerId="LiveId" clId="{EE8043E9-5C9D-48E2-83BC-322B6217B78C}" dt="2022-02-28T21:43:33.503" v="4280" actId="1076"/>
          <ac:cxnSpMkLst>
            <pc:docMk/>
            <pc:sldMk cId="2182778507" sldId="506"/>
            <ac:cxnSpMk id="49" creationId="{A08B934C-5C13-487D-9BAF-0E26CCF4C822}"/>
          </ac:cxnSpMkLst>
        </pc:cxnChg>
        <pc:cxnChg chg="add mod">
          <ac:chgData name="zur bonsen georg" userId="5444515566c7376a" providerId="LiveId" clId="{EE8043E9-5C9D-48E2-83BC-322B6217B78C}" dt="2022-02-28T21:43:33.930" v="4281"/>
          <ac:cxnSpMkLst>
            <pc:docMk/>
            <pc:sldMk cId="2182778507" sldId="506"/>
            <ac:cxnSpMk id="50" creationId="{92F439F9-8BBE-4768-9CE6-3DFB64E6AF86}"/>
          </ac:cxnSpMkLst>
        </pc:cxnChg>
        <pc:cxnChg chg="add mod">
          <ac:chgData name="zur bonsen georg" userId="5444515566c7376a" providerId="LiveId" clId="{EE8043E9-5C9D-48E2-83BC-322B6217B78C}" dt="2022-02-28T21:47:26.772" v="4387" actId="1076"/>
          <ac:cxnSpMkLst>
            <pc:docMk/>
            <pc:sldMk cId="2182778507" sldId="506"/>
            <ac:cxnSpMk id="51" creationId="{EAB488B0-4680-413A-9163-3F42253D8C64}"/>
          </ac:cxnSpMkLst>
        </pc:cxnChg>
        <pc:cxnChg chg="add mod">
          <ac:chgData name="zur bonsen georg" userId="5444515566c7376a" providerId="LiveId" clId="{EE8043E9-5C9D-48E2-83BC-322B6217B78C}" dt="2022-02-28T21:48:05.778" v="4403" actId="14100"/>
          <ac:cxnSpMkLst>
            <pc:docMk/>
            <pc:sldMk cId="2182778507" sldId="506"/>
            <ac:cxnSpMk id="53" creationId="{63570352-AB05-4334-8AAE-037DBE485211}"/>
          </ac:cxnSpMkLst>
        </pc:cxnChg>
        <pc:cxnChg chg="add mod">
          <ac:chgData name="zur bonsen georg" userId="5444515566c7376a" providerId="LiveId" clId="{EE8043E9-5C9D-48E2-83BC-322B6217B78C}" dt="2022-02-28T21:47:46.464" v="4394" actId="14100"/>
          <ac:cxnSpMkLst>
            <pc:docMk/>
            <pc:sldMk cId="2182778507" sldId="506"/>
            <ac:cxnSpMk id="56" creationId="{D1311ADB-F724-43B2-B81A-B399A9BB0977}"/>
          </ac:cxnSpMkLst>
        </pc:cxnChg>
        <pc:cxnChg chg="add mod">
          <ac:chgData name="zur bonsen georg" userId="5444515566c7376a" providerId="LiveId" clId="{EE8043E9-5C9D-48E2-83BC-322B6217B78C}" dt="2022-02-28T21:47:46.831" v="4395"/>
          <ac:cxnSpMkLst>
            <pc:docMk/>
            <pc:sldMk cId="2182778507" sldId="506"/>
            <ac:cxnSpMk id="59" creationId="{153F1C0F-96D4-41F5-8033-0EE923954990}"/>
          </ac:cxnSpMkLst>
        </pc:cxnChg>
        <pc:cxnChg chg="add mod">
          <ac:chgData name="zur bonsen georg" userId="5444515566c7376a" providerId="LiveId" clId="{EE8043E9-5C9D-48E2-83BC-322B6217B78C}" dt="2022-02-28T21:47:48.193" v="4396"/>
          <ac:cxnSpMkLst>
            <pc:docMk/>
            <pc:sldMk cId="2182778507" sldId="506"/>
            <ac:cxnSpMk id="60" creationId="{089990A8-A414-4DAB-814C-325324577281}"/>
          </ac:cxnSpMkLst>
        </pc:cxnChg>
        <pc:cxnChg chg="add mod">
          <ac:chgData name="zur bonsen georg" userId="5444515566c7376a" providerId="LiveId" clId="{EE8043E9-5C9D-48E2-83BC-322B6217B78C}" dt="2022-02-28T21:47:50.855" v="4397"/>
          <ac:cxnSpMkLst>
            <pc:docMk/>
            <pc:sldMk cId="2182778507" sldId="506"/>
            <ac:cxnSpMk id="61" creationId="{B1803DE6-11A8-4964-B00A-D3C2A72E32D4}"/>
          </ac:cxnSpMkLst>
        </pc:cxnChg>
        <pc:cxnChg chg="add mod">
          <ac:chgData name="zur bonsen georg" userId="5444515566c7376a" providerId="LiveId" clId="{EE8043E9-5C9D-48E2-83BC-322B6217B78C}" dt="2022-02-28T21:48:03.626" v="4402" actId="14100"/>
          <ac:cxnSpMkLst>
            <pc:docMk/>
            <pc:sldMk cId="2182778507" sldId="506"/>
            <ac:cxnSpMk id="62" creationId="{D206AE77-B8DE-437D-976A-546E29813FDC}"/>
          </ac:cxnSpMkLst>
        </pc:cxnChg>
        <pc:cxnChg chg="add mod">
          <ac:chgData name="zur bonsen georg" userId="5444515566c7376a" providerId="LiveId" clId="{EE8043E9-5C9D-48E2-83BC-322B6217B78C}" dt="2022-02-28T22:05:23.081" v="5516" actId="1035"/>
          <ac:cxnSpMkLst>
            <pc:docMk/>
            <pc:sldMk cId="2182778507" sldId="506"/>
            <ac:cxnSpMk id="67" creationId="{33EE6E7E-05D4-4598-A45B-6618621E03C2}"/>
          </ac:cxnSpMkLst>
        </pc:cxnChg>
        <pc:cxnChg chg="add mod">
          <ac:chgData name="zur bonsen georg" userId="5444515566c7376a" providerId="LiveId" clId="{EE8043E9-5C9D-48E2-83BC-322B6217B78C}" dt="2022-02-28T21:51:27.011" v="4498" actId="14100"/>
          <ac:cxnSpMkLst>
            <pc:docMk/>
            <pc:sldMk cId="2182778507" sldId="506"/>
            <ac:cxnSpMk id="70" creationId="{2AEB399C-F4E6-49D2-BBD7-4936268E062C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3" creationId="{93A60215-5C9F-428D-B682-01B24DE49D2F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5" creationId="{0AE7CBEF-35FF-4687-B1B5-2198B59B2ED6}"/>
          </ac:cxnSpMkLst>
        </pc:cxnChg>
      </pc:sldChg>
    </pc:docChg>
  </pc:docChgLst>
  <pc:docChgLst>
    <pc:chgData name="zur bonsen georg" userId="5444515566c7376a" providerId="LiveId" clId="{E2A072EC-0FB7-4427-8947-EFC664D98567}"/>
    <pc:docChg chg="undo custSel addSld delSld modSld sldOrd">
      <pc:chgData name="zur bonsen georg" userId="5444515566c7376a" providerId="LiveId" clId="{E2A072EC-0FB7-4427-8947-EFC664D98567}" dt="2022-04-30T14:34:33.054" v="6697" actId="6549"/>
      <pc:docMkLst>
        <pc:docMk/>
      </pc:docMkLst>
      <pc:sldChg chg="del">
        <pc:chgData name="zur bonsen georg" userId="5444515566c7376a" providerId="LiveId" clId="{E2A072EC-0FB7-4427-8947-EFC664D98567}" dt="2022-04-24T20:06:29.914" v="0" actId="47"/>
        <pc:sldMkLst>
          <pc:docMk/>
          <pc:sldMk cId="3131759380" sldId="39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40065936" sldId="40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788233700" sldId="40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27750878" sldId="40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38865392" sldId="40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57822499" sldId="40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28848704" sldId="40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38531017" sldId="40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932286658" sldId="40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55842934" sldId="40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40273037" sldId="41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77871724" sldId="41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347011761" sldId="41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867316911" sldId="41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387862164" sldId="43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11561638" sldId="43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49601038" sldId="43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245913433" sldId="44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826159216" sldId="44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952589977" sldId="44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816969780" sldId="44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10645518" sldId="44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94829151" sldId="45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4969600" sldId="45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700169664" sldId="45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859533113" sldId="45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25354292" sldId="45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65799892" sldId="45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28803391" sldId="45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55652657" sldId="45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22531106" sldId="45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93544518" sldId="46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416666032" sldId="46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10046809" sldId="46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253797552" sldId="46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628415422" sldId="46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580480211" sldId="46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61763701" sldId="46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526378639" sldId="47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66012332" sldId="47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222441053" sldId="47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916272825" sldId="47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496914802" sldId="47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08051848" sldId="47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598901479" sldId="47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88105565" sldId="47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5308579" sldId="47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99009989" sldId="48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012768356" sldId="48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18399874" sldId="48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64563069" sldId="48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94376799" sldId="48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38484619" sldId="48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81695832" sldId="48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115272988" sldId="48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4759857" sldId="48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75635908" sldId="49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329161533" sldId="49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71762777" sldId="49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092039878" sldId="49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35256100" sldId="49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688216259" sldId="49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59235825" sldId="49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622154036" sldId="49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026212954" sldId="49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207450582" sldId="499"/>
        </pc:sldMkLst>
      </pc:sldChg>
      <pc:sldChg chg="add del">
        <pc:chgData name="zur bonsen georg" userId="5444515566c7376a" providerId="LiveId" clId="{E2A072EC-0FB7-4427-8947-EFC664D98567}" dt="2022-04-24T20:09:52.759" v="603"/>
        <pc:sldMkLst>
          <pc:docMk/>
          <pc:sldMk cId="1949928875" sldId="501"/>
        </pc:sldMkLst>
      </pc:sldChg>
      <pc:sldChg chg="add del">
        <pc:chgData name="zur bonsen georg" userId="5444515566c7376a" providerId="LiveId" clId="{E2A072EC-0FB7-4427-8947-EFC664D98567}" dt="2022-04-24T20:09:57.660" v="604"/>
        <pc:sldMkLst>
          <pc:docMk/>
          <pc:sldMk cId="1644476745" sldId="50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870281269" sldId="50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13201583" sldId="50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33327501" sldId="50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82778507" sldId="506"/>
        </pc:sldMkLst>
      </pc:sldChg>
      <pc:sldChg chg="addSp delSp modSp mod">
        <pc:chgData name="zur bonsen georg" userId="5444515566c7376a" providerId="LiveId" clId="{E2A072EC-0FB7-4427-8947-EFC664D98567}" dt="2022-04-30T13:59:23.177" v="5055" actId="20577"/>
        <pc:sldMkLst>
          <pc:docMk/>
          <pc:sldMk cId="2757764999" sldId="512"/>
        </pc:sldMkLst>
        <pc:spChg chg="mod">
          <ac:chgData name="zur bonsen georg" userId="5444515566c7376a" providerId="LiveId" clId="{E2A072EC-0FB7-4427-8947-EFC664D98567}" dt="2022-04-30T13:59:23.177" v="5055" actId="20577"/>
          <ac:spMkLst>
            <pc:docMk/>
            <pc:sldMk cId="2757764999" sldId="512"/>
            <ac:spMk id="2" creationId="{00000000-0000-0000-0000-000000000000}"/>
          </ac:spMkLst>
        </pc:spChg>
        <pc:spChg chg="add del mod">
          <ac:chgData name="zur bonsen georg" userId="5444515566c7376a" providerId="LiveId" clId="{E2A072EC-0FB7-4427-8947-EFC664D98567}" dt="2022-04-30T11:52:36.811" v="2899" actId="478"/>
          <ac:spMkLst>
            <pc:docMk/>
            <pc:sldMk cId="2757764999" sldId="512"/>
            <ac:spMk id="45" creationId="{8B0E10BB-12F5-453F-8465-A1F94F791E8B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46" creationId="{697E9D30-C80F-4B2E-842A-B5F13549A8FC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47" creationId="{F9CED47C-E737-46FB-866A-6307F63E247A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48" creationId="{ABFDDB49-CC7D-40DE-8C28-85B699F69A3A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49" creationId="{D537E723-FBEE-4EFB-9C27-D863C00E06A6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50" creationId="{DBE082A4-8FF5-4785-95CA-D2A667AC595C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51" creationId="{475AF6F8-A5FE-4658-9161-D9FB63E9BD1B}"/>
          </ac:spMkLst>
        </pc:spChg>
        <pc:spChg chg="add mod">
          <ac:chgData name="zur bonsen georg" userId="5444515566c7376a" providerId="LiveId" clId="{E2A072EC-0FB7-4427-8947-EFC664D98567}" dt="2022-04-30T11:52:34.545" v="2898" actId="1036"/>
          <ac:spMkLst>
            <pc:docMk/>
            <pc:sldMk cId="2757764999" sldId="512"/>
            <ac:spMk id="52" creationId="{11CE0A0B-2A4B-4437-B354-531DF47BF12E}"/>
          </ac:spMkLst>
        </pc:spChg>
        <pc:spChg chg="add del mod">
          <ac:chgData name="zur bonsen georg" userId="5444515566c7376a" providerId="LiveId" clId="{E2A072EC-0FB7-4427-8947-EFC664D98567}" dt="2022-04-30T11:52:41.193" v="2908" actId="478"/>
          <ac:spMkLst>
            <pc:docMk/>
            <pc:sldMk cId="2757764999" sldId="512"/>
            <ac:spMk id="53" creationId="{5C1AED91-5774-482A-9DD6-04FD80405661}"/>
          </ac:spMkLst>
        </pc:spChg>
        <pc:spChg chg="add del mod">
          <ac:chgData name="zur bonsen georg" userId="5444515566c7376a" providerId="LiveId" clId="{E2A072EC-0FB7-4427-8947-EFC664D98567}" dt="2022-04-30T11:52:51.843" v="2964" actId="478"/>
          <ac:spMkLst>
            <pc:docMk/>
            <pc:sldMk cId="2757764999" sldId="512"/>
            <ac:spMk id="54" creationId="{973F37A9-6BC8-4C1D-B17E-E4A9908C0C5A}"/>
          </ac:spMkLst>
        </pc:spChg>
        <pc:spChg chg="add mod">
          <ac:chgData name="zur bonsen georg" userId="5444515566c7376a" providerId="LiveId" clId="{E2A072EC-0FB7-4427-8947-EFC664D98567}" dt="2022-04-30T11:52:49.603" v="2963" actId="1035"/>
          <ac:spMkLst>
            <pc:docMk/>
            <pc:sldMk cId="2757764999" sldId="512"/>
            <ac:spMk id="55" creationId="{BAC88173-23A6-4F2E-9C76-0E2B82A39015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56" creationId="{C30ABA92-2F27-4B97-AEE4-CB7C8BC41694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57" creationId="{3A994CCC-0C54-4D58-919F-75CBABBDE7ED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58" creationId="{67DF7C31-34D5-457C-996F-BE5AB68FD306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59" creationId="{B20C7D54-CD51-4C56-A5B2-469DA465666A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60" creationId="{BD457F38-EF53-4936-A782-B6DB2FBF828D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61" creationId="{9670B604-15EF-4071-A213-A7C3DF4676D3}"/>
          </ac:spMkLst>
        </pc:spChg>
        <pc:spChg chg="add del mod">
          <ac:chgData name="zur bonsen georg" userId="5444515566c7376a" providerId="LiveId" clId="{E2A072EC-0FB7-4427-8947-EFC664D98567}" dt="2022-04-30T11:53:08.119" v="2999" actId="478"/>
          <ac:spMkLst>
            <pc:docMk/>
            <pc:sldMk cId="2757764999" sldId="512"/>
            <ac:spMk id="62" creationId="{91CE79A5-E935-42C7-A4CF-674A8D5B5340}"/>
          </ac:spMkLst>
        </pc:spChg>
        <pc:spChg chg="add mod">
          <ac:chgData name="zur bonsen georg" userId="5444515566c7376a" providerId="LiveId" clId="{E2A072EC-0FB7-4427-8947-EFC664D98567}" dt="2022-04-30T11:53:16.440" v="3054" actId="1035"/>
          <ac:spMkLst>
            <pc:docMk/>
            <pc:sldMk cId="2757764999" sldId="512"/>
            <ac:spMk id="63" creationId="{BDC0913A-0689-4AD1-A088-3741462A7B2C}"/>
          </ac:spMkLst>
        </pc:spChg>
        <pc:spChg chg="add mod">
          <ac:chgData name="zur bonsen georg" userId="5444515566c7376a" providerId="LiveId" clId="{E2A072EC-0FB7-4427-8947-EFC664D98567}" dt="2022-04-30T11:53:16.440" v="3054" actId="1035"/>
          <ac:spMkLst>
            <pc:docMk/>
            <pc:sldMk cId="2757764999" sldId="512"/>
            <ac:spMk id="64" creationId="{5A137931-32EE-4053-9C5E-AEE519E302B8}"/>
          </ac:spMkLst>
        </pc:spChg>
        <pc:spChg chg="add mod">
          <ac:chgData name="zur bonsen georg" userId="5444515566c7376a" providerId="LiveId" clId="{E2A072EC-0FB7-4427-8947-EFC664D98567}" dt="2022-04-30T11:53:16.440" v="3054" actId="1035"/>
          <ac:spMkLst>
            <pc:docMk/>
            <pc:sldMk cId="2757764999" sldId="512"/>
            <ac:spMk id="65" creationId="{3129E29F-820D-4C43-AEF0-3187B878163B}"/>
          </ac:spMkLst>
        </pc:spChg>
        <pc:spChg chg="add mod">
          <ac:chgData name="zur bonsen georg" userId="5444515566c7376a" providerId="LiveId" clId="{E2A072EC-0FB7-4427-8947-EFC664D98567}" dt="2022-04-30T11:53:16.440" v="3054" actId="1035"/>
          <ac:spMkLst>
            <pc:docMk/>
            <pc:sldMk cId="2757764999" sldId="512"/>
            <ac:spMk id="67" creationId="{00E2199E-EFA9-45FF-AACD-B945E118987D}"/>
          </ac:spMkLst>
        </pc:spChg>
        <pc:spChg chg="add mod">
          <ac:chgData name="zur bonsen georg" userId="5444515566c7376a" providerId="LiveId" clId="{E2A072EC-0FB7-4427-8947-EFC664D98567}" dt="2022-04-30T11:53:16.440" v="3054" actId="1035"/>
          <ac:spMkLst>
            <pc:docMk/>
            <pc:sldMk cId="2757764999" sldId="512"/>
            <ac:spMk id="68" creationId="{7EDBE07D-D7ED-4AA5-96DD-2C3A7D036A12}"/>
          </ac:spMkLst>
        </pc:spChg>
        <pc:spChg chg="add mod">
          <ac:chgData name="zur bonsen georg" userId="5444515566c7376a" providerId="LiveId" clId="{E2A072EC-0FB7-4427-8947-EFC664D98567}" dt="2022-04-30T11:53:16.440" v="3054" actId="1035"/>
          <ac:spMkLst>
            <pc:docMk/>
            <pc:sldMk cId="2757764999" sldId="512"/>
            <ac:spMk id="69" creationId="{913FCD17-0CD0-4AB0-8980-A6B9C61C18FF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75" creationId="{370CB404-4B11-45A1-AB33-DE087128EF82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76" creationId="{A50CBE07-C252-4D07-A5C0-AF71923AADF7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77" creationId="{8069A489-FC08-425B-AF71-11DD355F3976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78" creationId="{12B9A497-1472-45F0-A555-9586F589F2C8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79" creationId="{1D869B0F-BE3C-4993-996C-5BC443868269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80" creationId="{17F54D62-0189-455B-A11D-8A8A21853E88}"/>
          </ac:spMkLst>
        </pc:spChg>
        <pc:spChg chg="add mod">
          <ac:chgData name="zur bonsen georg" userId="5444515566c7376a" providerId="LiveId" clId="{E2A072EC-0FB7-4427-8947-EFC664D98567}" dt="2022-04-30T11:53:40.833" v="3109" actId="1035"/>
          <ac:spMkLst>
            <pc:docMk/>
            <pc:sldMk cId="2757764999" sldId="512"/>
            <ac:spMk id="81" creationId="{FA9AFA4D-A8DA-4453-9914-549A74D064C3}"/>
          </ac:spMkLst>
        </pc:spChg>
        <pc:spChg chg="add del mod">
          <ac:chgData name="zur bonsen georg" userId="5444515566c7376a" providerId="LiveId" clId="{E2A072EC-0FB7-4427-8947-EFC664D98567}" dt="2022-04-30T12:13:17.250" v="3255" actId="478"/>
          <ac:spMkLst>
            <pc:docMk/>
            <pc:sldMk cId="2757764999" sldId="512"/>
            <ac:spMk id="82" creationId="{7CEDBC89-A60C-4746-ADC9-DE964EBB9475}"/>
          </ac:spMkLst>
        </pc:spChg>
        <pc:spChg chg="mod">
          <ac:chgData name="zur bonsen georg" userId="5444515566c7376a" providerId="LiveId" clId="{E2A072EC-0FB7-4427-8947-EFC664D98567}" dt="2022-04-30T12:02:29.705" v="3139" actId="6549"/>
          <ac:spMkLst>
            <pc:docMk/>
            <pc:sldMk cId="2757764999" sldId="512"/>
            <ac:spMk id="135" creationId="{F24DA3E5-5973-49FF-8A79-B9A90F04067C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38" creationId="{F8DB258D-3F06-489A-B5E3-E1C41E396DE3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39" creationId="{9D6921AB-BE04-44A8-9F22-6632DEDFC522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0" creationId="{BD8FC166-6C88-4ADE-9B02-F4BAB2D6133D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1" creationId="{0C455689-8CC6-4BCD-82E6-EE22DB274823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2" creationId="{241A009F-112F-491C-97B8-C17B8197E5D7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3" creationId="{3D46C609-7D6B-4ED5-9A88-A518714E0582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4" creationId="{3A63A697-DB3C-4C85-A253-5BDCDD5275AB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5" creationId="{AC6C9DEE-E469-4AB2-9BB2-8A155F3EE434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49" creationId="{3D5851DC-BE16-4B04-932F-EE6B21F6B51D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50" creationId="{039AA7C1-4FD2-4773-8B0C-39B1A52A13CF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51" creationId="{552261CC-1C51-4CA9-9F53-12315DE089AF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52" creationId="{AACA1370-E80A-4DC7-91FC-170EC7FBA719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53" creationId="{841B776D-F622-4A09-AEAB-440C9381B17B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54" creationId="{2161098B-7857-4F7D-A7E3-F427864DEA6E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59" creationId="{C568D8DE-7121-4BB4-BA9A-9A4E5B5FC7C9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60" creationId="{6507AC1D-E746-4FE8-9648-0D281864028E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61" creationId="{43399452-9313-4637-B715-1442B4AF7759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62" creationId="{AF2ECE3F-E2E5-4468-A375-0F5C68E72E10}"/>
          </ac:spMkLst>
        </pc:spChg>
        <pc:spChg chg="mod">
          <ac:chgData name="zur bonsen georg" userId="5444515566c7376a" providerId="LiveId" clId="{E2A072EC-0FB7-4427-8947-EFC664D98567}" dt="2022-04-30T11:52:22.475" v="2866" actId="1036"/>
          <ac:spMkLst>
            <pc:docMk/>
            <pc:sldMk cId="2757764999" sldId="512"/>
            <ac:spMk id="163" creationId="{348B4609-2A4B-4E83-9B8E-BA5E8FAC432C}"/>
          </ac:spMkLst>
        </pc:spChg>
        <pc:cxnChg chg="add mod">
          <ac:chgData name="zur bonsen georg" userId="5444515566c7376a" providerId="LiveId" clId="{E2A072EC-0FB7-4427-8947-EFC664D98567}" dt="2022-04-30T11:53:40.833" v="3109" actId="1035"/>
          <ac:cxnSpMkLst>
            <pc:docMk/>
            <pc:sldMk cId="2757764999" sldId="512"/>
            <ac:cxnSpMk id="83" creationId="{B65B52BF-B7BB-48E0-B177-F86C534DA352}"/>
          </ac:cxnSpMkLst>
        </pc:cxnChg>
        <pc:cxnChg chg="mod">
          <ac:chgData name="zur bonsen georg" userId="5444515566c7376a" providerId="LiveId" clId="{E2A072EC-0FB7-4427-8947-EFC664D98567}" dt="2022-04-30T11:52:22.475" v="2866" actId="1036"/>
          <ac:cxnSpMkLst>
            <pc:docMk/>
            <pc:sldMk cId="2757764999" sldId="512"/>
            <ac:cxnSpMk id="164" creationId="{D537A456-8EA4-4E92-855E-729C4CEDE2CC}"/>
          </ac:cxnSpMkLst>
        </pc:cxnChg>
      </pc:sldChg>
      <pc:sldChg chg="modSp mod">
        <pc:chgData name="zur bonsen georg" userId="5444515566c7376a" providerId="LiveId" clId="{E2A072EC-0FB7-4427-8947-EFC664D98567}" dt="2022-04-30T12:21:41.492" v="3399" actId="20577"/>
        <pc:sldMkLst>
          <pc:docMk/>
          <pc:sldMk cId="1674087842" sldId="514"/>
        </pc:sldMkLst>
        <pc:spChg chg="mod">
          <ac:chgData name="zur bonsen georg" userId="5444515566c7376a" providerId="LiveId" clId="{E2A072EC-0FB7-4427-8947-EFC664D98567}" dt="2022-04-30T12:21:32.932" v="3378" actId="6549"/>
          <ac:spMkLst>
            <pc:docMk/>
            <pc:sldMk cId="1674087842" sldId="514"/>
            <ac:spMk id="67" creationId="{6E8CDEE8-8744-46BF-ADBE-5DBFE1910F6C}"/>
          </ac:spMkLst>
        </pc:spChg>
        <pc:spChg chg="mod">
          <ac:chgData name="zur bonsen georg" userId="5444515566c7376a" providerId="LiveId" clId="{E2A072EC-0FB7-4427-8947-EFC664D98567}" dt="2022-04-30T12:02:53.802" v="3140" actId="6549"/>
          <ac:spMkLst>
            <pc:docMk/>
            <pc:sldMk cId="1674087842" sldId="514"/>
            <ac:spMk id="104" creationId="{BDBFE104-73F4-4BA9-A3EF-E0F1D3D78B3B}"/>
          </ac:spMkLst>
        </pc:spChg>
        <pc:spChg chg="mod">
          <ac:chgData name="zur bonsen georg" userId="5444515566c7376a" providerId="LiveId" clId="{E2A072EC-0FB7-4427-8947-EFC664D98567}" dt="2022-04-30T11:52:11.811" v="2860" actId="1037"/>
          <ac:spMkLst>
            <pc:docMk/>
            <pc:sldMk cId="1674087842" sldId="514"/>
            <ac:spMk id="108" creationId="{9E0E2376-6D13-4DDE-9364-CF47A8A51392}"/>
          </ac:spMkLst>
        </pc:spChg>
        <pc:spChg chg="mod">
          <ac:chgData name="zur bonsen georg" userId="5444515566c7376a" providerId="LiveId" clId="{E2A072EC-0FB7-4427-8947-EFC664D98567}" dt="2022-04-30T12:21:41.492" v="3399" actId="20577"/>
          <ac:spMkLst>
            <pc:docMk/>
            <pc:sldMk cId="1674087842" sldId="514"/>
            <ac:spMk id="109" creationId="{D74EEDAB-9C7B-497C-9AE9-2B40C560D2FF}"/>
          </ac:spMkLst>
        </pc:spChg>
      </pc:sldChg>
      <pc:sldChg chg="modSp mod">
        <pc:chgData name="zur bonsen georg" userId="5444515566c7376a" providerId="LiveId" clId="{E2A072EC-0FB7-4427-8947-EFC664D98567}" dt="2022-04-30T11:16:36.736" v="2808" actId="20577"/>
        <pc:sldMkLst>
          <pc:docMk/>
          <pc:sldMk cId="1354036346" sldId="515"/>
        </pc:sldMkLst>
        <pc:spChg chg="mod">
          <ac:chgData name="zur bonsen georg" userId="5444515566c7376a" providerId="LiveId" clId="{E2A072EC-0FB7-4427-8947-EFC664D98567}" dt="2022-04-30T11:15:58.604" v="2805" actId="20577"/>
          <ac:spMkLst>
            <pc:docMk/>
            <pc:sldMk cId="1354036346" sldId="515"/>
            <ac:spMk id="15" creationId="{6363B55E-A0DD-4F04-B26B-EE0CF4163EFB}"/>
          </ac:spMkLst>
        </pc:spChg>
        <pc:spChg chg="mod">
          <ac:chgData name="zur bonsen georg" userId="5444515566c7376a" providerId="LiveId" clId="{E2A072EC-0FB7-4427-8947-EFC664D98567}" dt="2022-04-30T11:16:36.736" v="2808" actId="20577"/>
          <ac:spMkLst>
            <pc:docMk/>
            <pc:sldMk cId="1354036346" sldId="515"/>
            <ac:spMk id="35" creationId="{E6FD1F8A-1E29-4082-BD8E-B68439FB0EC7}"/>
          </ac:spMkLst>
        </pc:spChg>
        <pc:spChg chg="mod">
          <ac:chgData name="zur bonsen georg" userId="5444515566c7376a" providerId="LiveId" clId="{E2A072EC-0FB7-4427-8947-EFC664D98567}" dt="2022-04-30T11:15:00.162" v="2803" actId="20577"/>
          <ac:spMkLst>
            <pc:docMk/>
            <pc:sldMk cId="1354036346" sldId="515"/>
            <ac:spMk id="72" creationId="{AA7BECD8-F4C9-4BB8-A25E-4F37FEEBFF73}"/>
          </ac:spMkLst>
        </pc:spChg>
      </pc:sldChg>
      <pc:sldChg chg="addSp delSp modSp mod">
        <pc:chgData name="zur bonsen georg" userId="5444515566c7376a" providerId="LiveId" clId="{E2A072EC-0FB7-4427-8947-EFC664D98567}" dt="2022-04-28T20:41:08.461" v="2039" actId="21"/>
        <pc:sldMkLst>
          <pc:docMk/>
          <pc:sldMk cId="486507416" sldId="516"/>
        </pc:sldMkLst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8" creationId="{889D2F18-1ED3-4699-B6EB-7D9715CEA0EF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24" creationId="{3ED4B5A5-B74F-409B-B444-4889A1BBB5CD}"/>
          </ac:spMkLst>
        </pc:spChg>
        <pc:spChg chg="mod">
          <ac:chgData name="zur bonsen georg" userId="5444515566c7376a" providerId="LiveId" clId="{E2A072EC-0FB7-4427-8947-EFC664D98567}" dt="2022-04-28T20:35:39.945" v="1815" actId="14100"/>
          <ac:spMkLst>
            <pc:docMk/>
            <pc:sldMk cId="486507416" sldId="516"/>
            <ac:spMk id="25" creationId="{706CEEAD-4E9E-4564-912D-BD0F1A60239B}"/>
          </ac:spMkLst>
        </pc:spChg>
        <pc:spChg chg="mod">
          <ac:chgData name="zur bonsen georg" userId="5444515566c7376a" providerId="LiveId" clId="{E2A072EC-0FB7-4427-8947-EFC664D98567}" dt="2022-04-28T20:36:08.243" v="1826" actId="14100"/>
          <ac:spMkLst>
            <pc:docMk/>
            <pc:sldMk cId="486507416" sldId="516"/>
            <ac:spMk id="27" creationId="{C845053D-E8BC-4208-87F1-7CFD3E8C9182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5" creationId="{6E7D0383-3014-4FA9-BB4E-BF9BA54A5667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6" creationId="{AC5C75F6-33B2-4EDE-B006-0060F2327EA3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7" creationId="{65E122B7-A6D3-4441-9F85-A0AD6AB86F18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8" creationId="{2EE81BD3-0A03-432B-BC28-2BFE9870D85F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59" creationId="{9E832CBF-6367-4A1B-9DE0-9A3AC016E9CA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60" creationId="{283CA7DD-F498-4AF7-8AC2-8951C401642B}"/>
          </ac:spMkLst>
        </pc:spChg>
        <pc:spChg chg="del">
          <ac:chgData name="zur bonsen georg" userId="5444515566c7376a" providerId="LiveId" clId="{E2A072EC-0FB7-4427-8947-EFC664D98567}" dt="2022-04-28T20:35:11.068" v="1805" actId="478"/>
          <ac:spMkLst>
            <pc:docMk/>
            <pc:sldMk cId="486507416" sldId="516"/>
            <ac:spMk id="61" creationId="{9FBE586E-4B6F-4673-BA29-204C64B2DE17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62" creationId="{9E2FE2F2-1788-4F96-AF84-4C0BFF317B17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63" creationId="{226720B9-7CAA-4842-8978-732F616667C0}"/>
          </ac:spMkLst>
        </pc:spChg>
        <pc:spChg chg="add del mod">
          <ac:chgData name="zur bonsen georg" userId="5444515566c7376a" providerId="LiveId" clId="{E2A072EC-0FB7-4427-8947-EFC664D98567}" dt="2022-04-28T20:32:41.206" v="1714" actId="478"/>
          <ac:spMkLst>
            <pc:docMk/>
            <pc:sldMk cId="486507416" sldId="516"/>
            <ac:spMk id="64" creationId="{8783F75C-2232-44CA-B6C2-D905AAC38C2D}"/>
          </ac:spMkLst>
        </pc:spChg>
        <pc:spChg chg="add del mod">
          <ac:chgData name="zur bonsen georg" userId="5444515566c7376a" providerId="LiveId" clId="{E2A072EC-0FB7-4427-8947-EFC664D98567}" dt="2022-04-28T20:32:39.879" v="1713" actId="478"/>
          <ac:spMkLst>
            <pc:docMk/>
            <pc:sldMk cId="486507416" sldId="516"/>
            <ac:spMk id="65" creationId="{678200D4-1D85-44D7-9CD6-275FFC47AE4F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67" creationId="{62C84D46-9B3C-4842-BC48-3F5C12DDBD44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77" creationId="{58873046-094B-4379-A30B-0D3B93D54AA7}"/>
          </ac:spMkLst>
        </pc:spChg>
        <pc:spChg chg="add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78" creationId="{17AAD421-5D48-4ABB-BB80-18BEC1C21F25}"/>
          </ac:spMkLst>
        </pc:spChg>
        <pc:spChg chg="mod">
          <ac:chgData name="zur bonsen georg" userId="5444515566c7376a" providerId="LiveId" clId="{E2A072EC-0FB7-4427-8947-EFC664D98567}" dt="2022-04-28T20:36:37.325" v="1830" actId="14100"/>
          <ac:spMkLst>
            <pc:docMk/>
            <pc:sldMk cId="486507416" sldId="516"/>
            <ac:spMk id="82" creationId="{12670B64-5DC1-4053-AA72-D2604A2125BF}"/>
          </ac:spMkLst>
        </pc:spChg>
        <pc:spChg chg="mod">
          <ac:chgData name="zur bonsen georg" userId="5444515566c7376a" providerId="LiveId" clId="{E2A072EC-0FB7-4427-8947-EFC664D98567}" dt="2022-04-28T20:36:24.252" v="1829" actId="14100"/>
          <ac:spMkLst>
            <pc:docMk/>
            <pc:sldMk cId="486507416" sldId="516"/>
            <ac:spMk id="93" creationId="{213A46E3-49EA-40D6-B6BB-13C81BA15319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4" creationId="{24082245-76AD-45C5-B1CD-334773C3EE7E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5" creationId="{C9DD8028-44B6-4262-B6DF-A3839B907D5C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6" creationId="{59501D39-DC6A-40F2-AC0C-A3E08B8586C6}"/>
          </ac:spMkLst>
        </pc:spChg>
        <pc:spChg chg="mod">
          <ac:chgData name="zur bonsen georg" userId="5444515566c7376a" providerId="LiveId" clId="{E2A072EC-0FB7-4427-8947-EFC664D98567}" dt="2022-04-28T20:31:38.411" v="1578" actId="1038"/>
          <ac:spMkLst>
            <pc:docMk/>
            <pc:sldMk cId="486507416" sldId="516"/>
            <ac:spMk id="97" creationId="{1BA0CAF0-DF6C-4E8A-A477-40E7F0EA5DD2}"/>
          </ac:spMkLst>
        </pc:spChg>
        <pc:spChg chg="mod">
          <ac:chgData name="zur bonsen georg" userId="5444515566c7376a" providerId="LiveId" clId="{E2A072EC-0FB7-4427-8947-EFC664D98567}" dt="2022-04-28T20:37:12.996" v="1906" actId="1038"/>
          <ac:spMkLst>
            <pc:docMk/>
            <pc:sldMk cId="486507416" sldId="516"/>
            <ac:spMk id="98" creationId="{EF0569DC-8B42-4E32-A322-88A2C67D0C05}"/>
          </ac:spMkLst>
        </pc:spChg>
        <pc:spChg chg="del">
          <ac:chgData name="zur bonsen georg" userId="5444515566c7376a" providerId="LiveId" clId="{E2A072EC-0FB7-4427-8947-EFC664D98567}" dt="2022-04-28T20:35:09.691" v="1804" actId="478"/>
          <ac:spMkLst>
            <pc:docMk/>
            <pc:sldMk cId="486507416" sldId="516"/>
            <ac:spMk id="99" creationId="{20834EA1-5C27-45CE-8593-82B1476477A8}"/>
          </ac:spMkLst>
        </pc:spChg>
        <pc:spChg chg="mod">
          <ac:chgData name="zur bonsen georg" userId="5444515566c7376a" providerId="LiveId" clId="{E2A072EC-0FB7-4427-8947-EFC664D98567}" dt="2022-04-28T20:36:21.005" v="1828" actId="14100"/>
          <ac:spMkLst>
            <pc:docMk/>
            <pc:sldMk cId="486507416" sldId="516"/>
            <ac:spMk id="100" creationId="{4543FE51-85C0-4DB1-B928-2096925C9817}"/>
          </ac:spMkLst>
        </pc:spChg>
        <pc:spChg chg="add del mod">
          <ac:chgData name="zur bonsen georg" userId="5444515566c7376a" providerId="LiveId" clId="{E2A072EC-0FB7-4427-8947-EFC664D98567}" dt="2022-04-28T20:32:43.732" v="1715" actId="478"/>
          <ac:spMkLst>
            <pc:docMk/>
            <pc:sldMk cId="486507416" sldId="516"/>
            <ac:spMk id="101" creationId="{CE00CD61-86BF-4235-8900-F1CC3ED21C24}"/>
          </ac:spMkLst>
        </pc:spChg>
        <pc:spChg chg="add del mod">
          <ac:chgData name="zur bonsen georg" userId="5444515566c7376a" providerId="LiveId" clId="{E2A072EC-0FB7-4427-8947-EFC664D98567}" dt="2022-04-28T20:32:43.732" v="1715" actId="478"/>
          <ac:spMkLst>
            <pc:docMk/>
            <pc:sldMk cId="486507416" sldId="516"/>
            <ac:spMk id="103" creationId="{BED047FB-DB8C-44BD-8A9F-323A75A680C7}"/>
          </ac:spMkLst>
        </pc:spChg>
        <pc:spChg chg="add del mod">
          <ac:chgData name="zur bonsen georg" userId="5444515566c7376a" providerId="LiveId" clId="{E2A072EC-0FB7-4427-8947-EFC664D98567}" dt="2022-04-28T20:35:14.629" v="1808" actId="1035"/>
          <ac:spMkLst>
            <pc:docMk/>
            <pc:sldMk cId="486507416" sldId="516"/>
            <ac:spMk id="104" creationId="{B05759CE-F99E-4933-B063-0ECD279B97B6}"/>
          </ac:spMkLst>
        </pc:spChg>
        <pc:spChg chg="add del mod">
          <ac:chgData name="zur bonsen georg" userId="5444515566c7376a" providerId="LiveId" clId="{E2A072EC-0FB7-4427-8947-EFC664D98567}" dt="2022-04-28T20:34:00.430" v="1756" actId="478"/>
          <ac:spMkLst>
            <pc:docMk/>
            <pc:sldMk cId="486507416" sldId="516"/>
            <ac:spMk id="105" creationId="{BBD025C8-4502-476C-A56C-52F4610B80B7}"/>
          </ac:spMkLst>
        </pc:spChg>
        <pc:spChg chg="mod">
          <ac:chgData name="zur bonsen georg" userId="5444515566c7376a" providerId="LiveId" clId="{E2A072EC-0FB7-4427-8947-EFC664D98567}" dt="2022-04-28T20:36:45.303" v="1838" actId="1038"/>
          <ac:spMkLst>
            <pc:docMk/>
            <pc:sldMk cId="486507416" sldId="516"/>
            <ac:spMk id="106" creationId="{569443BF-A519-4247-9C59-73E0C648B534}"/>
          </ac:spMkLst>
        </pc:spChg>
        <pc:spChg chg="add del mod">
          <ac:chgData name="zur bonsen georg" userId="5444515566c7376a" providerId="LiveId" clId="{E2A072EC-0FB7-4427-8947-EFC664D98567}" dt="2022-04-28T20:34:00.430" v="1756" actId="478"/>
          <ac:spMkLst>
            <pc:docMk/>
            <pc:sldMk cId="486507416" sldId="516"/>
            <ac:spMk id="109" creationId="{475CB0C9-81B5-42C7-B2DD-BB9B24DE2BCF}"/>
          </ac:spMkLst>
        </pc:spChg>
        <pc:spChg chg="add del mod">
          <ac:chgData name="zur bonsen georg" userId="5444515566c7376a" providerId="LiveId" clId="{E2A072EC-0FB7-4427-8947-EFC664D98567}" dt="2022-04-28T20:34:00.430" v="1756" actId="478"/>
          <ac:spMkLst>
            <pc:docMk/>
            <pc:sldMk cId="486507416" sldId="516"/>
            <ac:spMk id="110" creationId="{8C67CF49-9BDA-4A15-82E5-F54F4AE7C860}"/>
          </ac:spMkLst>
        </pc:spChg>
        <pc:spChg chg="mod">
          <ac:chgData name="zur bonsen georg" userId="5444515566c7376a" providerId="LiveId" clId="{E2A072EC-0FB7-4427-8947-EFC664D98567}" dt="2022-04-28T20:37:33.057" v="1909" actId="1035"/>
          <ac:spMkLst>
            <pc:docMk/>
            <pc:sldMk cId="486507416" sldId="516"/>
            <ac:spMk id="111" creationId="{0E212DA4-1DC8-441E-A4AE-E36E7513D353}"/>
          </ac:spMkLst>
        </pc:spChg>
        <pc:spChg chg="add del mod">
          <ac:chgData name="zur bonsen georg" userId="5444515566c7376a" providerId="LiveId" clId="{E2A072EC-0FB7-4427-8947-EFC664D98567}" dt="2022-04-28T20:41:08.461" v="2039" actId="21"/>
          <ac:spMkLst>
            <pc:docMk/>
            <pc:sldMk cId="486507416" sldId="516"/>
            <ac:spMk id="121" creationId="{312DADC7-8FFF-48E3-A4FC-D26E1C78A2D6}"/>
          </ac:spMkLst>
        </pc:spChg>
        <pc:grpChg chg="del mod">
          <ac:chgData name="zur bonsen georg" userId="5444515566c7376a" providerId="LiveId" clId="{E2A072EC-0FB7-4427-8947-EFC664D98567}" dt="2022-04-28T20:35:54.851" v="1821" actId="165"/>
          <ac:grpSpMkLst>
            <pc:docMk/>
            <pc:sldMk cId="486507416" sldId="516"/>
            <ac:grpSpMk id="108" creationId="{23A4939E-7A11-4DE4-ABA5-4A699BA25ED4}"/>
          </ac:grpSpMkLst>
        </pc:grpChg>
        <pc:picChg chg="add mod">
          <ac:chgData name="zur bonsen georg" userId="5444515566c7376a" providerId="LiveId" clId="{E2A072EC-0FB7-4427-8947-EFC664D98567}" dt="2022-04-28T20:35:14.629" v="1808" actId="1035"/>
          <ac:picMkLst>
            <pc:docMk/>
            <pc:sldMk cId="486507416" sldId="516"/>
            <ac:picMk id="79" creationId="{4FDF5BEE-9451-41F9-8502-CA268769B2D7}"/>
          </ac:picMkLst>
        </pc:pic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4" creationId="{F842D469-7273-4A60-A4B8-5BD7647CADB0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5" creationId="{960A82D9-164B-4A53-98BD-A5D3DC66AD48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7" creationId="{F3766BFA-746D-41E2-9B85-601B732344C3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2" creationId="{94C4A153-B838-45AC-B05B-421CCE871A83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4" creationId="{3B273424-24E9-4339-B18D-D0952313C875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39" creationId="{A4894391-C828-4D75-B11E-96527C1724D4}"/>
          </ac:cxnSpMkLst>
        </pc:cxnChg>
        <pc:cxnChg chg="mod">
          <ac:chgData name="zur bonsen georg" userId="5444515566c7376a" providerId="LiveId" clId="{E2A072EC-0FB7-4427-8947-EFC664D98567}" dt="2022-04-28T20:36:02.946" v="1824" actId="14100"/>
          <ac:cxnSpMkLst>
            <pc:docMk/>
            <pc:sldMk cId="486507416" sldId="516"/>
            <ac:cxnSpMk id="49" creationId="{48D66365-D37C-45BC-B23E-71F347D01CAC}"/>
          </ac:cxnSpMkLst>
        </pc:cxnChg>
        <pc:cxnChg chg="mod">
          <ac:chgData name="zur bonsen georg" userId="5444515566c7376a" providerId="LiveId" clId="{E2A072EC-0FB7-4427-8947-EFC664D98567}" dt="2022-04-28T20:36:15.157" v="1827" actId="14100"/>
          <ac:cxnSpMkLst>
            <pc:docMk/>
            <pc:sldMk cId="486507416" sldId="516"/>
            <ac:cxnSpMk id="50" creationId="{12BC7B7F-E63B-4202-8BD1-D3D2BB179550}"/>
          </ac:cxnSpMkLst>
        </pc:cxnChg>
        <pc:cxnChg chg="mod">
          <ac:chgData name="zur bonsen georg" userId="5444515566c7376a" providerId="LiveId" clId="{E2A072EC-0FB7-4427-8947-EFC664D98567}" dt="2022-04-28T20:36:05.653" v="1825" actId="14100"/>
          <ac:cxnSpMkLst>
            <pc:docMk/>
            <pc:sldMk cId="486507416" sldId="516"/>
            <ac:cxnSpMk id="51" creationId="{902CA58C-AA75-4D07-838F-11799D28965F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68" creationId="{230D1EC6-F16F-4298-AD40-F64AB2F1C60D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69" creationId="{35E8535F-64D6-4F95-AED8-8D390630AA4B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0" creationId="{02EA09E3-29FD-4B40-BAB8-14FB177F4597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1" creationId="{6B49EAB6-DBB6-47F2-8C5A-0E730310F041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2" creationId="{71F89E94-DF9E-4448-8D76-C7306D691158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3" creationId="{AC2345D7-453F-48DA-9856-BB628BAE4862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4" creationId="{9441C0AC-0429-4B88-A95F-F3DD8C427E3F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5" creationId="{42DEA55A-A88E-43ED-9C06-D58243AFDD69}"/>
          </ac:cxnSpMkLst>
        </pc:cxnChg>
        <pc:cxnChg chg="mod topLvl">
          <ac:chgData name="zur bonsen georg" userId="5444515566c7376a" providerId="LiveId" clId="{E2A072EC-0FB7-4427-8947-EFC664D98567}" dt="2022-04-28T20:35:54.851" v="1821" actId="165"/>
          <ac:cxnSpMkLst>
            <pc:docMk/>
            <pc:sldMk cId="486507416" sldId="516"/>
            <ac:cxnSpMk id="76" creationId="{39345581-3111-489E-AF08-1B7C443C9F3D}"/>
          </ac:cxnSpMkLst>
        </pc:cxnChg>
        <pc:cxnChg chg="mod">
          <ac:chgData name="zur bonsen georg" userId="5444515566c7376a" providerId="LiveId" clId="{E2A072EC-0FB7-4427-8947-EFC664D98567}" dt="2022-04-28T20:37:21.921" v="1907" actId="1582"/>
          <ac:cxnSpMkLst>
            <pc:docMk/>
            <pc:sldMk cId="486507416" sldId="516"/>
            <ac:cxnSpMk id="102" creationId="{9790E2B3-7045-4D08-9FC1-D3E037BECFC0}"/>
          </ac:cxnSpMkLst>
        </pc:cxnChg>
        <pc:cxnChg chg="add del mod">
          <ac:chgData name="zur bonsen georg" userId="5444515566c7376a" providerId="LiveId" clId="{E2A072EC-0FB7-4427-8947-EFC664D98567}" dt="2022-04-28T20:35:41.427" v="1816" actId="478"/>
          <ac:cxnSpMkLst>
            <pc:docMk/>
            <pc:sldMk cId="486507416" sldId="516"/>
            <ac:cxnSpMk id="112" creationId="{51851A7E-F149-445D-85E1-44D753AC141B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3" creationId="{938B1D7F-325A-41B3-9606-480DC9C61F77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4" creationId="{6214C7BE-4543-4901-A84F-E7FCE08A709B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5" creationId="{0F3ABB7F-4E41-4E33-A850-225BF6427BEC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6" creationId="{F5D54C9C-82D9-46E3-BECD-AD2E6DB526B2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7" creationId="{34D53661-5960-4076-8132-0211D8E5D2A8}"/>
          </ac:cxnSpMkLst>
        </pc:cxnChg>
        <pc:cxnChg chg="add del mod">
          <ac:chgData name="zur bonsen georg" userId="5444515566c7376a" providerId="LiveId" clId="{E2A072EC-0FB7-4427-8947-EFC664D98567}" dt="2022-04-28T20:34:20.963" v="1772" actId="478"/>
          <ac:cxnSpMkLst>
            <pc:docMk/>
            <pc:sldMk cId="486507416" sldId="516"/>
            <ac:cxnSpMk id="118" creationId="{66A0BE2B-0F8C-4679-8A52-31F2CEA12509}"/>
          </ac:cxnSpMkLst>
        </pc:cxnChg>
        <pc:cxnChg chg="add mod">
          <ac:chgData name="zur bonsen georg" userId="5444515566c7376a" providerId="LiveId" clId="{E2A072EC-0FB7-4427-8947-EFC664D98567}" dt="2022-04-28T20:35:14.629" v="1808" actId="1035"/>
          <ac:cxnSpMkLst>
            <pc:docMk/>
            <pc:sldMk cId="486507416" sldId="516"/>
            <ac:cxnSpMk id="119" creationId="{9979F988-AF38-4501-8DA1-6CF2564DE7CD}"/>
          </ac:cxnSpMkLst>
        </pc:cxnChg>
        <pc:cxnChg chg="add mod">
          <ac:chgData name="zur bonsen georg" userId="5444515566c7376a" providerId="LiveId" clId="{E2A072EC-0FB7-4427-8947-EFC664D98567}" dt="2022-04-28T20:36:00.371" v="1823" actId="1076"/>
          <ac:cxnSpMkLst>
            <pc:docMk/>
            <pc:sldMk cId="486507416" sldId="516"/>
            <ac:cxnSpMk id="120" creationId="{B24DF9AB-A029-4A41-AD01-F18F6D1326BC}"/>
          </ac:cxnSpMkLst>
        </pc:cxnChg>
        <pc:cxnChg chg="add del mod">
          <ac:chgData name="zur bonsen georg" userId="5444515566c7376a" providerId="LiveId" clId="{E2A072EC-0FB7-4427-8947-EFC664D98567}" dt="2022-04-28T20:41:08.461" v="2039" actId="21"/>
          <ac:cxnSpMkLst>
            <pc:docMk/>
            <pc:sldMk cId="486507416" sldId="516"/>
            <ac:cxnSpMk id="122" creationId="{BCA167EA-4692-4232-AA43-140CE2779BF5}"/>
          </ac:cxnSpMkLst>
        </pc:cxnChg>
      </pc:sldChg>
      <pc:sldChg chg="addSp delSp modSp mod">
        <pc:chgData name="zur bonsen georg" userId="5444515566c7376a" providerId="LiveId" clId="{E2A072EC-0FB7-4427-8947-EFC664D98567}" dt="2022-04-28T20:41:04.799" v="2032" actId="21"/>
        <pc:sldMkLst>
          <pc:docMk/>
          <pc:sldMk cId="3613540113" sldId="517"/>
        </pc:sldMkLst>
        <pc:spChg chg="del">
          <ac:chgData name="zur bonsen georg" userId="5444515566c7376a" providerId="LiveId" clId="{E2A072EC-0FB7-4427-8947-EFC664D98567}" dt="2022-04-28T20:02:27.244" v="769" actId="478"/>
          <ac:spMkLst>
            <pc:docMk/>
            <pc:sldMk cId="3613540113" sldId="517"/>
            <ac:spMk id="3" creationId="{791B3492-49E5-4EAB-AB2D-4735FA5554D6}"/>
          </ac:spMkLst>
        </pc:spChg>
        <pc:spChg chg="add mod ord">
          <ac:chgData name="zur bonsen georg" userId="5444515566c7376a" providerId="LiveId" clId="{E2A072EC-0FB7-4427-8947-EFC664D98567}" dt="2022-04-28T20:17:54.391" v="1194" actId="167"/>
          <ac:spMkLst>
            <pc:docMk/>
            <pc:sldMk cId="3613540113" sldId="517"/>
            <ac:spMk id="9" creationId="{D6DB5C69-E89B-4B1C-978B-0FBEAB3092A3}"/>
          </ac:spMkLst>
        </pc:spChg>
        <pc:spChg chg="add mod ord">
          <ac:chgData name="zur bonsen georg" userId="5444515566c7376a" providerId="LiveId" clId="{E2A072EC-0FB7-4427-8947-EFC664D98567}" dt="2022-04-28T20:17:48.298" v="1193" actId="167"/>
          <ac:spMkLst>
            <pc:docMk/>
            <pc:sldMk cId="3613540113" sldId="517"/>
            <ac:spMk id="10" creationId="{B11198C7-EAAF-4BDD-9BAF-321D948C76A3}"/>
          </ac:spMkLst>
        </pc:spChg>
        <pc:spChg chg="add mod ord">
          <ac:chgData name="zur bonsen georg" userId="5444515566c7376a" providerId="LiveId" clId="{E2A072EC-0FB7-4427-8947-EFC664D98567}" dt="2022-04-28T20:18:00.996" v="1195" actId="208"/>
          <ac:spMkLst>
            <pc:docMk/>
            <pc:sldMk cId="3613540113" sldId="517"/>
            <ac:spMk id="11" creationId="{2FB809CD-3369-42D8-BFF2-00E21D0A683B}"/>
          </ac:spMkLst>
        </pc:spChg>
        <pc:spChg chg="add mod">
          <ac:chgData name="zur bonsen georg" userId="5444515566c7376a" providerId="LiveId" clId="{E2A072EC-0FB7-4427-8947-EFC664D98567}" dt="2022-04-28T20:17:30.684" v="1191" actId="1036"/>
          <ac:spMkLst>
            <pc:docMk/>
            <pc:sldMk cId="3613540113" sldId="517"/>
            <ac:spMk id="12" creationId="{9D4CD4CC-E4F2-4F43-8C55-901B92518A62}"/>
          </ac:spMkLst>
        </pc:spChg>
        <pc:spChg chg="add mod">
          <ac:chgData name="zur bonsen georg" userId="5444515566c7376a" providerId="LiveId" clId="{E2A072EC-0FB7-4427-8947-EFC664D98567}" dt="2022-04-28T20:17:30.684" v="1191" actId="1036"/>
          <ac:spMkLst>
            <pc:docMk/>
            <pc:sldMk cId="3613540113" sldId="517"/>
            <ac:spMk id="13" creationId="{4DB4320D-7052-403E-9E60-9261B368E809}"/>
          </ac:spMkLst>
        </pc:spChg>
        <pc:spChg chg="add mod">
          <ac:chgData name="zur bonsen georg" userId="5444515566c7376a" providerId="LiveId" clId="{E2A072EC-0FB7-4427-8947-EFC664D98567}" dt="2022-04-28T20:19:44.476" v="1284" actId="1037"/>
          <ac:spMkLst>
            <pc:docMk/>
            <pc:sldMk cId="3613540113" sldId="517"/>
            <ac:spMk id="14" creationId="{F2228557-C995-48C3-9098-F8C8610C5E46}"/>
          </ac:spMkLst>
        </pc:spChg>
        <pc:spChg chg="add mod">
          <ac:chgData name="zur bonsen georg" userId="5444515566c7376a" providerId="LiveId" clId="{E2A072EC-0FB7-4427-8947-EFC664D98567}" dt="2022-04-28T20:20:11.289" v="1286"/>
          <ac:spMkLst>
            <pc:docMk/>
            <pc:sldMk cId="3613540113" sldId="517"/>
            <ac:spMk id="15" creationId="{672B5105-8426-48C8-A319-4ED767D897C2}"/>
          </ac:spMkLst>
        </pc:spChg>
        <pc:spChg chg="add mod">
          <ac:chgData name="zur bonsen georg" userId="5444515566c7376a" providerId="LiveId" clId="{E2A072EC-0FB7-4427-8947-EFC664D98567}" dt="2022-04-28T20:29:06.515" v="1377" actId="20577"/>
          <ac:spMkLst>
            <pc:docMk/>
            <pc:sldMk cId="3613540113" sldId="517"/>
            <ac:spMk id="55" creationId="{9BF611DE-E113-4B56-9154-A5423B3DC146}"/>
          </ac:spMkLst>
        </pc:spChg>
        <pc:spChg chg="add mod">
          <ac:chgData name="zur bonsen georg" userId="5444515566c7376a" providerId="LiveId" clId="{E2A072EC-0FB7-4427-8947-EFC664D98567}" dt="2022-04-28T20:08:15.771" v="1135" actId="20577"/>
          <ac:spMkLst>
            <pc:docMk/>
            <pc:sldMk cId="3613540113" sldId="517"/>
            <ac:spMk id="56" creationId="{E254BB7D-9FE0-4353-A4AB-5E7A4CF90457}"/>
          </ac:spMkLst>
        </pc:spChg>
        <pc:spChg chg="add mod ord">
          <ac:chgData name="zur bonsen georg" userId="5444515566c7376a" providerId="LiveId" clId="{E2A072EC-0FB7-4427-8947-EFC664D98567}" dt="2022-04-28T20:22:56.418" v="1369" actId="1076"/>
          <ac:spMkLst>
            <pc:docMk/>
            <pc:sldMk cId="3613540113" sldId="517"/>
            <ac:spMk id="57" creationId="{D49E2CA7-6921-4D62-8B08-37BDF3D83E20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4" creationId="{883ABDD0-65A6-435D-8B56-90A80D54F324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5" creationId="{686BDFC6-A2B1-471F-B355-21875EFB72A0}"/>
          </ac:spMkLst>
        </pc:spChg>
        <pc:spChg chg="add mod">
          <ac:chgData name="zur bonsen georg" userId="5444515566c7376a" providerId="LiveId" clId="{E2A072EC-0FB7-4427-8947-EFC664D98567}" dt="2022-04-28T20:19:40.260" v="1282" actId="1038"/>
          <ac:spMkLst>
            <pc:docMk/>
            <pc:sldMk cId="3613540113" sldId="517"/>
            <ac:spMk id="66" creationId="{1BA552C9-D2D8-45B3-A109-8A3FF2F74028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7" creationId="{EBB9BB94-EF9D-43C6-8228-FA2225AD30E9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68" creationId="{03C826A4-3FA7-4950-92B4-D05D1DDFB73B}"/>
          </ac:spMkLst>
        </pc:spChg>
        <pc:spChg chg="add mod">
          <ac:chgData name="zur bonsen georg" userId="5444515566c7376a" providerId="LiveId" clId="{E2A072EC-0FB7-4427-8947-EFC664D98567}" dt="2022-04-28T20:19:36.118" v="1278" actId="1036"/>
          <ac:spMkLst>
            <pc:docMk/>
            <pc:sldMk cId="3613540113" sldId="517"/>
            <ac:spMk id="69" creationId="{DB3E29FA-CF83-4DA4-8ED7-E026F7A7CF3B}"/>
          </ac:spMkLst>
        </pc:spChg>
        <pc:spChg chg="add del mod">
          <ac:chgData name="zur bonsen georg" userId="5444515566c7376a" providerId="LiveId" clId="{E2A072EC-0FB7-4427-8947-EFC664D98567}" dt="2022-04-28T20:41:04.799" v="2032" actId="21"/>
          <ac:spMkLst>
            <pc:docMk/>
            <pc:sldMk cId="3613540113" sldId="517"/>
            <ac:spMk id="70" creationId="{2A8BB4AD-F14B-4F08-B49D-4EDAF73DD345}"/>
          </ac:spMkLst>
        </pc:spChg>
        <pc:spChg chg="mod">
          <ac:chgData name="zur bonsen georg" userId="5444515566c7376a" providerId="LiveId" clId="{E2A072EC-0FB7-4427-8947-EFC664D98567}" dt="2022-04-28T20:05:41.379" v="919" actId="1038"/>
          <ac:spMkLst>
            <pc:docMk/>
            <pc:sldMk cId="3613540113" sldId="517"/>
            <ac:spMk id="77" creationId="{95A38175-2129-4772-8C99-82477AAFEBE9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78" creationId="{A7B0EDF8-310D-4BB0-B504-21A9ABC4924E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79" creationId="{74A6E530-5BB8-4944-AC0B-B84C481734EF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01" creationId="{857F6BC8-F97F-4DF2-9710-CCE72C17FD42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03" creationId="{79AFE7B5-2FAB-45B7-B996-465ABDB73428}"/>
          </ac:spMkLst>
        </pc:spChg>
        <pc:spChg chg="mod">
          <ac:chgData name="zur bonsen georg" userId="5444515566c7376a" providerId="LiveId" clId="{E2A072EC-0FB7-4427-8947-EFC664D98567}" dt="2022-04-28T20:03:41.324" v="782" actId="14100"/>
          <ac:spMkLst>
            <pc:docMk/>
            <pc:sldMk cId="3613540113" sldId="517"/>
            <ac:spMk id="104" creationId="{FEC42A58-273E-4921-BDBA-B5CB54876BB3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09" creationId="{7013077E-0D0C-4E03-A47C-7727672C9DBA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0" creationId="{D253F267-7749-4833-85B3-CE312535C694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2" creationId="{A0C5CA70-B1E2-415B-A1CC-5A05A2FFC509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3" creationId="{7FC65303-C83E-42EB-8AD9-842EEA94121F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4" creationId="{6BD7CA6C-BDAF-4520-9088-EB8D4799AFE1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5" creationId="{07B0E6BF-40BE-4E63-A0B1-48BD47E1A164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6" creationId="{A789FA78-F0CE-4368-85B8-69C621CE13F6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7" creationId="{286446C3-008A-4668-A3A3-1A7CB4A22F42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8" creationId="{462EC032-A5A4-46ED-A02C-E59ADEE95410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19" creationId="{0C92636E-79B5-476E-9DFE-4D8F7042E835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0" creationId="{0ED89430-8BC4-4BE0-8316-A2A98DEFA25B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1" creationId="{03BC9655-F5FD-440E-959D-F56B6B32951D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4" creationId="{15F960E5-E2ED-434B-AB5A-3AC5F70F4679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5" creationId="{53607AE4-33E1-487E-B5EF-B34F216A59B1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6" creationId="{E7AE17C7-355C-4977-B5E5-0A3CB3BF34E3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27" creationId="{6FC6AD87-0A94-49DF-9B70-55103B70F884}"/>
          </ac:spMkLst>
        </pc:spChg>
        <pc:spChg chg="mod">
          <ac:chgData name="zur bonsen georg" userId="5444515566c7376a" providerId="LiveId" clId="{E2A072EC-0FB7-4427-8947-EFC664D98567}" dt="2022-04-28T20:03:41.324" v="782" actId="14100"/>
          <ac:spMkLst>
            <pc:docMk/>
            <pc:sldMk cId="3613540113" sldId="517"/>
            <ac:spMk id="128" creationId="{52AF3196-AF46-479C-AB9C-3CCCC02DF404}"/>
          </ac:spMkLst>
        </pc:spChg>
        <pc:spChg chg="del">
          <ac:chgData name="zur bonsen georg" userId="5444515566c7376a" providerId="LiveId" clId="{E2A072EC-0FB7-4427-8947-EFC664D98567}" dt="2022-04-28T20:04:11.128" v="847" actId="478"/>
          <ac:spMkLst>
            <pc:docMk/>
            <pc:sldMk cId="3613540113" sldId="517"/>
            <ac:spMk id="130" creationId="{66E235CC-E737-4AF1-AED3-DF9A28195D4D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1" creationId="{86674185-551B-4EBF-AD25-791BE31328D9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2" creationId="{4F7391EF-7FF2-45F3-A787-211B1402DFEA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3" creationId="{7500411B-2F12-4268-A9EB-494D30033C31}"/>
          </ac:spMkLst>
        </pc:spChg>
        <pc:spChg chg="mod">
          <ac:chgData name="zur bonsen georg" userId="5444515566c7376a" providerId="LiveId" clId="{E2A072EC-0FB7-4427-8947-EFC664D98567}" dt="2022-04-28T20:04:45.614" v="857" actId="1035"/>
          <ac:spMkLst>
            <pc:docMk/>
            <pc:sldMk cId="3613540113" sldId="517"/>
            <ac:spMk id="134" creationId="{3CDF3E06-5EEC-4DB9-A4C6-586AD58DC7C9}"/>
          </ac:spMkLst>
        </pc:spChg>
        <pc:spChg chg="mod">
          <ac:chgData name="zur bonsen georg" userId="5444515566c7376a" providerId="LiveId" clId="{E2A072EC-0FB7-4427-8947-EFC664D98567}" dt="2022-04-28T20:04:13.858" v="848" actId="1035"/>
          <ac:spMkLst>
            <pc:docMk/>
            <pc:sldMk cId="3613540113" sldId="517"/>
            <ac:spMk id="136" creationId="{77551AC2-6B8E-4C0F-8797-CC45560EFF21}"/>
          </ac:spMkLst>
        </pc:spChg>
        <pc:spChg chg="add del mod">
          <ac:chgData name="zur bonsen georg" userId="5444515566c7376a" providerId="LiveId" clId="{E2A072EC-0FB7-4427-8947-EFC664D98567}" dt="2022-04-28T20:21:35.601" v="1359" actId="20577"/>
          <ac:spMkLst>
            <pc:docMk/>
            <pc:sldMk cId="3613540113" sldId="517"/>
            <ac:spMk id="137" creationId="{1FEB9D5D-B435-47F5-8BAC-4522C256C21E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38" creationId="{AC7B4E1E-5B7B-4BA5-B8F0-7A81C67BC828}"/>
          </ac:spMkLst>
        </pc:spChg>
        <pc:spChg chg="mod">
          <ac:chgData name="zur bonsen georg" userId="5444515566c7376a" providerId="LiveId" clId="{E2A072EC-0FB7-4427-8947-EFC664D98567}" dt="2022-04-28T20:04:18.198" v="849" actId="1035"/>
          <ac:spMkLst>
            <pc:docMk/>
            <pc:sldMk cId="3613540113" sldId="517"/>
            <ac:spMk id="139" creationId="{95ADC085-2DC5-4678-89CA-9818B81AF463}"/>
          </ac:spMkLst>
        </pc:spChg>
        <pc:spChg chg="del mod">
          <ac:chgData name="zur bonsen georg" userId="5444515566c7376a" providerId="LiveId" clId="{E2A072EC-0FB7-4427-8947-EFC664D98567}" dt="2022-04-28T20:08:37.268" v="1145" actId="478"/>
          <ac:spMkLst>
            <pc:docMk/>
            <pc:sldMk cId="3613540113" sldId="517"/>
            <ac:spMk id="140" creationId="{F61C16DB-80F9-4B61-981D-2B4320A3A0DC}"/>
          </ac:spMkLst>
        </pc:spChg>
        <pc:spChg chg="del mod">
          <ac:chgData name="zur bonsen georg" userId="5444515566c7376a" providerId="LiveId" clId="{E2A072EC-0FB7-4427-8947-EFC664D98567}" dt="2022-04-28T20:08:18.075" v="1136" actId="478"/>
          <ac:spMkLst>
            <pc:docMk/>
            <pc:sldMk cId="3613540113" sldId="517"/>
            <ac:spMk id="141" creationId="{32BE120D-3045-4462-8DE4-38EAFDB2F6D3}"/>
          </ac:spMkLst>
        </pc:spChg>
        <pc:spChg chg="del">
          <ac:chgData name="zur bonsen georg" userId="5444515566c7376a" providerId="LiveId" clId="{E2A072EC-0FB7-4427-8947-EFC664D98567}" dt="2022-04-28T20:02:27.244" v="769" actId="478"/>
          <ac:spMkLst>
            <pc:docMk/>
            <pc:sldMk cId="3613540113" sldId="517"/>
            <ac:spMk id="142" creationId="{70DC3E93-A1DB-41B8-BBC5-831CFAC38B7B}"/>
          </ac:spMkLst>
        </pc:spChg>
        <pc:spChg chg="mod">
          <ac:chgData name="zur bonsen georg" userId="5444515566c7376a" providerId="LiveId" clId="{E2A072EC-0FB7-4427-8947-EFC664D98567}" dt="2022-04-28T20:06:09.386" v="931" actId="14100"/>
          <ac:spMkLst>
            <pc:docMk/>
            <pc:sldMk cId="3613540113" sldId="517"/>
            <ac:spMk id="143" creationId="{1CB939A9-FD43-4646-B5C4-15FDE88BF907}"/>
          </ac:spMkLst>
        </pc:spChg>
        <pc:spChg chg="del">
          <ac:chgData name="zur bonsen georg" userId="5444515566c7376a" providerId="LiveId" clId="{E2A072EC-0FB7-4427-8947-EFC664D98567}" dt="2022-04-28T20:06:15.960" v="932" actId="478"/>
          <ac:spMkLst>
            <pc:docMk/>
            <pc:sldMk cId="3613540113" sldId="517"/>
            <ac:spMk id="144" creationId="{941A02E5-EF2F-4475-BF2C-129AEE8B6E62}"/>
          </ac:spMkLst>
        </pc:spChg>
        <pc:spChg chg="del mod">
          <ac:chgData name="zur bonsen georg" userId="5444515566c7376a" providerId="LiveId" clId="{E2A072EC-0FB7-4427-8947-EFC664D98567}" dt="2022-04-28T20:08:18.075" v="1136" actId="478"/>
          <ac:spMkLst>
            <pc:docMk/>
            <pc:sldMk cId="3613540113" sldId="517"/>
            <ac:spMk id="146" creationId="{90CA9FC4-F5F0-4562-A436-935C389A3F88}"/>
          </ac:spMkLst>
        </pc:spChg>
        <pc:spChg chg="mod">
          <ac:chgData name="zur bonsen georg" userId="5444515566c7376a" providerId="LiveId" clId="{E2A072EC-0FB7-4427-8947-EFC664D98567}" dt="2022-04-28T20:08:25.129" v="1137" actId="21"/>
          <ac:spMkLst>
            <pc:docMk/>
            <pc:sldMk cId="3613540113" sldId="517"/>
            <ac:spMk id="147" creationId="{5F92431B-D8F5-48B3-BAEF-513C7191DFC2}"/>
          </ac:spMkLst>
        </pc:spChg>
        <pc:picChg chg="add mod">
          <ac:chgData name="zur bonsen georg" userId="5444515566c7376a" providerId="LiveId" clId="{E2A072EC-0FB7-4427-8947-EFC664D98567}" dt="2022-04-28T20:14:49.915" v="1151" actId="1076"/>
          <ac:picMkLst>
            <pc:docMk/>
            <pc:sldMk cId="3613540113" sldId="517"/>
            <ac:picMk id="8" creationId="{13915D67-3CC4-4353-B4B3-2F7CF83C8056}"/>
          </ac:picMkLst>
        </pc:picChg>
        <pc:cxnChg chg="add mod">
          <ac:chgData name="zur bonsen georg" userId="5444515566c7376a" providerId="LiveId" clId="{E2A072EC-0FB7-4427-8947-EFC664D98567}" dt="2022-04-28T20:22:35.596" v="1367" actId="14100"/>
          <ac:cxnSpMkLst>
            <pc:docMk/>
            <pc:sldMk cId="3613540113" sldId="517"/>
            <ac:cxnSpMk id="5" creationId="{8DA6DFCA-7FAB-4655-BE89-57CDB17B6E34}"/>
          </ac:cxnSpMkLst>
        </pc:cxnChg>
        <pc:cxnChg chg="add mod">
          <ac:chgData name="zur bonsen georg" userId="5444515566c7376a" providerId="LiveId" clId="{E2A072EC-0FB7-4427-8947-EFC664D98567}" dt="2022-04-28T20:22:35.596" v="1367" actId="14100"/>
          <ac:cxnSpMkLst>
            <pc:docMk/>
            <pc:sldMk cId="3613540113" sldId="517"/>
            <ac:cxnSpMk id="53" creationId="{CC20FAAC-C6C3-45EE-A0B1-B0608A733563}"/>
          </ac:cxnSpMkLst>
        </pc:cxnChg>
        <pc:cxnChg chg="add mod">
          <ac:chgData name="zur bonsen georg" userId="5444515566c7376a" providerId="LiveId" clId="{E2A072EC-0FB7-4427-8947-EFC664D98567}" dt="2022-04-28T20:22:35.596" v="1367" actId="14100"/>
          <ac:cxnSpMkLst>
            <pc:docMk/>
            <pc:sldMk cId="3613540113" sldId="517"/>
            <ac:cxnSpMk id="54" creationId="{4AE8BBBB-2C65-4408-B8F7-3294D1133C16}"/>
          </ac:cxnSpMkLst>
        </pc:cxnChg>
        <pc:cxnChg chg="add del mod">
          <ac:chgData name="zur bonsen georg" userId="5444515566c7376a" providerId="LiveId" clId="{E2A072EC-0FB7-4427-8947-EFC664D98567}" dt="2022-04-28T20:41:04.799" v="2032" actId="21"/>
          <ac:cxnSpMkLst>
            <pc:docMk/>
            <pc:sldMk cId="3613540113" sldId="517"/>
            <ac:cxnSpMk id="71" creationId="{D635245C-321D-414B-8743-FD9B189DEEF9}"/>
          </ac:cxnSpMkLst>
        </pc:cxnChg>
      </pc:sldChg>
      <pc:sldChg chg="addSp delSp modSp add mod ord modClrScheme chgLayout">
        <pc:chgData name="zur bonsen georg" userId="5444515566c7376a" providerId="LiveId" clId="{E2A072EC-0FB7-4427-8947-EFC664D98567}" dt="2022-04-24T20:09:19.781" v="602"/>
        <pc:sldMkLst>
          <pc:docMk/>
          <pc:sldMk cId="442938713" sldId="518"/>
        </pc:sldMkLst>
        <pc:spChg chg="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2" creationId="{00000000-0000-0000-0000-00000000000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" creationId="{8EF1E25C-D400-47B7-8D16-E799804253F8}"/>
          </ac:spMkLst>
        </pc:spChg>
        <pc:spChg chg="del mod ord">
          <ac:chgData name="zur bonsen georg" userId="5444515566c7376a" providerId="LiveId" clId="{E2A072EC-0FB7-4427-8947-EFC664D98567}" dt="2022-04-24T20:07:17.932" v="79" actId="700"/>
          <ac:spMkLst>
            <pc:docMk/>
            <pc:sldMk cId="442938713" sldId="518"/>
            <ac:spMk id="4" creationId="{00000000-0000-0000-0000-00000000000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" creationId="{DBCA76AD-70CA-40EE-8E7A-5316D0243104}"/>
          </ac:spMkLst>
        </pc:spChg>
        <pc:spChg chg="add 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6" creationId="{65BF9C19-CDED-4334-9C8E-3921B758619C}"/>
          </ac:spMkLst>
        </pc:spChg>
        <pc:spChg chg="add 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7" creationId="{6E6109D1-E304-4D97-AF9A-0A5E7D27B82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1" creationId="{30F74EE0-149B-4BA3-B080-27885A883204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3" creationId="{61CDD45E-4FE8-4066-91D0-2C183A90572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4" creationId="{681EA0B9-CEB8-4F07-9B28-2252FE4DBAE2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5" creationId="{5D0B4DBB-7692-4801-9109-B66F435C089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6" creationId="{F9DF5D53-B42B-4F76-8FB9-BC99DB111291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7" creationId="{64B18FC4-0886-4DC5-844F-F1263FF7FCE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8" creationId="{2BFD6B6D-B577-4D1B-9021-B5FE5143B9EB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9" creationId="{20ACDF6D-68F2-4BFB-8896-C0E5E12ED29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49" creationId="{1959789C-3AA8-4621-870C-C4186A69547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0" creationId="{65508B22-62D4-4E93-A7D5-ACC220B288B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1" creationId="{41BE7FC3-4D78-4A8E-AC86-835F899C031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2" creationId="{A37036A2-33A2-4FCC-A165-353B80536C8E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3" creationId="{A31F3178-FEA1-4F70-8EAA-D2607B88C63F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4" creationId="{C8FE2F6E-FD59-40AE-B004-459C9F069D1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5" creationId="{6252B87B-96D1-4142-B049-93659EC5237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9" creationId="{91A89384-0D8F-4548-A592-8D9BE7D76F7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0" creationId="{5E1FEF67-ABC5-4373-BA4A-475B216AEB5E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6" creationId="{436B3845-45B6-4226-BE7D-5E304EF34972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7" creationId="{F3EC9EF4-6CB5-4C11-AFB0-452BDEDD18F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3" creationId="{4FE538E4-2B59-4685-8B61-0302D91138D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4" creationId="{43470660-8E3F-4972-A23E-69FFDCA836E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5" creationId="{8A1259D6-7AD0-4AE4-BB23-5E2197EBB878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6" creationId="{A8DB7720-CE66-4AE5-B6C0-B2EBAA908473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8" creationId="{06074B2B-89F4-4DAA-A8F9-0AE1ECDBE1B4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9" creationId="{4C0A20BC-BD5B-4160-A549-9EF41C86469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0" creationId="{995570BA-35A2-432E-9996-2A355460526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1" creationId="{D0FCDBB6-9C96-4B00-BC61-5843BDBD06B3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7" creationId="{98D2A44D-3F76-4FCB-8100-D6E3BC3257C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9" creationId="{EF199C2A-5543-45D5-A443-D813479DD658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90" creationId="{351C833B-3397-43A3-84F1-3571C4FBD7D2}"/>
          </ac:spMkLst>
        </pc:spChg>
        <pc:grpChg chg="del">
          <ac:chgData name="zur bonsen georg" userId="5444515566c7376a" providerId="LiveId" clId="{E2A072EC-0FB7-4427-8947-EFC664D98567}" dt="2022-04-24T20:07:12.750" v="78" actId="478"/>
          <ac:grpSpMkLst>
            <pc:docMk/>
            <pc:sldMk cId="442938713" sldId="518"/>
            <ac:grpSpMk id="11" creationId="{FF9C4564-CDFB-4920-8794-8A0194E904D1}"/>
          </ac:grpSpMkLst>
        </pc:grpChg>
        <pc:cxnChg chg="del">
          <ac:chgData name="zur bonsen georg" userId="5444515566c7376a" providerId="LiveId" clId="{E2A072EC-0FB7-4427-8947-EFC664D98567}" dt="2022-04-24T20:07:12.750" v="78" actId="478"/>
          <ac:cxnSpMkLst>
            <pc:docMk/>
            <pc:sldMk cId="442938713" sldId="518"/>
            <ac:cxnSpMk id="56" creationId="{70ED3584-9528-4C9C-ABA1-C487305D631F}"/>
          </ac:cxnSpMkLst>
        </pc:cxnChg>
      </pc:sldChg>
      <pc:sldChg chg="addSp delSp modSp add mod">
        <pc:chgData name="zur bonsen georg" userId="5444515566c7376a" providerId="LiveId" clId="{E2A072EC-0FB7-4427-8947-EFC664D98567}" dt="2022-04-30T13:08:48.477" v="4960" actId="20577"/>
        <pc:sldMkLst>
          <pc:docMk/>
          <pc:sldMk cId="2861172724" sldId="519"/>
        </pc:sldMkLst>
        <pc:spChg chg="mod">
          <ac:chgData name="zur bonsen georg" userId="5444515566c7376a" providerId="LiveId" clId="{E2A072EC-0FB7-4427-8947-EFC664D98567}" dt="2022-04-28T19:48:00.817" v="633" actId="20577"/>
          <ac:spMkLst>
            <pc:docMk/>
            <pc:sldMk cId="2861172724" sldId="519"/>
            <ac:spMk id="2" creationId="{00000000-0000-0000-0000-000000000000}"/>
          </ac:spMkLst>
        </pc:spChg>
        <pc:spChg chg="mod">
          <ac:chgData name="zur bonsen georg" userId="5444515566c7376a" providerId="LiveId" clId="{E2A072EC-0FB7-4427-8947-EFC664D98567}" dt="2022-04-28T19:48:04.567" v="644" actId="20577"/>
          <ac:spMkLst>
            <pc:docMk/>
            <pc:sldMk cId="2861172724" sldId="519"/>
            <ac:spMk id="18" creationId="{CD6ABD94-E5B6-4FE1-919E-4A756D0BE67A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19" creationId="{5F18E83C-F029-4233-BE9B-999397EE22ED}"/>
          </ac:spMkLst>
        </pc:spChg>
        <pc:spChg chg="mod">
          <ac:chgData name="zur bonsen georg" userId="5444515566c7376a" providerId="LiveId" clId="{E2A072EC-0FB7-4427-8947-EFC664D98567}" dt="2022-04-30T12:52:18.147" v="3649" actId="1035"/>
          <ac:spMkLst>
            <pc:docMk/>
            <pc:sldMk cId="2861172724" sldId="519"/>
            <ac:spMk id="20" creationId="{0ACD5D2F-9466-46C2-BE68-FB771B55134F}"/>
          </ac:spMkLst>
        </pc:spChg>
        <pc:spChg chg="mod">
          <ac:chgData name="zur bonsen georg" userId="5444515566c7376a" providerId="LiveId" clId="{E2A072EC-0FB7-4427-8947-EFC664D98567}" dt="2022-04-30T12:52:18.147" v="3649" actId="1035"/>
          <ac:spMkLst>
            <pc:docMk/>
            <pc:sldMk cId="2861172724" sldId="519"/>
            <ac:spMk id="21" creationId="{4A5C35A6-C202-4799-87C1-FEC2A6E6E514}"/>
          </ac:spMkLst>
        </pc:spChg>
        <pc:spChg chg="mod">
          <ac:chgData name="zur bonsen georg" userId="5444515566c7376a" providerId="LiveId" clId="{E2A072EC-0FB7-4427-8947-EFC664D98567}" dt="2022-04-30T12:52:18.147" v="3649" actId="1035"/>
          <ac:spMkLst>
            <pc:docMk/>
            <pc:sldMk cId="2861172724" sldId="519"/>
            <ac:spMk id="22" creationId="{6FE43969-344E-4790-ADCE-A2BB49BADBBE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24" creationId="{CF50DE27-5927-4D4D-8CED-A6F30FA81F1C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25" creationId="{086E2A76-9173-4DB5-80C1-F62D71C2C163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27" creationId="{265BEB81-50D0-4B9D-BD1B-983CCA0D4473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29" creationId="{80DA7CAC-72CB-48BC-834E-0FAFEB47C843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30" creationId="{EBB2EF05-C801-4216-AD31-40018AC8372B}"/>
          </ac:spMkLst>
        </pc:spChg>
        <pc:spChg chg="mod">
          <ac:chgData name="zur bonsen georg" userId="5444515566c7376a" providerId="LiveId" clId="{E2A072EC-0FB7-4427-8947-EFC664D98567}" dt="2022-04-28T19:48:08.690" v="657" actId="20577"/>
          <ac:spMkLst>
            <pc:docMk/>
            <pc:sldMk cId="2861172724" sldId="519"/>
            <ac:spMk id="31" creationId="{226E8BC4-EB97-4613-B3B1-2871B43C7114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32" creationId="{629512F4-BB50-412C-BC19-62C22DC99E03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33" creationId="{4D4C3E7B-4126-464B-9D09-469818364F83}"/>
          </ac:spMkLst>
        </pc:spChg>
        <pc:spChg chg="mod">
          <ac:chgData name="zur bonsen georg" userId="5444515566c7376a" providerId="LiveId" clId="{E2A072EC-0FB7-4427-8947-EFC664D98567}" dt="2022-04-30T13:04:19.971" v="4831" actId="113"/>
          <ac:spMkLst>
            <pc:docMk/>
            <pc:sldMk cId="2861172724" sldId="519"/>
            <ac:spMk id="34" creationId="{589D22FF-67D3-4B5B-8976-2F25CC8CFF72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35" creationId="{B9906D15-76E2-436B-A14D-EE56F418B851}"/>
          </ac:spMkLst>
        </pc:spChg>
        <pc:spChg chg="mod">
          <ac:chgData name="zur bonsen georg" userId="5444515566c7376a" providerId="LiveId" clId="{E2A072EC-0FB7-4427-8947-EFC664D98567}" dt="2022-04-30T13:04:17.661" v="4830" actId="113"/>
          <ac:spMkLst>
            <pc:docMk/>
            <pc:sldMk cId="2861172724" sldId="519"/>
            <ac:spMk id="36" creationId="{C2977F68-7F4D-4C9E-8588-62C40CEE4B1D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37" creationId="{7135213E-3D18-48A3-87B8-FE24DD28532D}"/>
          </ac:spMkLst>
        </pc:spChg>
        <pc:spChg chg="mod">
          <ac:chgData name="zur bonsen georg" userId="5444515566c7376a" providerId="LiveId" clId="{E2A072EC-0FB7-4427-8947-EFC664D98567}" dt="2022-04-30T12:52:18.147" v="3649" actId="1035"/>
          <ac:spMkLst>
            <pc:docMk/>
            <pc:sldMk cId="2861172724" sldId="519"/>
            <ac:spMk id="38" creationId="{D99B0301-6E4C-48BF-ACEE-E17BE828AD2F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39" creationId="{B01511C7-0570-4B60-8594-915595339FD8}"/>
          </ac:spMkLst>
        </pc:spChg>
        <pc:spChg chg="del mod">
          <ac:chgData name="zur bonsen georg" userId="5444515566c7376a" providerId="LiveId" clId="{E2A072EC-0FB7-4427-8947-EFC664D98567}" dt="2022-04-30T13:07:00.882" v="4953" actId="478"/>
          <ac:spMkLst>
            <pc:docMk/>
            <pc:sldMk cId="2861172724" sldId="519"/>
            <ac:spMk id="40" creationId="{1931DDB2-070E-41B6-AE42-46B74B1FB6F3}"/>
          </ac:spMkLst>
        </pc:spChg>
        <pc:spChg chg="del mod">
          <ac:chgData name="zur bonsen georg" userId="5444515566c7376a" providerId="LiveId" clId="{E2A072EC-0FB7-4427-8947-EFC664D98567}" dt="2022-04-30T13:07:00.882" v="4953" actId="478"/>
          <ac:spMkLst>
            <pc:docMk/>
            <pc:sldMk cId="2861172724" sldId="519"/>
            <ac:spMk id="41" creationId="{C102D107-AC2C-4A2A-AEB5-E9FCF73ED5E8}"/>
          </ac:spMkLst>
        </pc:spChg>
        <pc:spChg chg="del mod">
          <ac:chgData name="zur bonsen georg" userId="5444515566c7376a" providerId="LiveId" clId="{E2A072EC-0FB7-4427-8947-EFC664D98567}" dt="2022-04-30T13:07:00.882" v="4953" actId="478"/>
          <ac:spMkLst>
            <pc:docMk/>
            <pc:sldMk cId="2861172724" sldId="519"/>
            <ac:spMk id="42" creationId="{B932074D-067C-43AF-93B1-B237A140835C}"/>
          </ac:spMkLst>
        </pc:spChg>
        <pc:spChg chg="del mod">
          <ac:chgData name="zur bonsen georg" userId="5444515566c7376a" providerId="LiveId" clId="{E2A072EC-0FB7-4427-8947-EFC664D98567}" dt="2022-04-30T13:07:00.882" v="4953" actId="478"/>
          <ac:spMkLst>
            <pc:docMk/>
            <pc:sldMk cId="2861172724" sldId="519"/>
            <ac:spMk id="43" creationId="{2C58D9B2-1600-472D-9EDB-E447A2895348}"/>
          </ac:spMkLst>
        </pc:spChg>
        <pc:spChg chg="add mod">
          <ac:chgData name="zur bonsen georg" userId="5444515566c7376a" providerId="LiveId" clId="{E2A072EC-0FB7-4427-8947-EFC664D98567}" dt="2022-04-30T12:55:00.641" v="3758" actId="1035"/>
          <ac:spMkLst>
            <pc:docMk/>
            <pc:sldMk cId="2861172724" sldId="519"/>
            <ac:spMk id="44" creationId="{98F1BC49-9E54-4CA1-B86F-0834FD8DB1F9}"/>
          </ac:spMkLst>
        </pc:spChg>
        <pc:spChg chg="add del mod">
          <ac:chgData name="zur bonsen georg" userId="5444515566c7376a" providerId="LiveId" clId="{E2A072EC-0FB7-4427-8947-EFC664D98567}" dt="2022-04-28T20:41:01.770" v="2031" actId="478"/>
          <ac:spMkLst>
            <pc:docMk/>
            <pc:sldMk cId="2861172724" sldId="519"/>
            <ac:spMk id="45" creationId="{30EA902D-5561-4BE0-8034-C41809E8C76E}"/>
          </ac:spMkLst>
        </pc:spChg>
        <pc:spChg chg="add mod">
          <ac:chgData name="zur bonsen georg" userId="5444515566c7376a" providerId="LiveId" clId="{E2A072EC-0FB7-4427-8947-EFC664D98567}" dt="2022-04-30T12:58:38.884" v="3929" actId="1038"/>
          <ac:spMkLst>
            <pc:docMk/>
            <pc:sldMk cId="2861172724" sldId="519"/>
            <ac:spMk id="46" creationId="{068CF23A-64FE-4F92-AD93-B0E409635B07}"/>
          </ac:spMkLst>
        </pc:spChg>
        <pc:spChg chg="add del mod">
          <ac:chgData name="zur bonsen georg" userId="5444515566c7376a" providerId="LiveId" clId="{E2A072EC-0FB7-4427-8947-EFC664D98567}" dt="2022-04-28T20:41:01.770" v="2031" actId="478"/>
          <ac:spMkLst>
            <pc:docMk/>
            <pc:sldMk cId="2861172724" sldId="519"/>
            <ac:spMk id="46" creationId="{77EAA352-5D57-4E5B-A0F8-887A29E73D21}"/>
          </ac:spMkLst>
        </pc:spChg>
        <pc:spChg chg="add del mod">
          <ac:chgData name="zur bonsen georg" userId="5444515566c7376a" providerId="LiveId" clId="{E2A072EC-0FB7-4427-8947-EFC664D98567}" dt="2022-04-28T20:41:01.770" v="2031" actId="478"/>
          <ac:spMkLst>
            <pc:docMk/>
            <pc:sldMk cId="2861172724" sldId="519"/>
            <ac:spMk id="47" creationId="{46BCA234-7411-4E1A-A74A-3AC71D23D0A2}"/>
          </ac:spMkLst>
        </pc:spChg>
        <pc:spChg chg="add mod">
          <ac:chgData name="zur bonsen georg" userId="5444515566c7376a" providerId="LiveId" clId="{E2A072EC-0FB7-4427-8947-EFC664D98567}" dt="2022-04-30T12:55:43.410" v="3827" actId="1035"/>
          <ac:spMkLst>
            <pc:docMk/>
            <pc:sldMk cId="2861172724" sldId="519"/>
            <ac:spMk id="47" creationId="{6D2AD3D5-0CB8-41B0-90E2-EDE804D166F0}"/>
          </ac:spMkLst>
        </pc:spChg>
        <pc:spChg chg="add mod">
          <ac:chgData name="zur bonsen georg" userId="5444515566c7376a" providerId="LiveId" clId="{E2A072EC-0FB7-4427-8947-EFC664D98567}" dt="2022-04-30T12:52:18.147" v="3649" actId="1035"/>
          <ac:spMkLst>
            <pc:docMk/>
            <pc:sldMk cId="2861172724" sldId="519"/>
            <ac:spMk id="48" creationId="{393BE86C-1DA9-4491-8FE5-9277FD7327D9}"/>
          </ac:spMkLst>
        </pc:spChg>
        <pc:spChg chg="add mod">
          <ac:chgData name="zur bonsen georg" userId="5444515566c7376a" providerId="LiveId" clId="{E2A072EC-0FB7-4427-8947-EFC664D98567}" dt="2022-04-30T13:08:48.477" v="4960" actId="20577"/>
          <ac:spMkLst>
            <pc:docMk/>
            <pc:sldMk cId="2861172724" sldId="519"/>
            <ac:spMk id="50" creationId="{404D6F9A-AC80-478E-8A96-469F635A0846}"/>
          </ac:spMkLst>
        </pc:spChg>
        <pc:spChg chg="add mod">
          <ac:chgData name="zur bonsen georg" userId="5444515566c7376a" providerId="LiveId" clId="{E2A072EC-0FB7-4427-8947-EFC664D98567}" dt="2022-04-30T13:05:45.989" v="4916" actId="1035"/>
          <ac:spMkLst>
            <pc:docMk/>
            <pc:sldMk cId="2861172724" sldId="519"/>
            <ac:spMk id="52" creationId="{CF028108-C974-458B-8714-88B7CED808B9}"/>
          </ac:spMkLst>
        </pc:spChg>
        <pc:spChg chg="add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3" creationId="{2745ABA7-A96C-4543-9EC8-5A3ECCC6BD67}"/>
          </ac:spMkLst>
        </pc:spChg>
        <pc:spChg chg="add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4" creationId="{013AB289-B3AD-4B21-82C7-CCE1AE3F95C1}"/>
          </ac:spMkLst>
        </pc:spChg>
        <pc:spChg chg="add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5" creationId="{86A117CE-8D65-45D6-BE99-E8A59E0658B3}"/>
          </ac:spMkLst>
        </pc:spChg>
        <pc:spChg chg="add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6" creationId="{180BB475-342C-40EF-8BCF-F148A9D1599C}"/>
          </ac:spMkLst>
        </pc:spChg>
        <pc:spChg chg="add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7" creationId="{E667EC6D-6DCD-4AB3-B90A-0FCD10A11073}"/>
          </ac:spMkLst>
        </pc:spChg>
        <pc:spChg chg="add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8" creationId="{1CC6180C-3F42-43D4-9497-7A1BC9DCCF9C}"/>
          </ac:spMkLst>
        </pc:spChg>
        <pc:spChg chg="add del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59" creationId="{9E29CA85-1321-4BC7-8736-835DD35D09D4}"/>
          </ac:spMkLst>
        </pc:spChg>
        <pc:spChg chg="add del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60" creationId="{70A49876-1B33-4FB6-BDC4-5277645C4D9D}"/>
          </ac:spMkLst>
        </pc:spChg>
        <pc:spChg chg="add mod">
          <ac:chgData name="zur bonsen georg" userId="5444515566c7376a" providerId="LiveId" clId="{E2A072EC-0FB7-4427-8947-EFC664D98567}" dt="2022-04-28T20:45:25.345" v="2426" actId="14100"/>
          <ac:spMkLst>
            <pc:docMk/>
            <pc:sldMk cId="2861172724" sldId="519"/>
            <ac:spMk id="61" creationId="{97FE9405-725B-4C55-B9FF-F048A0A8C757}"/>
          </ac:spMkLst>
        </pc:spChg>
        <pc:spChg chg="add del mod">
          <ac:chgData name="zur bonsen georg" userId="5444515566c7376a" providerId="LiveId" clId="{E2A072EC-0FB7-4427-8947-EFC664D98567}" dt="2022-04-30T13:07:14.241" v="4956" actId="1036"/>
          <ac:spMkLst>
            <pc:docMk/>
            <pc:sldMk cId="2861172724" sldId="519"/>
            <ac:spMk id="62" creationId="{6C1F77D3-2357-488C-85CF-10825BA03509}"/>
          </ac:spMkLst>
        </pc:spChg>
        <pc:spChg chg="add del mod">
          <ac:chgData name="zur bonsen georg" userId="5444515566c7376a" providerId="LiveId" clId="{E2A072EC-0FB7-4427-8947-EFC664D98567}" dt="2022-04-30T13:06:52.275" v="4952" actId="20577"/>
          <ac:spMkLst>
            <pc:docMk/>
            <pc:sldMk cId="2861172724" sldId="519"/>
            <ac:spMk id="64" creationId="{5464E630-FB35-450E-AB6E-999C89B009C4}"/>
          </ac:spMkLst>
        </pc:spChg>
        <pc:spChg chg="add del mod">
          <ac:chgData name="zur bonsen georg" userId="5444515566c7376a" providerId="LiveId" clId="{E2A072EC-0FB7-4427-8947-EFC664D98567}" dt="2022-04-30T12:54:56.762" v="3756" actId="478"/>
          <ac:spMkLst>
            <pc:docMk/>
            <pc:sldMk cId="2861172724" sldId="519"/>
            <ac:spMk id="65" creationId="{56DA2FF0-FBAA-4F93-B69D-189F5A7816E3}"/>
          </ac:spMkLst>
        </pc:spChg>
        <pc:cxnChg chg="mod">
          <ac:chgData name="zur bonsen georg" userId="5444515566c7376a" providerId="LiveId" clId="{E2A072EC-0FB7-4427-8947-EFC664D98567}" dt="2022-04-30T12:52:18.147" v="3649" actId="1035"/>
          <ac:cxnSpMkLst>
            <pc:docMk/>
            <pc:sldMk cId="2861172724" sldId="519"/>
            <ac:cxnSpMk id="26" creationId="{08278BCF-5D50-463B-9BFF-7F810B6E2EE0}"/>
          </ac:cxnSpMkLst>
        </pc:cxnChg>
        <pc:cxnChg chg="mod">
          <ac:chgData name="zur bonsen georg" userId="5444515566c7376a" providerId="LiveId" clId="{E2A072EC-0FB7-4427-8947-EFC664D98567}" dt="2022-04-30T12:52:18.147" v="3649" actId="1035"/>
          <ac:cxnSpMkLst>
            <pc:docMk/>
            <pc:sldMk cId="2861172724" sldId="519"/>
            <ac:cxnSpMk id="28" creationId="{195B627C-358A-4EC7-939A-4B00634E1B10}"/>
          </ac:cxnSpMkLst>
        </pc:cxnChg>
        <pc:cxnChg chg="add mod">
          <ac:chgData name="zur bonsen georg" userId="5444515566c7376a" providerId="LiveId" clId="{E2A072EC-0FB7-4427-8947-EFC664D98567}" dt="2022-04-30T12:52:25.108" v="3655" actId="1035"/>
          <ac:cxnSpMkLst>
            <pc:docMk/>
            <pc:sldMk cId="2861172724" sldId="519"/>
            <ac:cxnSpMk id="49" creationId="{562CEA4B-1124-4566-9FF8-27356E005006}"/>
          </ac:cxnSpMkLst>
        </pc:cxnChg>
        <pc:cxnChg chg="add mod">
          <ac:chgData name="zur bonsen georg" userId="5444515566c7376a" providerId="LiveId" clId="{E2A072EC-0FB7-4427-8947-EFC664D98567}" dt="2022-04-30T12:55:43.410" v="3827" actId="1035"/>
          <ac:cxnSpMkLst>
            <pc:docMk/>
            <pc:sldMk cId="2861172724" sldId="519"/>
            <ac:cxnSpMk id="51" creationId="{A2F9330D-3E09-419A-9CD9-63E0FFE57019}"/>
          </ac:cxnSpMkLst>
        </pc:cxnChg>
      </pc:sldChg>
      <pc:sldChg chg="addSp delSp modSp add mod">
        <pc:chgData name="zur bonsen georg" userId="5444515566c7376a" providerId="LiveId" clId="{E2A072EC-0FB7-4427-8947-EFC664D98567}" dt="2022-04-30T12:22:09.787" v="3426" actId="207"/>
        <pc:sldMkLst>
          <pc:docMk/>
          <pc:sldMk cId="2674789393" sldId="520"/>
        </pc:sldMkLst>
        <pc:spChg chg="mod">
          <ac:chgData name="zur bonsen georg" userId="5444515566c7376a" providerId="LiveId" clId="{E2A072EC-0FB7-4427-8947-EFC664D98567}" dt="2022-04-30T12:21:58.084" v="3425" actId="20577"/>
          <ac:spMkLst>
            <pc:docMk/>
            <pc:sldMk cId="2674789393" sldId="520"/>
            <ac:spMk id="2" creationId="{00000000-0000-0000-0000-000000000000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4" creationId="{1046A89F-E586-4B65-833B-B056A52959D5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58" creationId="{E50990EA-EDBD-44C2-A1C9-466ED8B1F00A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59" creationId="{7ACD7D9C-0C85-4147-AF12-031603C2F2BF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60" creationId="{40BAE191-3136-45FE-B517-34A86D34CB92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61" creationId="{CD145C06-E09C-463F-B390-D48FB9684BB2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62" creationId="{7301D8F5-AA49-468A-9CEC-1B5B26F2E790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63" creationId="{59D6DF6A-90B4-4CE3-AF8D-19DBC262DF35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64" creationId="{FA6A6686-7669-4E63-8D4C-551D23F14592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66" creationId="{D7C282CA-03E0-432E-90D2-46A21ADDEB6B}"/>
          </ac:spMkLst>
        </pc:spChg>
        <pc:spChg chg="del">
          <ac:chgData name="zur bonsen georg" userId="5444515566c7376a" providerId="LiveId" clId="{E2A072EC-0FB7-4427-8947-EFC664D98567}" dt="2022-04-30T11:08:34.912" v="2792" actId="478"/>
          <ac:spMkLst>
            <pc:docMk/>
            <pc:sldMk cId="2674789393" sldId="520"/>
            <ac:spMk id="67" creationId="{6E8CDEE8-8744-46BF-ADBE-5DBFE1910F6C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68" creationId="{24EADCBD-36BA-455B-9DA5-C3EA6132198B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69" creationId="{7D2C2B39-C74C-421A-972B-4BBF9B6796F3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0" creationId="{9B2BE8EB-3FF3-4D8B-98EB-75AE6CE91B7F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1" creationId="{E699835E-791E-4EE6-90C5-4F747C440860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2" creationId="{3297C2DF-28DE-418C-8B2F-3AA00F6A167D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3" creationId="{27ECAD0F-6088-4E3F-A5C6-0A315AC6440A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4" creationId="{6650F46B-68FE-467B-A67C-65354DE5EFC8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75" creationId="{A1501889-DF3B-413D-8BF2-F9085FFD27A9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76" creationId="{C161AAA1-F453-49C0-8095-E72264352C0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7" creationId="{A45AF967-822E-4103-852D-168CE2E5153B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8" creationId="{B673E06C-21EA-4533-B3C6-26AF672E1587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79" creationId="{8B13D5CF-57EF-457A-9962-ED8814EA3851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0" creationId="{C77BE7FB-FA68-43E1-986A-F243BFD806BC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1" creationId="{25AB34E7-371E-4C85-B4D8-731F3244EE03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2" creationId="{1FC4342C-1269-43DA-AC5E-B329F1629E75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5" creationId="{F8883378-1B0D-4E32-BBF2-A3D8BBD4621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6" creationId="{BDF35AB9-BEB8-426F-91C3-EE70A8B8E5A7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7" creationId="{5F811C55-C066-4D33-A253-5A901D75DDEC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8" creationId="{654BC8F4-365C-4AFC-91A5-AC7FE1356F0C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89" creationId="{90BDBA5A-3D0E-47A3-B284-CEF26F60B1B0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0" creationId="{43C45C2E-950A-43A4-955E-B7837A1957E5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1" creationId="{4B6288E5-5141-4C33-A87C-4BEA2577B312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92" creationId="{35491E2C-336A-455A-844B-E7F6A785097D}"/>
          </ac:spMkLst>
        </pc:spChg>
        <pc:spChg chg="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93" creationId="{D568A228-18DC-4D4F-AE7F-18EF2142D8FC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4" creationId="{A34DCA84-5437-4953-A41F-7D1F8BBEDDA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5" creationId="{1876A4DD-C6B9-4911-95AE-A1BDFC478F6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6" creationId="{24A7322F-FDF6-41F4-A1B5-4739450DDE81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7" creationId="{4FA8C883-FC7E-4903-8C53-43AF5E6B216A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8" creationId="{CD73203E-F856-4AB1-BD01-006A1C4DA755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99" creationId="{A698C1F8-199C-4FB3-BB50-DDCB9059E9D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0" creationId="{D9E524F6-DEDE-40A9-AAC7-E7013ED2F6F9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1" creationId="{B97C9082-A171-4F93-89EE-C286EE6C509C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2" creationId="{609712B9-1A6D-42B9-8683-72AA648F7FC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3" creationId="{EAEFE983-4976-4C8B-88F0-B563C8E71F08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4" creationId="{BDBFE104-73F4-4BA9-A3EF-E0F1D3D78B3B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5" creationId="{8E8E6FDA-300F-460E-8FEC-6E3085517C9B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6" creationId="{BB504CEA-D9B8-4E12-8D94-D86CD7632D65}"/>
          </ac:spMkLst>
        </pc:spChg>
        <pc:spChg chg="add del mod">
          <ac:chgData name="zur bonsen georg" userId="5444515566c7376a" providerId="LiveId" clId="{E2A072EC-0FB7-4427-8947-EFC664D98567}" dt="2022-04-30T12:12:12.337" v="3226" actId="478"/>
          <ac:spMkLst>
            <pc:docMk/>
            <pc:sldMk cId="2674789393" sldId="520"/>
            <ac:spMk id="107" creationId="{2472CD01-A9A1-4F2B-A2E0-438EF27FAC72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08" creationId="{9E0E2376-6D13-4DDE-9364-CF47A8A51392}"/>
          </ac:spMkLst>
        </pc:spChg>
        <pc:spChg chg="mod">
          <ac:chgData name="zur bonsen georg" userId="5444515566c7376a" providerId="LiveId" clId="{E2A072EC-0FB7-4427-8947-EFC664D98567}" dt="2022-04-30T12:21:15.102" v="3353" actId="20577"/>
          <ac:spMkLst>
            <pc:docMk/>
            <pc:sldMk cId="2674789393" sldId="520"/>
            <ac:spMk id="109" creationId="{D74EEDAB-9C7B-497C-9AE9-2B40C560D2FF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0" creationId="{CB9C0CD7-0523-4FC2-BAC1-403F4784D435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11" creationId="{475A7647-827A-4395-B5D7-FA22061A5617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2" creationId="{1653CB6D-C51F-4D27-A010-85080B6CF3C8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3" creationId="{676EFBA8-330D-49EE-A600-C5EE81C07661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4" creationId="{3DA04AD8-6FFA-4120-B8CB-96631CA4F6EC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5" creationId="{6EEB48F0-9767-4B6E-8752-5D32AC4B5587}"/>
          </ac:spMkLst>
        </pc:spChg>
        <pc:spChg chg="add del mod">
          <ac:chgData name="zur bonsen georg" userId="5444515566c7376a" providerId="LiveId" clId="{E2A072EC-0FB7-4427-8947-EFC664D98567}" dt="2022-04-30T12:13:08.220" v="3253" actId="478"/>
          <ac:spMkLst>
            <pc:docMk/>
            <pc:sldMk cId="2674789393" sldId="520"/>
            <ac:spMk id="116" creationId="{1E7952D9-95AA-4FBA-BDD8-6768ED63D693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7" creationId="{96F544E8-57B1-4858-A14E-319D74AA3AF0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18" creationId="{D61B8508-F712-4996-95BB-E6F99C77E3AB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19" creationId="{DE91272D-E749-4AF0-881B-37686CE3C75E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20" creationId="{E918435C-9594-4076-B34E-82E1EACB4178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21" creationId="{ACC0399D-17F5-4015-863B-0EC1D5A2291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22" creationId="{E21C2135-4099-490D-B8F0-B1CF2F71C05B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23" creationId="{16F5CE86-CF18-47F5-8E97-AA127F11F262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24" creationId="{35007880-E0E3-44A8-B347-D490E3679B34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25" creationId="{FDE258C4-B73C-4D0D-A0AF-B74E1157E03A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26" creationId="{CF876EC3-C55E-4ADE-B4B5-52D24FD7AA60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27" creationId="{7AD179E0-008C-43C1-BFB7-B0BFF3FA1BA5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28" creationId="{937D8EF1-5560-431C-AF6C-433CF4064E78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29" creationId="{E35AC06B-BB48-4AB9-9E0F-FE7263759C47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30" creationId="{63D1935B-2F88-4B27-A250-B7A19EB0DD0E}"/>
          </ac:spMkLst>
        </pc:spChg>
        <pc:spChg chg="add del">
          <ac:chgData name="zur bonsen georg" userId="5444515566c7376a" providerId="LiveId" clId="{E2A072EC-0FB7-4427-8947-EFC664D98567}" dt="2022-04-30T11:08:32.381" v="2791" actId="478"/>
          <ac:spMkLst>
            <pc:docMk/>
            <pc:sldMk cId="2674789393" sldId="520"/>
            <ac:spMk id="131" creationId="{E468455B-7FD0-4EFE-B29D-9815F3D10ADD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32" creationId="{BA283D48-33DC-4F1C-B2DF-93AE55906F0D}"/>
          </ac:spMkLst>
        </pc:spChg>
        <pc:spChg chg="add mod">
          <ac:chgData name="zur bonsen georg" userId="5444515566c7376a" providerId="LiveId" clId="{E2A072EC-0FB7-4427-8947-EFC664D98567}" dt="2022-04-30T12:20:18.426" v="3277" actId="1036"/>
          <ac:spMkLst>
            <pc:docMk/>
            <pc:sldMk cId="2674789393" sldId="520"/>
            <ac:spMk id="133" creationId="{65DEB780-53D0-428B-8B08-AA73930A31F9}"/>
          </ac:spMkLst>
        </pc:spChg>
        <pc:spChg chg="add del mod">
          <ac:chgData name="zur bonsen georg" userId="5444515566c7376a" providerId="LiveId" clId="{E2A072EC-0FB7-4427-8947-EFC664D98567}" dt="2022-04-30T12:13:10.250" v="3254" actId="478"/>
          <ac:spMkLst>
            <pc:docMk/>
            <pc:sldMk cId="2674789393" sldId="520"/>
            <ac:spMk id="134" creationId="{36210683-0853-4259-93C7-D6A8844F30DD}"/>
          </ac:spMkLst>
        </pc:spChg>
        <pc:spChg chg="add del mod">
          <ac:chgData name="zur bonsen georg" userId="5444515566c7376a" providerId="LiveId" clId="{E2A072EC-0FB7-4427-8947-EFC664D98567}" dt="2022-04-30T12:12:29.765" v="3228" actId="478"/>
          <ac:spMkLst>
            <pc:docMk/>
            <pc:sldMk cId="2674789393" sldId="520"/>
            <ac:spMk id="135" creationId="{9AE2C62F-C68F-4C32-BDC4-18DA141629AF}"/>
          </ac:spMkLst>
        </pc:spChg>
        <pc:spChg chg="add del mod">
          <ac:chgData name="zur bonsen georg" userId="5444515566c7376a" providerId="LiveId" clId="{E2A072EC-0FB7-4427-8947-EFC664D98567}" dt="2022-04-30T12:12:29.765" v="3228" actId="478"/>
          <ac:spMkLst>
            <pc:docMk/>
            <pc:sldMk cId="2674789393" sldId="520"/>
            <ac:spMk id="136" creationId="{1707BA54-0D72-4522-A282-8D520C95191D}"/>
          </ac:spMkLst>
        </pc:spChg>
        <pc:spChg chg="add mod">
          <ac:chgData name="zur bonsen georg" userId="5444515566c7376a" providerId="LiveId" clId="{E2A072EC-0FB7-4427-8947-EFC664D98567}" dt="2022-04-30T12:21:20.468" v="3354" actId="20577"/>
          <ac:spMkLst>
            <pc:docMk/>
            <pc:sldMk cId="2674789393" sldId="520"/>
            <ac:spMk id="137" creationId="{7BDD40A8-2BE1-45C9-AD12-E777CA657478}"/>
          </ac:spMkLst>
        </pc:spChg>
        <pc:spChg chg="add mod">
          <ac:chgData name="zur bonsen georg" userId="5444515566c7376a" providerId="LiveId" clId="{E2A072EC-0FB7-4427-8947-EFC664D98567}" dt="2022-04-30T12:20:30.506" v="3278"/>
          <ac:spMkLst>
            <pc:docMk/>
            <pc:sldMk cId="2674789393" sldId="520"/>
            <ac:spMk id="138" creationId="{070C35B8-A689-434C-A0EC-3C33B329883C}"/>
          </ac:spMkLst>
        </pc:spChg>
        <pc:spChg chg="add del mod">
          <ac:chgData name="zur bonsen georg" userId="5444515566c7376a" providerId="LiveId" clId="{E2A072EC-0FB7-4427-8947-EFC664D98567}" dt="2022-04-30T12:20:33.789" v="3279" actId="478"/>
          <ac:spMkLst>
            <pc:docMk/>
            <pc:sldMk cId="2674789393" sldId="520"/>
            <ac:spMk id="139" creationId="{7403724E-605E-4A36-B7DF-925337DCD7CA}"/>
          </ac:spMkLst>
        </pc:spChg>
        <pc:spChg chg="add mod">
          <ac:chgData name="zur bonsen georg" userId="5444515566c7376a" providerId="LiveId" clId="{E2A072EC-0FB7-4427-8947-EFC664D98567}" dt="2022-04-30T12:20:30.506" v="3278"/>
          <ac:spMkLst>
            <pc:docMk/>
            <pc:sldMk cId="2674789393" sldId="520"/>
            <ac:spMk id="140" creationId="{3911CD95-AD24-4471-9B58-8FF88942EB63}"/>
          </ac:spMkLst>
        </pc:spChg>
        <pc:spChg chg="add mod">
          <ac:chgData name="zur bonsen georg" userId="5444515566c7376a" providerId="LiveId" clId="{E2A072EC-0FB7-4427-8947-EFC664D98567}" dt="2022-04-30T12:20:30.506" v="3278"/>
          <ac:spMkLst>
            <pc:docMk/>
            <pc:sldMk cId="2674789393" sldId="520"/>
            <ac:spMk id="141" creationId="{C56D9EA6-3192-4070-A57B-3DB21E32CFEA}"/>
          </ac:spMkLst>
        </pc:spChg>
        <pc:spChg chg="add del mod">
          <ac:chgData name="zur bonsen georg" userId="5444515566c7376a" providerId="LiveId" clId="{E2A072EC-0FB7-4427-8947-EFC664D98567}" dt="2022-04-30T12:20:43.863" v="3307" actId="478"/>
          <ac:spMkLst>
            <pc:docMk/>
            <pc:sldMk cId="2674789393" sldId="520"/>
            <ac:spMk id="142" creationId="{BECBF5C7-7E46-420B-A2D9-B9E4B6D1A726}"/>
          </ac:spMkLst>
        </pc:spChg>
        <pc:spChg chg="add mod">
          <ac:chgData name="zur bonsen georg" userId="5444515566c7376a" providerId="LiveId" clId="{E2A072EC-0FB7-4427-8947-EFC664D98567}" dt="2022-04-30T12:20:50.687" v="3309" actId="207"/>
          <ac:spMkLst>
            <pc:docMk/>
            <pc:sldMk cId="2674789393" sldId="520"/>
            <ac:spMk id="143" creationId="{513C5554-B224-4137-8FD3-A15BC97E373C}"/>
          </ac:spMkLst>
        </pc:spChg>
        <pc:spChg chg="add mod">
          <ac:chgData name="zur bonsen georg" userId="5444515566c7376a" providerId="LiveId" clId="{E2A072EC-0FB7-4427-8947-EFC664D98567}" dt="2022-04-30T12:20:40.219" v="3306" actId="1035"/>
          <ac:spMkLst>
            <pc:docMk/>
            <pc:sldMk cId="2674789393" sldId="520"/>
            <ac:spMk id="144" creationId="{C505DB79-C6B3-4D98-8A0A-EA1AADFDA42B}"/>
          </ac:spMkLst>
        </pc:spChg>
        <pc:spChg chg="add mod">
          <ac:chgData name="zur bonsen georg" userId="5444515566c7376a" providerId="LiveId" clId="{E2A072EC-0FB7-4427-8947-EFC664D98567}" dt="2022-04-30T12:22:09.787" v="3426" actId="207"/>
          <ac:spMkLst>
            <pc:docMk/>
            <pc:sldMk cId="2674789393" sldId="520"/>
            <ac:spMk id="145" creationId="{79581C1E-6ED1-4AB6-B59F-5075F5470DAC}"/>
          </ac:spMkLst>
        </pc:spChg>
        <pc:spChg chg="add mod">
          <ac:chgData name="zur bonsen georg" userId="5444515566c7376a" providerId="LiveId" clId="{E2A072EC-0FB7-4427-8947-EFC664D98567}" dt="2022-04-30T12:22:09.787" v="3426" actId="207"/>
          <ac:spMkLst>
            <pc:docMk/>
            <pc:sldMk cId="2674789393" sldId="520"/>
            <ac:spMk id="146" creationId="{326F5E91-0B8F-4D9B-9E76-8D75AB25E96B}"/>
          </ac:spMkLst>
        </pc:spChg>
        <pc:cxnChg chg="add del">
          <ac:chgData name="zur bonsen georg" userId="5444515566c7376a" providerId="LiveId" clId="{E2A072EC-0FB7-4427-8947-EFC664D98567}" dt="2022-04-30T11:08:32.381" v="2791" actId="478"/>
          <ac:cxnSpMkLst>
            <pc:docMk/>
            <pc:sldMk cId="2674789393" sldId="520"/>
            <ac:cxnSpMk id="83" creationId="{D0D91D79-99C0-4F87-924C-90F084C7D7B7}"/>
          </ac:cxnSpMkLst>
        </pc:cxnChg>
        <pc:cxnChg chg="add del">
          <ac:chgData name="zur bonsen georg" userId="5444515566c7376a" providerId="LiveId" clId="{E2A072EC-0FB7-4427-8947-EFC664D98567}" dt="2022-04-30T11:08:32.381" v="2791" actId="478"/>
          <ac:cxnSpMkLst>
            <pc:docMk/>
            <pc:sldMk cId="2674789393" sldId="520"/>
            <ac:cxnSpMk id="84" creationId="{A0CD7589-058D-4D03-B0E5-BE7A67374389}"/>
          </ac:cxnSpMkLst>
        </pc:cxnChg>
      </pc:sldChg>
      <pc:sldChg chg="addSp delSp modSp add mod">
        <pc:chgData name="zur bonsen georg" userId="5444515566c7376a" providerId="LiveId" clId="{E2A072EC-0FB7-4427-8947-EFC664D98567}" dt="2022-04-30T13:48:07.688" v="5043" actId="20577"/>
        <pc:sldMkLst>
          <pc:docMk/>
          <pc:sldMk cId="1505480481" sldId="521"/>
        </pc:sldMkLst>
        <pc:spChg chg="mod">
          <ac:chgData name="zur bonsen georg" userId="5444515566c7376a" providerId="LiveId" clId="{E2A072EC-0FB7-4427-8947-EFC664D98567}" dt="2022-04-30T13:46:52.717" v="4996" actId="20577"/>
          <ac:spMkLst>
            <pc:docMk/>
            <pc:sldMk cId="1505480481" sldId="521"/>
            <ac:spMk id="2" creationId="{00000000-0000-0000-0000-000000000000}"/>
          </ac:spMkLst>
        </pc:spChg>
        <pc:spChg chg="add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29" creationId="{FF2A17FD-F914-484C-8229-56C7F7DF36E2}"/>
          </ac:spMkLst>
        </pc:spChg>
        <pc:spChg chg="add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30" creationId="{91A681DD-1E26-4389-99E0-A566033A09CC}"/>
          </ac:spMkLst>
        </pc:spChg>
        <pc:spChg chg="add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31" creationId="{14E9754A-586F-4B0F-94A9-EEE8686FD5DC}"/>
          </ac:spMkLst>
        </pc:spChg>
        <pc:spChg chg="add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32" creationId="{367DD83B-618B-4644-8F8E-76ACE61546BB}"/>
          </ac:spMkLst>
        </pc:spChg>
        <pc:spChg chg="add del mod">
          <ac:chgData name="zur bonsen georg" userId="5444515566c7376a" providerId="LiveId" clId="{E2A072EC-0FB7-4427-8947-EFC664D98567}" dt="2022-04-30T12:40:40.291" v="3538" actId="478"/>
          <ac:spMkLst>
            <pc:docMk/>
            <pc:sldMk cId="1505480481" sldId="521"/>
            <ac:spMk id="33" creationId="{F6688824-B54A-45C8-9CFF-327F568668A1}"/>
          </ac:spMkLst>
        </pc:spChg>
        <pc:spChg chg="add del mod">
          <ac:chgData name="zur bonsen georg" userId="5444515566c7376a" providerId="LiveId" clId="{E2A072EC-0FB7-4427-8947-EFC664D98567}" dt="2022-04-30T12:43:28.504" v="3546" actId="478"/>
          <ac:spMkLst>
            <pc:docMk/>
            <pc:sldMk cId="1505480481" sldId="521"/>
            <ac:spMk id="34" creationId="{76198C81-09AE-41DC-890B-E272F1EEBD6D}"/>
          </ac:spMkLst>
        </pc:spChg>
        <pc:spChg chg="add del mod">
          <ac:chgData name="zur bonsen georg" userId="5444515566c7376a" providerId="LiveId" clId="{E2A072EC-0FB7-4427-8947-EFC664D98567}" dt="2022-04-30T12:40:37.891" v="3537" actId="478"/>
          <ac:spMkLst>
            <pc:docMk/>
            <pc:sldMk cId="1505480481" sldId="521"/>
            <ac:spMk id="35" creationId="{073E737B-6E5B-47EE-BA06-D57D3C3FBAEB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36" creationId="{8D401F64-4952-428B-868D-00560D7DF835}"/>
          </ac:spMkLst>
        </pc:spChg>
        <pc:spChg chg="add del mod">
          <ac:chgData name="zur bonsen georg" userId="5444515566c7376a" providerId="LiveId" clId="{E2A072EC-0FB7-4427-8947-EFC664D98567}" dt="2022-04-30T12:40:41.865" v="3539" actId="478"/>
          <ac:spMkLst>
            <pc:docMk/>
            <pc:sldMk cId="1505480481" sldId="521"/>
            <ac:spMk id="37" creationId="{16F124B4-9F07-4033-AFCD-1EFE51DE77C5}"/>
          </ac:spMkLst>
        </pc:spChg>
        <pc:spChg chg="add del mod">
          <ac:chgData name="zur bonsen georg" userId="5444515566c7376a" providerId="LiveId" clId="{E2A072EC-0FB7-4427-8947-EFC664D98567}" dt="2022-04-30T12:43:20.718" v="3545" actId="478"/>
          <ac:spMkLst>
            <pc:docMk/>
            <pc:sldMk cId="1505480481" sldId="521"/>
            <ac:spMk id="38" creationId="{9C7E7F43-CFC0-47F4-864B-675BD305630F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39" creationId="{F56FDA95-D529-45B0-AF27-8609EC0AE37F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40" creationId="{00BC1333-E19F-45B1-9CE7-94EAAC3FD5E7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41" creationId="{E4D85ECC-B6B4-4174-8A31-122862054BA7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42" creationId="{5E51751E-FFE7-464F-A07F-645C43DC4021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43" creationId="{3DB4FD18-18DA-407B-8246-7C75B6127BD8}"/>
          </ac:spMkLst>
        </pc:spChg>
        <pc:spChg chg="add del 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44" creationId="{422A8B83-828C-4941-B012-9DBDCEF17A4E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46" creationId="{601F0026-AE3B-4A40-8365-CE0FF0820E43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47" creationId="{2BB28185-8F9B-43C7-BC05-835E56550111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48" creationId="{25DF8620-FF64-49EE-9229-83931E327BD6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49" creationId="{DCFA09F8-00B7-46D0-AC01-205547271F98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50" creationId="{8495C4B5-6446-44E8-B433-EAB58566ABFF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51" creationId="{1F639809-7217-48EF-AD1E-211CFEE9487E}"/>
          </ac:spMkLst>
        </pc:spChg>
        <pc:spChg chg="add del mod">
          <ac:chgData name="zur bonsen georg" userId="5444515566c7376a" providerId="LiveId" clId="{E2A072EC-0FB7-4427-8947-EFC664D98567}" dt="2022-04-30T12:43:54.505" v="3590" actId="478"/>
          <ac:spMkLst>
            <pc:docMk/>
            <pc:sldMk cId="1505480481" sldId="521"/>
            <ac:spMk id="52" creationId="{E5AEFF13-B3F6-4E54-9438-F7038A3C10FB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53" creationId="{94A687CB-3B9E-4629-96B7-E3912B45DBFD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54" creationId="{8BC23531-9C18-4DC8-AF67-0A4322E7B9A2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55" creationId="{B30968BE-087D-4B9A-8F66-5BFE2162F38E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56" creationId="{0AC7A0AB-78DC-4070-BB24-C17493496E50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57" creationId="{EED2DF6A-0701-440F-AAC5-E13910A07A1E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58" creationId="{E0384261-B97B-47C4-9A31-6D72ADFD680D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59" creationId="{B4D324DA-EABE-4CE1-9E1D-C99177D3BA68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60" creationId="{540BBF84-60F2-4F9E-B856-C6A5745E58C8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61" creationId="{C3C3F131-6891-43CC-A4B1-FE4F5ED0905D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62" creationId="{48D71FB4-F1EA-4FFA-A180-0BE905F5569F}"/>
          </ac:spMkLst>
        </pc:spChg>
        <pc:spChg chg="add del mod">
          <ac:chgData name="zur bonsen georg" userId="5444515566c7376a" providerId="LiveId" clId="{E2A072EC-0FB7-4427-8947-EFC664D98567}" dt="2022-04-30T12:44:08.082" v="3591" actId="478"/>
          <ac:spMkLst>
            <pc:docMk/>
            <pc:sldMk cId="1505480481" sldId="521"/>
            <ac:spMk id="63" creationId="{957FE52B-5C3C-4C3B-B167-2BA6DFB7C09F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64" creationId="{FA6A6686-7669-4E63-8D4C-551D23F14592}"/>
          </ac:spMkLst>
        </pc:spChg>
        <pc:spChg chg="add del mod">
          <ac:chgData name="zur bonsen georg" userId="5444515566c7376a" providerId="LiveId" clId="{E2A072EC-0FB7-4427-8947-EFC664D98567}" dt="2022-04-30T12:45:44.496" v="3613" actId="478"/>
          <ac:spMkLst>
            <pc:docMk/>
            <pc:sldMk cId="1505480481" sldId="521"/>
            <ac:spMk id="66" creationId="{9FDCD527-DAAB-4063-8298-4EFB14DCAF41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67" creationId="{75921ED2-78D6-4D82-9BE0-F94377787387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68" creationId="{24EADCBD-36BA-455B-9DA5-C3EA6132198B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69" creationId="{7D2C2B39-C74C-421A-972B-4BBF9B6796F3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70" creationId="{2514A028-AEFB-4F02-BBFA-286F6F718D97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71" creationId="{66278C5A-3FFE-4972-AB2F-23CBAED550A9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72" creationId="{0EB99E7A-52F3-4EFB-8B35-4DD77AE7B76F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73" creationId="{5D17D370-3968-4C26-BBEB-F65EADBD8F3F}"/>
          </ac:spMkLst>
        </pc:spChg>
        <pc:spChg chg="add del mod">
          <ac:chgData name="zur bonsen georg" userId="5444515566c7376a" providerId="LiveId" clId="{E2A072EC-0FB7-4427-8947-EFC664D98567}" dt="2022-04-30T12:44:16.035" v="3612" actId="478"/>
          <ac:spMkLst>
            <pc:docMk/>
            <pc:sldMk cId="1505480481" sldId="521"/>
            <ac:spMk id="74" creationId="{C399F4CC-F796-4AAB-AAF6-E26D1F6E7C33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75" creationId="{A1501889-DF3B-413D-8BF2-F9085FFD27A9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76" creationId="{C161AAA1-F453-49C0-8095-E72264352C0E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77" creationId="{850CEE87-212C-45D2-979A-5A691A4D36D7}"/>
          </ac:spMkLst>
        </pc:spChg>
        <pc:spChg chg="add del mod">
          <ac:chgData name="zur bonsen georg" userId="5444515566c7376a" providerId="LiveId" clId="{E2A072EC-0FB7-4427-8947-EFC664D98567}" dt="2022-04-30T12:44:14.114" v="3611" actId="478"/>
          <ac:spMkLst>
            <pc:docMk/>
            <pc:sldMk cId="1505480481" sldId="521"/>
            <ac:spMk id="78" creationId="{2A095B3E-4B9F-4174-879B-54D5C3D85504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79" creationId="{9E5B6FEE-D2F4-4736-BE84-B3B8FAEF5420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80" creationId="{AC26E054-4D0F-4005-8EEE-92BF646657C8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81" creationId="{5FB21A59-66AB-4608-81E7-6AE9699C9EF8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82" creationId="{447B2DC0-E46E-4403-8FA7-09793E2FED61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83" creationId="{77B00441-4E4D-483F-B03E-07E83A7A483C}"/>
          </ac:spMkLst>
        </pc:spChg>
        <pc:spChg chg="add mod">
          <ac:chgData name="zur bonsen georg" userId="5444515566c7376a" providerId="LiveId" clId="{E2A072EC-0FB7-4427-8947-EFC664D98567}" dt="2022-04-30T13:46:38.341" v="4966" actId="1036"/>
          <ac:spMkLst>
            <pc:docMk/>
            <pc:sldMk cId="1505480481" sldId="521"/>
            <ac:spMk id="84" creationId="{16FD7B60-7F51-4A22-ABDD-CC79BCB32CD1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86" creationId="{C14B688F-6505-4F70-8E4C-FA15F7E6A9FA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87" creationId="{E5C75545-623A-4CDF-984E-436320D73156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88" creationId="{011D6743-BBB0-4D3D-8643-038CFFCFE6E0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89" creationId="{8697B62B-1800-4729-9B5C-A05C2B22875F}"/>
          </ac:spMkLst>
        </pc:spChg>
        <pc:spChg chg="add mod">
          <ac:chgData name="zur bonsen georg" userId="5444515566c7376a" providerId="LiveId" clId="{E2A072EC-0FB7-4427-8947-EFC664D98567}" dt="2022-04-30T13:47:18.985" v="5030" actId="207"/>
          <ac:spMkLst>
            <pc:docMk/>
            <pc:sldMk cId="1505480481" sldId="521"/>
            <ac:spMk id="90" creationId="{3AAFC963-6215-4E2C-A74D-DC4A352666D1}"/>
          </ac:spMkLst>
        </pc:spChg>
        <pc:spChg chg="add mod">
          <ac:chgData name="zur bonsen georg" userId="5444515566c7376a" providerId="LiveId" clId="{E2A072EC-0FB7-4427-8947-EFC664D98567}" dt="2022-04-30T13:47:27.549" v="5032" actId="113"/>
          <ac:spMkLst>
            <pc:docMk/>
            <pc:sldMk cId="1505480481" sldId="521"/>
            <ac:spMk id="91" creationId="{D2E7D2A4-F96C-4335-B305-41ACBF302D8A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92" creationId="{35491E2C-336A-455A-844B-E7F6A785097D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93" creationId="{D568A228-18DC-4D4F-AE7F-18EF2142D8FC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94" creationId="{C1C5450D-B199-433D-ADDF-DF0C237D2DC9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95" creationId="{7B3ED3AB-553E-41BF-962B-17CB2E100299}"/>
          </ac:spMkLst>
        </pc:spChg>
        <pc:spChg chg="add mod">
          <ac:chgData name="zur bonsen georg" userId="5444515566c7376a" providerId="LiveId" clId="{E2A072EC-0FB7-4427-8947-EFC664D98567}" dt="2022-04-30T13:47:01.764" v="5027" actId="1036"/>
          <ac:spMkLst>
            <pc:docMk/>
            <pc:sldMk cId="1505480481" sldId="521"/>
            <ac:spMk id="96" creationId="{0F51F978-9686-4ABB-8618-BAC84F8BE4FC}"/>
          </ac:spMkLst>
        </pc:spChg>
        <pc:spChg chg="add mod">
          <ac:chgData name="zur bonsen georg" userId="5444515566c7376a" providerId="LiveId" clId="{E2A072EC-0FB7-4427-8947-EFC664D98567}" dt="2022-04-30T13:48:07.688" v="5043" actId="20577"/>
          <ac:spMkLst>
            <pc:docMk/>
            <pc:sldMk cId="1505480481" sldId="521"/>
            <ac:spMk id="97" creationId="{69CD3D4C-62C4-4E0D-8DE6-14DBA794A7B0}"/>
          </ac:spMkLst>
        </pc:spChg>
        <pc:spChg chg="add mod">
          <ac:chgData name="zur bonsen georg" userId="5444515566c7376a" providerId="LiveId" clId="{E2A072EC-0FB7-4427-8947-EFC664D98567}" dt="2022-04-30T13:47:44.661" v="5039" actId="207"/>
          <ac:spMkLst>
            <pc:docMk/>
            <pc:sldMk cId="1505480481" sldId="521"/>
            <ac:spMk id="98" creationId="{F8F00157-7329-4FB8-A0AF-9611890EE417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99" creationId="{BBA03BF9-9563-4AA0-90E2-A1D6457EDA74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100" creationId="{E869B677-70BC-4A7F-B7D2-E7A3F2E79820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101" creationId="{E2DED9B5-6277-47E5-830F-71DC2ED79DF4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102" creationId="{08D42B76-6B3C-486B-993A-991E82726546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103" creationId="{D2EBD06C-DFD5-484A-A137-ED15198E795A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104" creationId="{E73E4588-0C6F-425D-A977-9DBB02EF3CB8}"/>
          </ac:spMkLst>
        </pc:spChg>
        <pc:spChg chg="add del mod">
          <ac:chgData name="zur bonsen georg" userId="5444515566c7376a" providerId="LiveId" clId="{E2A072EC-0FB7-4427-8947-EFC664D98567}" dt="2022-04-30T13:47:09.866" v="5029" actId="478"/>
          <ac:spMkLst>
            <pc:docMk/>
            <pc:sldMk cId="1505480481" sldId="521"/>
            <ac:spMk id="105" creationId="{AE02D606-0B70-4A95-9A27-803DE5446B70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09" creationId="{D74EEDAB-9C7B-497C-9AE9-2B40C560D2FF}"/>
          </ac:spMkLst>
        </pc:spChg>
        <pc:spChg chg="del mod">
          <ac:chgData name="zur bonsen georg" userId="5444515566c7376a" providerId="LiveId" clId="{E2A072EC-0FB7-4427-8947-EFC664D98567}" dt="2022-04-30T12:40:17.447" v="3523" actId="478"/>
          <ac:spMkLst>
            <pc:docMk/>
            <pc:sldMk cId="1505480481" sldId="521"/>
            <ac:spMk id="111" creationId="{475A7647-827A-4395-B5D7-FA22061A5617}"/>
          </ac:spMkLst>
        </pc:spChg>
        <pc:spChg chg="del mod">
          <ac:chgData name="zur bonsen georg" userId="5444515566c7376a" providerId="LiveId" clId="{E2A072EC-0FB7-4427-8947-EFC664D98567}" dt="2022-04-30T12:40:17.447" v="3523" actId="478"/>
          <ac:spMkLst>
            <pc:docMk/>
            <pc:sldMk cId="1505480481" sldId="521"/>
            <ac:spMk id="119" creationId="{DE91272D-E749-4AF0-881B-37686CE3C75E}"/>
          </ac:spMkLst>
        </pc:spChg>
        <pc:spChg chg="del mod">
          <ac:chgData name="zur bonsen georg" userId="5444515566c7376a" providerId="LiveId" clId="{E2A072EC-0FB7-4427-8947-EFC664D98567}" dt="2022-04-30T12:40:17.447" v="3523" actId="478"/>
          <ac:spMkLst>
            <pc:docMk/>
            <pc:sldMk cId="1505480481" sldId="521"/>
            <ac:spMk id="120" creationId="{E918435C-9594-4076-B34E-82E1EACB4178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24" creationId="{35007880-E0E3-44A8-B347-D490E3679B34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25" creationId="{FDE258C4-B73C-4D0D-A0AF-B74E1157E03A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27" creationId="{7AD179E0-008C-43C1-BFB7-B0BFF3FA1BA5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28" creationId="{937D8EF1-5560-431C-AF6C-433CF4064E78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29" creationId="{E35AC06B-BB48-4AB9-9E0F-FE7263759C47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32" creationId="{BA283D48-33DC-4F1C-B2DF-93AE55906F0D}"/>
          </ac:spMkLst>
        </pc:spChg>
        <pc:spChg chg="mod">
          <ac:chgData name="zur bonsen georg" userId="5444515566c7376a" providerId="LiveId" clId="{E2A072EC-0FB7-4427-8947-EFC664D98567}" dt="2022-04-30T13:46:59.033" v="4999" actId="1035"/>
          <ac:spMkLst>
            <pc:docMk/>
            <pc:sldMk cId="1505480481" sldId="521"/>
            <ac:spMk id="133" creationId="{65DEB780-53D0-428B-8B08-AA73930A31F9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37" creationId="{7BDD40A8-2BE1-45C9-AD12-E777CA657478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38" creationId="{070C35B8-A689-434C-A0EC-3C33B329883C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40" creationId="{3911CD95-AD24-4471-9B58-8FF88942EB63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41" creationId="{C56D9EA6-3192-4070-A57B-3DB21E32CFEA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43" creationId="{513C5554-B224-4137-8FD3-A15BC97E373C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44" creationId="{C505DB79-C6B3-4D98-8A0A-EA1AADFDA42B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45" creationId="{79581C1E-6ED1-4AB6-B59F-5075F5470DAC}"/>
          </ac:spMkLst>
        </pc:spChg>
        <pc:spChg chg="del">
          <ac:chgData name="zur bonsen georg" userId="5444515566c7376a" providerId="LiveId" clId="{E2A072EC-0FB7-4427-8947-EFC664D98567}" dt="2022-04-30T12:39:33.892" v="3428" actId="478"/>
          <ac:spMkLst>
            <pc:docMk/>
            <pc:sldMk cId="1505480481" sldId="521"/>
            <ac:spMk id="146" creationId="{326F5E91-0B8F-4D9B-9E76-8D75AB25E96B}"/>
          </ac:spMkLst>
        </pc:spChg>
        <pc:cxnChg chg="add del mod">
          <ac:chgData name="zur bonsen georg" userId="5444515566c7376a" providerId="LiveId" clId="{E2A072EC-0FB7-4427-8947-EFC664D98567}" dt="2022-04-30T13:46:59.033" v="4999" actId="1035"/>
          <ac:cxnSpMkLst>
            <pc:docMk/>
            <pc:sldMk cId="1505480481" sldId="521"/>
            <ac:cxnSpMk id="45" creationId="{FE60477B-7B8D-405F-A810-EB5115FB9DE4}"/>
          </ac:cxnSpMkLst>
        </pc:cxnChg>
        <pc:cxnChg chg="add del mod">
          <ac:chgData name="zur bonsen georg" userId="5444515566c7376a" providerId="LiveId" clId="{E2A072EC-0FB7-4427-8947-EFC664D98567}" dt="2022-04-30T12:44:08.082" v="3591" actId="478"/>
          <ac:cxnSpMkLst>
            <pc:docMk/>
            <pc:sldMk cId="1505480481" sldId="521"/>
            <ac:cxnSpMk id="65" creationId="{5BEC2287-6D4F-458C-B8A3-15A1F89AFA4D}"/>
          </ac:cxnSpMkLst>
        </pc:cxnChg>
        <pc:cxnChg chg="add mod">
          <ac:chgData name="zur bonsen georg" userId="5444515566c7376a" providerId="LiveId" clId="{E2A072EC-0FB7-4427-8947-EFC664D98567}" dt="2022-04-30T13:46:38.341" v="4966" actId="1036"/>
          <ac:cxnSpMkLst>
            <pc:docMk/>
            <pc:sldMk cId="1505480481" sldId="521"/>
            <ac:cxnSpMk id="85" creationId="{EC61753C-4C72-4785-AC26-8033993C6F3F}"/>
          </ac:cxnSpMkLst>
        </pc:cxnChg>
        <pc:cxnChg chg="add del mod">
          <ac:chgData name="zur bonsen georg" userId="5444515566c7376a" providerId="LiveId" clId="{E2A072EC-0FB7-4427-8947-EFC664D98567}" dt="2022-04-30T13:47:09.866" v="5029" actId="478"/>
          <ac:cxnSpMkLst>
            <pc:docMk/>
            <pc:sldMk cId="1505480481" sldId="521"/>
            <ac:cxnSpMk id="106" creationId="{408FE3AD-0A9A-4CD2-B488-420570E7B4B0}"/>
          </ac:cxnSpMkLst>
        </pc:cxnChg>
      </pc:sldChg>
      <pc:sldChg chg="addSp delSp modSp add mod">
        <pc:chgData name="zur bonsen georg" userId="5444515566c7376a" providerId="LiveId" clId="{E2A072EC-0FB7-4427-8947-EFC664D98567}" dt="2022-04-30T14:00:11.692" v="5087" actId="207"/>
        <pc:sldMkLst>
          <pc:docMk/>
          <pc:sldMk cId="522233872" sldId="522"/>
        </pc:sldMkLst>
        <pc:spChg chg="mod">
          <ac:chgData name="zur bonsen georg" userId="5444515566c7376a" providerId="LiveId" clId="{E2A072EC-0FB7-4427-8947-EFC664D98567}" dt="2022-04-30T13:59:31.525" v="5077" actId="20577"/>
          <ac:spMkLst>
            <pc:docMk/>
            <pc:sldMk cId="522233872" sldId="522"/>
            <ac:spMk id="2" creationId="{00000000-0000-0000-0000-000000000000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4" creationId="{1046A89F-E586-4B65-833B-B056A52959D5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46" creationId="{697E9D30-C80F-4B2E-842A-B5F13549A8FC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47" creationId="{F9CED47C-E737-46FB-866A-6307F63E247A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48" creationId="{ABFDDB49-CC7D-40DE-8C28-85B699F69A3A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49" creationId="{D537E723-FBEE-4EFB-9C27-D863C00E06A6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50" creationId="{DBE082A4-8FF5-4785-95CA-D2A667AC595C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51" creationId="{475AF6F8-A5FE-4658-9161-D9FB63E9BD1B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52" creationId="{11CE0A0B-2A4B-4437-B354-531DF47BF12E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55" creationId="{BAC88173-23A6-4F2E-9C76-0E2B82A39015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3" creationId="{BDC0913A-0689-4AD1-A088-3741462A7B2C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4" creationId="{5A137931-32EE-4053-9C5E-AEE519E302B8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5" creationId="{3129E29F-820D-4C43-AEF0-3187B878163B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6" creationId="{D7C282CA-03E0-432E-90D2-46A21ADDEB6B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7" creationId="{00E2199E-EFA9-45FF-AACD-B945E118987D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8" creationId="{7EDBE07D-D7ED-4AA5-96DD-2C3A7D036A12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69" creationId="{913FCD17-0CD0-4AB0-8980-A6B9C61C18FF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0" creationId="{9B2BE8EB-3FF3-4D8B-98EB-75AE6CE91B7F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1" creationId="{E699835E-791E-4EE6-90C5-4F747C440860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2" creationId="{3297C2DF-28DE-418C-8B2F-3AA00F6A167D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3" creationId="{27ECAD0F-6088-4E3F-A5C6-0A315AC6440A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4" creationId="{6650F46B-68FE-467B-A67C-65354DE5EFC8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5" creationId="{370CB404-4B11-45A1-AB33-DE087128EF82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6" creationId="{A50CBE07-C252-4D07-A5C0-AF71923AADF7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7" creationId="{8069A489-FC08-425B-AF71-11DD355F3976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8" creationId="{12B9A497-1472-45F0-A555-9586F589F2C8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79" creationId="{1D869B0F-BE3C-4993-996C-5BC443868269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80" creationId="{17F54D62-0189-455B-A11D-8A8A21853E88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81" creationId="{FA9AFA4D-A8DA-4453-9914-549A74D064C3}"/>
          </ac:spMkLst>
        </pc:spChg>
        <pc:spChg chg="add mod">
          <ac:chgData name="zur bonsen georg" userId="5444515566c7376a" providerId="LiveId" clId="{E2A072EC-0FB7-4427-8947-EFC664D98567}" dt="2022-04-30T13:58:32.763" v="5046"/>
          <ac:spMkLst>
            <pc:docMk/>
            <pc:sldMk cId="522233872" sldId="522"/>
            <ac:spMk id="82" creationId="{EF3D4485-1A69-480C-91CB-79859437206C}"/>
          </ac:spMkLst>
        </pc:spChg>
        <pc:spChg chg="add del mod">
          <ac:chgData name="zur bonsen georg" userId="5444515566c7376a" providerId="LiveId" clId="{E2A072EC-0FB7-4427-8947-EFC664D98567}" dt="2022-04-30T13:58:42.928" v="5047" actId="478"/>
          <ac:spMkLst>
            <pc:docMk/>
            <pc:sldMk cId="522233872" sldId="522"/>
            <ac:spMk id="84" creationId="{B8CC5699-5BEF-4288-B7BE-5FA82AF2B8D8}"/>
          </ac:spMkLst>
        </pc:spChg>
        <pc:spChg chg="add del mod">
          <ac:chgData name="zur bonsen georg" userId="5444515566c7376a" providerId="LiveId" clId="{E2A072EC-0FB7-4427-8947-EFC664D98567}" dt="2022-04-30T13:58:42.928" v="5047" actId="478"/>
          <ac:spMkLst>
            <pc:docMk/>
            <pc:sldMk cId="522233872" sldId="522"/>
            <ac:spMk id="85" creationId="{003F9F2C-85A5-4296-B97F-6BBC1ABE2F0A}"/>
          </ac:spMkLst>
        </pc:spChg>
        <pc:spChg chg="add mod">
          <ac:chgData name="zur bonsen georg" userId="5444515566c7376a" providerId="LiveId" clId="{E2A072EC-0FB7-4427-8947-EFC664D98567}" dt="2022-04-30T13:58:48.313" v="5048" actId="207"/>
          <ac:spMkLst>
            <pc:docMk/>
            <pc:sldMk cId="522233872" sldId="522"/>
            <ac:spMk id="86" creationId="{77EE41BD-0045-4ADC-8AC6-D76E02958AAE}"/>
          </ac:spMkLst>
        </pc:spChg>
        <pc:spChg chg="add mod">
          <ac:chgData name="zur bonsen georg" userId="5444515566c7376a" providerId="LiveId" clId="{E2A072EC-0FB7-4427-8947-EFC664D98567}" dt="2022-04-30T13:58:48.313" v="5048" actId="207"/>
          <ac:spMkLst>
            <pc:docMk/>
            <pc:sldMk cId="522233872" sldId="522"/>
            <ac:spMk id="87" creationId="{67B0194C-DDEB-4AE1-A4E6-330D87FADF11}"/>
          </ac:spMkLst>
        </pc:spChg>
        <pc:spChg chg="add mod">
          <ac:chgData name="zur bonsen georg" userId="5444515566c7376a" providerId="LiveId" clId="{E2A072EC-0FB7-4427-8947-EFC664D98567}" dt="2022-04-30T13:58:32.763" v="5046"/>
          <ac:spMkLst>
            <pc:docMk/>
            <pc:sldMk cId="522233872" sldId="522"/>
            <ac:spMk id="88" creationId="{A0D2177B-5B72-476D-ADD8-80F11EF4DE3E}"/>
          </ac:spMkLst>
        </pc:spChg>
        <pc:spChg chg="add mod">
          <ac:chgData name="zur bonsen georg" userId="5444515566c7376a" providerId="LiveId" clId="{E2A072EC-0FB7-4427-8947-EFC664D98567}" dt="2022-04-30T13:58:32.763" v="5046"/>
          <ac:spMkLst>
            <pc:docMk/>
            <pc:sldMk cId="522233872" sldId="522"/>
            <ac:spMk id="89" creationId="{B2659BD6-B7A5-4730-ABB0-B2A2162A46FD}"/>
          </ac:spMkLst>
        </pc:spChg>
        <pc:spChg chg="add mod">
          <ac:chgData name="zur bonsen georg" userId="5444515566c7376a" providerId="LiveId" clId="{E2A072EC-0FB7-4427-8947-EFC664D98567}" dt="2022-04-30T13:58:32.763" v="5046"/>
          <ac:spMkLst>
            <pc:docMk/>
            <pc:sldMk cId="522233872" sldId="522"/>
            <ac:spMk id="90" creationId="{97491B9D-D0DB-4D66-82C8-BAAB6EC06717}"/>
          </ac:spMkLst>
        </pc:spChg>
        <pc:spChg chg="add del mod">
          <ac:chgData name="zur bonsen georg" userId="5444515566c7376a" providerId="LiveId" clId="{E2A072EC-0FB7-4427-8947-EFC664D98567}" dt="2022-04-30T13:59:04.775" v="5052" actId="478"/>
          <ac:spMkLst>
            <pc:docMk/>
            <pc:sldMk cId="522233872" sldId="522"/>
            <ac:spMk id="91" creationId="{D8B4A763-5E12-41E9-BC95-CE0D9C83C22F}"/>
          </ac:spMkLst>
        </pc:spChg>
        <pc:spChg chg="add mod">
          <ac:chgData name="zur bonsen georg" userId="5444515566c7376a" providerId="LiveId" clId="{E2A072EC-0FB7-4427-8947-EFC664D98567}" dt="2022-04-30T13:58:32.763" v="5046"/>
          <ac:spMkLst>
            <pc:docMk/>
            <pc:sldMk cId="522233872" sldId="522"/>
            <ac:spMk id="92" creationId="{30D321FA-3271-461D-86E0-97BE688DDB7B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93" creationId="{50FD9239-A703-4599-B1B3-4BE23FF73380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94" creationId="{FDF73FCD-AAC0-4DEE-A8D6-9CF95C27E0E7}"/>
          </ac:spMkLst>
        </pc:spChg>
        <pc:spChg chg="add del mod">
          <ac:chgData name="zur bonsen georg" userId="5444515566c7376a" providerId="LiveId" clId="{E2A072EC-0FB7-4427-8947-EFC664D98567}" dt="2022-04-30T13:59:03.214" v="5050" actId="478"/>
          <ac:spMkLst>
            <pc:docMk/>
            <pc:sldMk cId="522233872" sldId="522"/>
            <ac:spMk id="95" creationId="{25855998-EA88-4E03-97B7-914353A39A56}"/>
          </ac:spMkLst>
        </pc:spChg>
        <pc:spChg chg="add del mod">
          <ac:chgData name="zur bonsen georg" userId="5444515566c7376a" providerId="LiveId" clId="{E2A072EC-0FB7-4427-8947-EFC664D98567}" dt="2022-04-30T13:59:03.885" v="5051" actId="478"/>
          <ac:spMkLst>
            <pc:docMk/>
            <pc:sldMk cId="522233872" sldId="522"/>
            <ac:spMk id="96" creationId="{7D8E96F7-FE8C-4EFE-97C3-8DCA22F02D2A}"/>
          </ac:spMkLst>
        </pc:spChg>
        <pc:spChg chg="add del mod">
          <ac:chgData name="zur bonsen georg" userId="5444515566c7376a" providerId="LiveId" clId="{E2A072EC-0FB7-4427-8947-EFC664D98567}" dt="2022-04-30T13:59:05.827" v="5053" actId="478"/>
          <ac:spMkLst>
            <pc:docMk/>
            <pc:sldMk cId="522233872" sldId="522"/>
            <ac:spMk id="97" creationId="{A700730A-C6BC-44BC-A4E6-51DD54198393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98" creationId="{C3E6C1F9-41A3-4AEF-869D-9F3CC3EBB2B9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99" creationId="{B3103518-D20F-47FE-A163-F97E1465E9A7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100" creationId="{7EA877E9-2761-42EC-AB13-39B7D838D268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101" creationId="{60E02328-52BA-42FE-9F6A-30EA3FDE7779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102" creationId="{3327D318-1AC9-4075-98D0-91D3A3C36A6B}"/>
          </ac:spMkLst>
        </pc:spChg>
        <pc:spChg chg="add mod">
          <ac:chgData name="zur bonsen georg" userId="5444515566c7376a" providerId="LiveId" clId="{E2A072EC-0FB7-4427-8947-EFC664D98567}" dt="2022-04-30T13:59:00.632" v="5049" actId="207"/>
          <ac:spMkLst>
            <pc:docMk/>
            <pc:sldMk cId="522233872" sldId="522"/>
            <ac:spMk id="103" creationId="{4AA97D4F-DC07-40B1-9120-112FAB9F0D38}"/>
          </ac:spMkLst>
        </pc:spChg>
        <pc:spChg chg="add mod">
          <ac:chgData name="zur bonsen georg" userId="5444515566c7376a" providerId="LiveId" clId="{E2A072EC-0FB7-4427-8947-EFC664D98567}" dt="2022-04-30T13:59:53.364" v="5084" actId="1036"/>
          <ac:spMkLst>
            <pc:docMk/>
            <pc:sldMk cId="522233872" sldId="522"/>
            <ac:spMk id="105" creationId="{A82101D5-EFF3-4EEB-A91E-795EF2196149}"/>
          </ac:spMkLst>
        </pc:spChg>
        <pc:spChg chg="add mod">
          <ac:chgData name="zur bonsen georg" userId="5444515566c7376a" providerId="LiveId" clId="{E2A072EC-0FB7-4427-8947-EFC664D98567}" dt="2022-04-30T13:59:53.364" v="5084" actId="1036"/>
          <ac:spMkLst>
            <pc:docMk/>
            <pc:sldMk cId="522233872" sldId="522"/>
            <ac:spMk id="106" creationId="{D8DE7B8F-24DA-44F0-AAD1-4EB424B6FDA1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07" creationId="{0DDE6D13-B62D-4CEB-8A20-F43F2EEB41CF}"/>
          </ac:spMkLst>
        </pc:spChg>
        <pc:spChg chg="add mod">
          <ac:chgData name="zur bonsen georg" userId="5444515566c7376a" providerId="LiveId" clId="{E2A072EC-0FB7-4427-8947-EFC664D98567}" dt="2022-04-30T14:00:01.080" v="5085" actId="207"/>
          <ac:spMkLst>
            <pc:docMk/>
            <pc:sldMk cId="522233872" sldId="522"/>
            <ac:spMk id="108" creationId="{08D59A5E-F154-4256-9A51-ECB4C716AA6B}"/>
          </ac:spMkLst>
        </pc:spChg>
        <pc:spChg chg="add mod">
          <ac:chgData name="zur bonsen georg" userId="5444515566c7376a" providerId="LiveId" clId="{E2A072EC-0FB7-4427-8947-EFC664D98567}" dt="2022-04-30T14:00:01.080" v="5085" actId="207"/>
          <ac:spMkLst>
            <pc:docMk/>
            <pc:sldMk cId="522233872" sldId="522"/>
            <ac:spMk id="109" creationId="{E0D6FA05-8219-4602-92F9-D825689C0C38}"/>
          </ac:spMkLst>
        </pc:spChg>
        <pc:spChg chg="add mod">
          <ac:chgData name="zur bonsen georg" userId="5444515566c7376a" providerId="LiveId" clId="{E2A072EC-0FB7-4427-8947-EFC664D98567}" dt="2022-04-30T13:59:53.364" v="5084" actId="1036"/>
          <ac:spMkLst>
            <pc:docMk/>
            <pc:sldMk cId="522233872" sldId="522"/>
            <ac:spMk id="110" creationId="{59E94F30-83CE-4AF0-B7B7-DE1B730942B4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11" creationId="{A86F7565-72CC-4699-85A8-101E8531EA50}"/>
          </ac:spMkLst>
        </pc:spChg>
        <pc:spChg chg="add mod">
          <ac:chgData name="zur bonsen georg" userId="5444515566c7376a" providerId="LiveId" clId="{E2A072EC-0FB7-4427-8947-EFC664D98567}" dt="2022-04-30T14:00:11.692" v="5087" actId="207"/>
          <ac:spMkLst>
            <pc:docMk/>
            <pc:sldMk cId="522233872" sldId="522"/>
            <ac:spMk id="112" creationId="{F5135089-CB50-4124-8BC9-81F641532154}"/>
          </ac:spMkLst>
        </pc:spChg>
        <pc:spChg chg="add mod">
          <ac:chgData name="zur bonsen georg" userId="5444515566c7376a" providerId="LiveId" clId="{E2A072EC-0FB7-4427-8947-EFC664D98567}" dt="2022-04-30T13:59:53.364" v="5084" actId="1036"/>
          <ac:spMkLst>
            <pc:docMk/>
            <pc:sldMk cId="522233872" sldId="522"/>
            <ac:spMk id="113" creationId="{9BB5A299-7003-493C-BFE0-19456809AF53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14" creationId="{3DA04AD8-6FFA-4120-B8CB-96631CA4F6EC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16" creationId="{C286942D-6C66-4E0F-919D-41D66046381C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18" creationId="{D61B8508-F712-4996-95BB-E6F99C77E3AB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19" creationId="{BAE23512-A30D-47CE-BE31-5F2AB9B6AC97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20" creationId="{033DB8FE-3674-435B-9882-F31D03BE18D4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24" creationId="{0C840BAC-002B-40C6-8878-25441F472C89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25" creationId="{363D5E4D-08C8-4E33-934F-BF318DC95C44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27" creationId="{D9979F78-9D8F-4F8E-BA0D-59F765FB8F75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28" creationId="{1271D7AF-D119-4097-B1ED-4423FDF22A44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29" creationId="{5CDD8D05-9F41-4657-B094-55ABD9693297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32" creationId="{AA9A70C9-157F-4194-AD57-1987B407F445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35" creationId="{F24DA3E5-5973-49FF-8A79-B9A90F04067C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38" creationId="{F8DB258D-3F06-489A-B5E3-E1C41E396DE3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39" creationId="{9D6921AB-BE04-44A8-9F22-6632DEDFC522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0" creationId="{BD8FC166-6C88-4ADE-9B02-F4BAB2D6133D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1" creationId="{0C455689-8CC6-4BCD-82E6-EE22DB274823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2" creationId="{241A009F-112F-491C-97B8-C17B8197E5D7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3" creationId="{3D46C609-7D6B-4ED5-9A88-A518714E0582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4" creationId="{3A63A697-DB3C-4C85-A253-5BDCDD5275AB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5" creationId="{AC6C9DEE-E469-4AB2-9BB2-8A155F3EE434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49" creationId="{3D5851DC-BE16-4B04-932F-EE6B21F6B51D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50" creationId="{039AA7C1-4FD2-4773-8B0C-39B1A52A13CF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51" creationId="{552261CC-1C51-4CA9-9F53-12315DE089AF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52" creationId="{AACA1370-E80A-4DC7-91FC-170EC7FBA719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53" creationId="{841B776D-F622-4A09-AEAB-440C9381B17B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54" creationId="{2161098B-7857-4F7D-A7E3-F427864DEA6E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59" creationId="{C568D8DE-7121-4BB4-BA9A-9A4E5B5FC7C9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60" creationId="{6507AC1D-E746-4FE8-9648-0D281864028E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61" creationId="{43399452-9313-4637-B715-1442B4AF7759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62" creationId="{AF2ECE3F-E2E5-4468-A375-0F5C68E72E10}"/>
          </ac:spMkLst>
        </pc:spChg>
        <pc:spChg chg="del">
          <ac:chgData name="zur bonsen georg" userId="5444515566c7376a" providerId="LiveId" clId="{E2A072EC-0FB7-4427-8947-EFC664D98567}" dt="2022-04-30T13:58:32.446" v="5045" actId="478"/>
          <ac:spMkLst>
            <pc:docMk/>
            <pc:sldMk cId="522233872" sldId="522"/>
            <ac:spMk id="163" creationId="{348B4609-2A4B-4E83-9B8E-BA5E8FAC432C}"/>
          </ac:spMkLst>
        </pc:spChg>
        <pc:cxnChg chg="del">
          <ac:chgData name="zur bonsen georg" userId="5444515566c7376a" providerId="LiveId" clId="{E2A072EC-0FB7-4427-8947-EFC664D98567}" dt="2022-04-30T13:58:32.446" v="5045" actId="478"/>
          <ac:cxnSpMkLst>
            <pc:docMk/>
            <pc:sldMk cId="522233872" sldId="522"/>
            <ac:cxnSpMk id="83" creationId="{B65B52BF-B7BB-48E0-B177-F86C534DA352}"/>
          </ac:cxnSpMkLst>
        </pc:cxnChg>
        <pc:cxnChg chg="add mod">
          <ac:chgData name="zur bonsen georg" userId="5444515566c7376a" providerId="LiveId" clId="{E2A072EC-0FB7-4427-8947-EFC664D98567}" dt="2022-04-30T13:58:32.763" v="5046"/>
          <ac:cxnSpMkLst>
            <pc:docMk/>
            <pc:sldMk cId="522233872" sldId="522"/>
            <ac:cxnSpMk id="104" creationId="{C0923272-211B-45A8-B636-7FFC1BB3531C}"/>
          </ac:cxnSpMkLst>
        </pc:cxnChg>
        <pc:cxnChg chg="del">
          <ac:chgData name="zur bonsen georg" userId="5444515566c7376a" providerId="LiveId" clId="{E2A072EC-0FB7-4427-8947-EFC664D98567}" dt="2022-04-30T13:58:32.446" v="5045" actId="478"/>
          <ac:cxnSpMkLst>
            <pc:docMk/>
            <pc:sldMk cId="522233872" sldId="522"/>
            <ac:cxnSpMk id="133" creationId="{7B043BE6-9E08-4D1E-9E44-266395E42D79}"/>
          </ac:cxnSpMkLst>
        </pc:cxnChg>
        <pc:cxnChg chg="del">
          <ac:chgData name="zur bonsen georg" userId="5444515566c7376a" providerId="LiveId" clId="{E2A072EC-0FB7-4427-8947-EFC664D98567}" dt="2022-04-30T13:58:32.446" v="5045" actId="478"/>
          <ac:cxnSpMkLst>
            <pc:docMk/>
            <pc:sldMk cId="522233872" sldId="522"/>
            <ac:cxnSpMk id="164" creationId="{D537A456-8EA4-4E92-855E-729C4CEDE2CC}"/>
          </ac:cxnSpMkLst>
        </pc:cxnChg>
      </pc:sldChg>
      <pc:sldChg chg="addSp delSp modSp add mod">
        <pc:chgData name="zur bonsen georg" userId="5444515566c7376a" providerId="LiveId" clId="{E2A072EC-0FB7-4427-8947-EFC664D98567}" dt="2022-04-30T14:34:33.054" v="6697" actId="6549"/>
        <pc:sldMkLst>
          <pc:docMk/>
          <pc:sldMk cId="4266553661" sldId="523"/>
        </pc:sldMkLst>
        <pc:spChg chg="mod">
          <ac:chgData name="zur bonsen georg" userId="5444515566c7376a" providerId="LiveId" clId="{E2A072EC-0FB7-4427-8947-EFC664D98567}" dt="2022-04-30T14:30:50.707" v="6625" actId="6549"/>
          <ac:spMkLst>
            <pc:docMk/>
            <pc:sldMk cId="4266553661" sldId="523"/>
            <ac:spMk id="2" creationId="{00000000-0000-0000-0000-000000000000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18" creationId="{CD6ABD94-E5B6-4FE1-919E-4A756D0BE67A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19" creationId="{5F18E83C-F029-4233-BE9B-999397EE22ED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0" creationId="{0ACD5D2F-9466-46C2-BE68-FB771B55134F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1" creationId="{4A5C35A6-C202-4799-87C1-FEC2A6E6E514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2" creationId="{6FE43969-344E-4790-ADCE-A2BB49BADBBE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4" creationId="{CF50DE27-5927-4D4D-8CED-A6F30FA81F1C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5" creationId="{086E2A76-9173-4DB5-80C1-F62D71C2C16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7" creationId="{265BEB81-50D0-4B9D-BD1B-983CCA0D447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29" creationId="{80DA7CAC-72CB-48BC-834E-0FAFEB47C84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0" creationId="{EBB2EF05-C801-4216-AD31-40018AC8372B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1" creationId="{226E8BC4-EB97-4613-B3B1-2871B43C7114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2" creationId="{629512F4-BB50-412C-BC19-62C22DC99E0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3" creationId="{4D4C3E7B-4126-464B-9D09-469818364F8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4" creationId="{589D22FF-67D3-4B5B-8976-2F25CC8CFF72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5" creationId="{B9906D15-76E2-436B-A14D-EE56F418B851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6" creationId="{C2977F68-7F4D-4C9E-8588-62C40CEE4B1D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7" creationId="{7135213E-3D18-48A3-87B8-FE24DD28532D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8" creationId="{D99B0301-6E4C-48BF-ACEE-E17BE828AD2F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39" creationId="{B01511C7-0570-4B60-8594-915595339FD8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44" creationId="{98F1BC49-9E54-4CA1-B86F-0834FD8DB1F9}"/>
          </ac:spMkLst>
        </pc:spChg>
        <pc:spChg chg="add del mod">
          <ac:chgData name="zur bonsen georg" userId="5444515566c7376a" providerId="LiveId" clId="{E2A072EC-0FB7-4427-8947-EFC664D98567}" dt="2022-04-30T14:12:48.040" v="5540" actId="478"/>
          <ac:spMkLst>
            <pc:docMk/>
            <pc:sldMk cId="4266553661" sldId="523"/>
            <ac:spMk id="45" creationId="{9BCA9771-6BCD-4EBE-9332-CDC924A49038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46" creationId="{068CF23A-64FE-4F92-AD93-B0E409635B07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47" creationId="{6D2AD3D5-0CB8-41B0-90E2-EDE804D166F0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48" creationId="{393BE86C-1DA9-4491-8FE5-9277FD7327D9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0" creationId="{404D6F9A-AC80-478E-8A96-469F635A0846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2" creationId="{CF028108-C974-458B-8714-88B7CED808B9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3" creationId="{2745ABA7-A96C-4543-9EC8-5A3ECCC6BD67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4" creationId="{013AB289-B3AD-4B21-82C7-CCE1AE3F95C1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5" creationId="{86A117CE-8D65-45D6-BE99-E8A59E0658B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6" creationId="{180BB475-342C-40EF-8BCF-F148A9D1599C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7" creationId="{E667EC6D-6DCD-4AB3-B90A-0FCD10A11073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8" creationId="{1CC6180C-3F42-43D4-9497-7A1BC9DCCF9C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59" creationId="{9E29CA85-1321-4BC7-8736-835DD35D09D4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60" creationId="{70A49876-1B33-4FB6-BDC4-5277645C4D9D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61" creationId="{97FE9405-725B-4C55-B9FF-F048A0A8C757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62" creationId="{6C1F77D3-2357-488C-85CF-10825BA03509}"/>
          </ac:spMkLst>
        </pc:spChg>
        <pc:spChg chg="del">
          <ac:chgData name="zur bonsen georg" userId="5444515566c7376a" providerId="LiveId" clId="{E2A072EC-0FB7-4427-8947-EFC664D98567}" dt="2022-04-30T14:08:34.692" v="5089" actId="478"/>
          <ac:spMkLst>
            <pc:docMk/>
            <pc:sldMk cId="4266553661" sldId="523"/>
            <ac:spMk id="64" creationId="{5464E630-FB35-450E-AB6E-999C89B009C4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65" creationId="{EC35B6DD-C264-484D-ADF5-2E2A448516C0}"/>
          </ac:spMkLst>
        </pc:spChg>
        <pc:spChg chg="add del mod">
          <ac:chgData name="zur bonsen georg" userId="5444515566c7376a" providerId="LiveId" clId="{E2A072EC-0FB7-4427-8947-EFC664D98567}" dt="2022-04-30T14:09:54.443" v="5180" actId="478"/>
          <ac:spMkLst>
            <pc:docMk/>
            <pc:sldMk cId="4266553661" sldId="523"/>
            <ac:spMk id="66" creationId="{7C82AD4B-2BA5-49EB-B1A4-DB9F55AAAF7E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67" creationId="{5F0B1CCA-F16F-4B6E-8A2F-1663CE29AF4B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68" creationId="{D9C74569-86CF-45FF-83BA-33F44CD31B07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69" creationId="{EEB5A113-0640-46E7-9ECD-80B33636C503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70" creationId="{5FC3DD79-CC78-4E7A-8B8B-4CCD8DD79D4E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71" creationId="{851E7E6D-571C-4B8C-ABC7-20834A60C953}"/>
          </ac:spMkLst>
        </pc:spChg>
        <pc:spChg chg="add del mod">
          <ac:chgData name="zur bonsen georg" userId="5444515566c7376a" providerId="LiveId" clId="{E2A072EC-0FB7-4427-8947-EFC664D98567}" dt="2022-04-30T14:21:52.189" v="5997" actId="478"/>
          <ac:spMkLst>
            <pc:docMk/>
            <pc:sldMk cId="4266553661" sldId="523"/>
            <ac:spMk id="72" creationId="{411800A1-1AA9-4A2E-8634-1D538564021F}"/>
          </ac:spMkLst>
        </pc:spChg>
        <pc:spChg chg="add mod">
          <ac:chgData name="zur bonsen georg" userId="5444515566c7376a" providerId="LiveId" clId="{E2A072EC-0FB7-4427-8947-EFC664D98567}" dt="2022-04-30T14:34:33.054" v="6697" actId="6549"/>
          <ac:spMkLst>
            <pc:docMk/>
            <pc:sldMk cId="4266553661" sldId="523"/>
            <ac:spMk id="85" creationId="{5C1DEF36-4C36-4F14-830A-ADE0C7C3CBFE}"/>
          </ac:spMkLst>
        </pc:spChg>
        <pc:spChg chg="add mod">
          <ac:chgData name="zur bonsen georg" userId="5444515566c7376a" providerId="LiveId" clId="{E2A072EC-0FB7-4427-8947-EFC664D98567}" dt="2022-04-30T14:34:30.761" v="6696" actId="6549"/>
          <ac:spMkLst>
            <pc:docMk/>
            <pc:sldMk cId="4266553661" sldId="523"/>
            <ac:spMk id="86" creationId="{AD853459-3DDC-494A-99B0-E1A01525AE5B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87" creationId="{A3787831-A691-4094-88D2-E3821454FE3C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88" creationId="{695CCEED-089B-42CB-B4A2-9225BADD3955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89" creationId="{B6B63EF5-337E-46ED-A9A7-D1640ECC001D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0" creationId="{C554FE78-DAD0-4E32-891A-C9C4CEE75B1E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1" creationId="{366DEE3E-FB19-4C8D-AE56-50BCAAB97A5D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2" creationId="{7E212AD7-54AB-4F38-8F7A-743E7C89ECCC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3" creationId="{3CBD537A-9A94-4D35-B164-7F69A0F7D0F0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4" creationId="{6B8CDED0-E8DB-4768-B254-F2FBB9D3606C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5" creationId="{DF584277-C9D6-4DCF-9A6C-1281576F205C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6" creationId="{C6BC80FB-6A3A-4D09-9F2E-40F0CD0F07D2}"/>
          </ac:spMkLst>
        </pc:spChg>
        <pc:spChg chg="add mod">
          <ac:chgData name="zur bonsen georg" userId="5444515566c7376a" providerId="LiveId" clId="{E2A072EC-0FB7-4427-8947-EFC664D98567}" dt="2022-04-30T14:31:23.351" v="6662" actId="1038"/>
          <ac:spMkLst>
            <pc:docMk/>
            <pc:sldMk cId="4266553661" sldId="523"/>
            <ac:spMk id="97" creationId="{6BEBE5A9-4F39-488A-8965-B12EDA349178}"/>
          </ac:spMkLst>
        </pc:spChg>
        <pc:spChg chg="add del mod">
          <ac:chgData name="zur bonsen georg" userId="5444515566c7376a" providerId="LiveId" clId="{E2A072EC-0FB7-4427-8947-EFC664D98567}" dt="2022-04-30T14:31:53.522" v="6695" actId="478"/>
          <ac:spMkLst>
            <pc:docMk/>
            <pc:sldMk cId="4266553661" sldId="523"/>
            <ac:spMk id="98" creationId="{3D11EE13-B4AA-4D19-AAEA-50867F470BD4}"/>
          </ac:spMkLst>
        </pc:spChg>
        <pc:spChg chg="add del mod">
          <ac:chgData name="zur bonsen georg" userId="5444515566c7376a" providerId="LiveId" clId="{E2A072EC-0FB7-4427-8947-EFC664D98567}" dt="2022-04-30T14:31:53.522" v="6695" actId="478"/>
          <ac:spMkLst>
            <pc:docMk/>
            <pc:sldMk cId="4266553661" sldId="523"/>
            <ac:spMk id="99" creationId="{38EA4460-6239-404D-9C5B-7D5708AA15A9}"/>
          </ac:spMkLst>
        </pc:spChg>
        <pc:spChg chg="add del mod">
          <ac:chgData name="zur bonsen georg" userId="5444515566c7376a" providerId="LiveId" clId="{E2A072EC-0FB7-4427-8947-EFC664D98567}" dt="2022-04-30T14:31:53.522" v="6695" actId="478"/>
          <ac:spMkLst>
            <pc:docMk/>
            <pc:sldMk cId="4266553661" sldId="523"/>
            <ac:spMk id="100" creationId="{820ED72D-072D-404E-9273-9A13739A9F52}"/>
          </ac:spMkLst>
        </pc:spChg>
        <pc:spChg chg="add del mod">
          <ac:chgData name="zur bonsen georg" userId="5444515566c7376a" providerId="LiveId" clId="{E2A072EC-0FB7-4427-8947-EFC664D98567}" dt="2022-04-30T14:31:43.211" v="6693" actId="478"/>
          <ac:spMkLst>
            <pc:docMk/>
            <pc:sldMk cId="4266553661" sldId="523"/>
            <ac:spMk id="101" creationId="{FB33EBA6-492F-4C41-A0AC-659F1467E92F}"/>
          </ac:spMkLst>
        </pc:spChg>
        <pc:spChg chg="add mod">
          <ac:chgData name="zur bonsen georg" userId="5444515566c7376a" providerId="LiveId" clId="{E2A072EC-0FB7-4427-8947-EFC664D98567}" dt="2022-04-30T14:31:41.599" v="6692" actId="20577"/>
          <ac:spMkLst>
            <pc:docMk/>
            <pc:sldMk cId="4266553661" sldId="523"/>
            <ac:spMk id="103" creationId="{81F8F15F-2294-4072-9528-EEF32A8D45F3}"/>
          </ac:spMkLst>
        </pc:spChg>
        <pc:cxnChg chg="del">
          <ac:chgData name="zur bonsen georg" userId="5444515566c7376a" providerId="LiveId" clId="{E2A072EC-0FB7-4427-8947-EFC664D98567}" dt="2022-04-30T14:08:34.692" v="5089" actId="478"/>
          <ac:cxnSpMkLst>
            <pc:docMk/>
            <pc:sldMk cId="4266553661" sldId="523"/>
            <ac:cxnSpMk id="23" creationId="{DC3BDD63-8417-4E77-8ABA-29991766C581}"/>
          </ac:cxnSpMkLst>
        </pc:cxnChg>
        <pc:cxnChg chg="del mod">
          <ac:chgData name="zur bonsen georg" userId="5444515566c7376a" providerId="LiveId" clId="{E2A072EC-0FB7-4427-8947-EFC664D98567}" dt="2022-04-30T14:08:34.692" v="5089" actId="478"/>
          <ac:cxnSpMkLst>
            <pc:docMk/>
            <pc:sldMk cId="4266553661" sldId="523"/>
            <ac:cxnSpMk id="26" creationId="{08278BCF-5D50-463B-9BFF-7F810B6E2EE0}"/>
          </ac:cxnSpMkLst>
        </pc:cxnChg>
        <pc:cxnChg chg="del">
          <ac:chgData name="zur bonsen georg" userId="5444515566c7376a" providerId="LiveId" clId="{E2A072EC-0FB7-4427-8947-EFC664D98567}" dt="2022-04-30T14:08:34.692" v="5089" actId="478"/>
          <ac:cxnSpMkLst>
            <pc:docMk/>
            <pc:sldMk cId="4266553661" sldId="523"/>
            <ac:cxnSpMk id="28" creationId="{195B627C-358A-4EC7-939A-4B00634E1B10}"/>
          </ac:cxnSpMkLst>
        </pc:cxnChg>
        <pc:cxnChg chg="del">
          <ac:chgData name="zur bonsen georg" userId="5444515566c7376a" providerId="LiveId" clId="{E2A072EC-0FB7-4427-8947-EFC664D98567}" dt="2022-04-30T14:08:34.692" v="5089" actId="478"/>
          <ac:cxnSpMkLst>
            <pc:docMk/>
            <pc:sldMk cId="4266553661" sldId="523"/>
            <ac:cxnSpMk id="49" creationId="{562CEA4B-1124-4566-9FF8-27356E005006}"/>
          </ac:cxnSpMkLst>
        </pc:cxnChg>
        <pc:cxnChg chg="del">
          <ac:chgData name="zur bonsen georg" userId="5444515566c7376a" providerId="LiveId" clId="{E2A072EC-0FB7-4427-8947-EFC664D98567}" dt="2022-04-30T14:08:34.692" v="5089" actId="478"/>
          <ac:cxnSpMkLst>
            <pc:docMk/>
            <pc:sldMk cId="4266553661" sldId="523"/>
            <ac:cxnSpMk id="51" creationId="{A2F9330D-3E09-419A-9CD9-63E0FFE57019}"/>
          </ac:cxnSpMkLst>
        </pc:cxnChg>
        <pc:cxnChg chg="del">
          <ac:chgData name="zur bonsen georg" userId="5444515566c7376a" providerId="LiveId" clId="{E2A072EC-0FB7-4427-8947-EFC664D98567}" dt="2022-04-30T14:08:34.692" v="5089" actId="478"/>
          <ac:cxnSpMkLst>
            <pc:docMk/>
            <pc:sldMk cId="4266553661" sldId="523"/>
            <ac:cxnSpMk id="63" creationId="{EFBFE234-A777-42B3-B97B-9C4B44000D41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3" creationId="{8AD9A44F-9658-473C-88A0-8BE45077D331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4" creationId="{30449128-D990-46D1-8EE2-AFE134B3376D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5" creationId="{C690BDBD-D429-4056-8791-531FDD42740B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6" creationId="{E633B3A4-A7CE-4289-8726-C14B28ACB499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7" creationId="{8B815AF2-45E9-47A8-9534-C59C6B2758BA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8" creationId="{AF091CDF-9836-40C6-ABE6-DCE67023BC01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79" creationId="{EBFA8D06-2758-42C9-B3C7-785FD75509DD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80" creationId="{012A934C-B12A-420A-908F-09D57C30E940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81" creationId="{C5DEB838-177F-49FA-AC1A-56C1E62C0A6F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82" creationId="{04A8A4BC-EF3C-4E69-B139-E81E4E3C5D55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83" creationId="{44C420A1-4CEB-4E21-9050-529E92E29D25}"/>
          </ac:cxnSpMkLst>
        </pc:cxnChg>
        <pc:cxnChg chg="add del mod">
          <ac:chgData name="zur bonsen georg" userId="5444515566c7376a" providerId="LiveId" clId="{E2A072EC-0FB7-4427-8947-EFC664D98567}" dt="2022-04-30T14:21:52.189" v="5997" actId="478"/>
          <ac:cxnSpMkLst>
            <pc:docMk/>
            <pc:sldMk cId="4266553661" sldId="523"/>
            <ac:cxnSpMk id="84" creationId="{8C47C029-03EF-4DA8-9939-394425DAE0EB}"/>
          </ac:cxnSpMkLst>
        </pc:cxnChg>
        <pc:cxnChg chg="add mod">
          <ac:chgData name="zur bonsen georg" userId="5444515566c7376a" providerId="LiveId" clId="{E2A072EC-0FB7-4427-8947-EFC664D98567}" dt="2022-04-30T14:31:18.611" v="6660" actId="1035"/>
          <ac:cxnSpMkLst>
            <pc:docMk/>
            <pc:sldMk cId="4266553661" sldId="523"/>
            <ac:cxnSpMk id="102" creationId="{E5435156-AB72-4443-B89C-220208E2841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2022-04-30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8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7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97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1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16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33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839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77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69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3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9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to create PNG (or JPG) files in a unique way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BF9C19-CDED-4334-9C8E-3921B75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	Copy the contents (without the slide header name)</a:t>
            </a:r>
          </a:p>
          <a:p>
            <a:r>
              <a:rPr lang="en-US"/>
              <a:t>Step 2:	Open Irfanview</a:t>
            </a:r>
          </a:p>
          <a:p>
            <a:r>
              <a:rPr lang="en-US"/>
              <a:t>Step 3:	Paste it in Irfanview</a:t>
            </a:r>
          </a:p>
          <a:p>
            <a:r>
              <a:rPr lang="en-US"/>
              <a:t>Step 4:	Check the horizontal number of pixels.  Shall be at most 1000.</a:t>
            </a:r>
            <a:br>
              <a:rPr lang="en-US"/>
            </a:br>
            <a:r>
              <a:rPr lang="en-US"/>
              <a:t>	An almost full powerPoint page is still less than 1000 pixels</a:t>
            </a:r>
          </a:p>
          <a:p>
            <a:r>
              <a:rPr lang="en-US"/>
              <a:t>Step 4:	Save as PNG or JPG file (without loss-making data compression)</a:t>
            </a:r>
          </a:p>
          <a:p>
            <a:endParaRPr lang="en-US"/>
          </a:p>
          <a:p>
            <a:r>
              <a:rPr lang="en-US"/>
              <a:t>In PowerPoint, it does not matter which view and zoom settins you are using.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E6109D1-E304-4D97-AF9A-0A5E7D27B8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LAN_Assignments.png</a:t>
            </a:r>
            <a:br>
              <a:rPr lang="en-US" dirty="0"/>
            </a:br>
            <a:endParaRPr lang="en-US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1485000"/>
            <a:ext cx="70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6ABD94-E5B6-4FE1-919E-4A756D0BE67A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CD5D2F-9466-46C2-BE68-FB771B55134F}"/>
              </a:ext>
            </a:extLst>
          </p:cNvPr>
          <p:cNvSpPr/>
          <p:nvPr/>
        </p:nvSpPr>
        <p:spPr>
          <a:xfrm>
            <a:off x="396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C35A6-C202-4799-87C1-FEC2A6E6E514}"/>
              </a:ext>
            </a:extLst>
          </p:cNvPr>
          <p:cNvSpPr/>
          <p:nvPr/>
        </p:nvSpPr>
        <p:spPr>
          <a:xfrm>
            <a:off x="2988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 Symbol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or Assignment Operator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E43969-344E-4790-ADCE-A2BB49BADBBE}"/>
              </a:ext>
            </a:extLst>
          </p:cNvPr>
          <p:cNvSpPr/>
          <p:nvPr/>
        </p:nvSpPr>
        <p:spPr>
          <a:xfrm>
            <a:off x="5580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(Right-Hand Side)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3BDD63-8417-4E77-8ABA-29991766C581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28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8278BCF-5D50-463B-9BFF-7F810B6E2EE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6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5B627C-358A-4EC7-939A-4B00634E1B10}"/>
              </a:ext>
            </a:extLst>
          </p:cNvPr>
          <p:cNvCxnSpPr>
            <a:cxnSpLocks/>
          </p:cNvCxnSpPr>
          <p:nvPr/>
        </p:nvCxnSpPr>
        <p:spPr>
          <a:xfrm>
            <a:off x="5148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26E8BC4-EB97-4613-B3B1-2871B43C7114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Assignments consist of the following sequence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9D22FF-67D3-4B5B-8976-2F25CC8CFF72}"/>
              </a:ext>
            </a:extLst>
          </p:cNvPr>
          <p:cNvSpPr/>
          <p:nvPr/>
        </p:nvSpPr>
        <p:spPr>
          <a:xfrm>
            <a:off x="396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table entry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977F68-7F4D-4C9E-8588-62C40CEE4B1D}"/>
              </a:ext>
            </a:extLst>
          </p:cNvPr>
          <p:cNvSpPr/>
          <p:nvPr/>
        </p:nvSpPr>
        <p:spPr>
          <a:xfrm>
            <a:off x="5580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specify, retrieve and/or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calculate a value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9B0301-6E4C-48BF-ACEE-E17BE828AD2F}"/>
              </a:ext>
            </a:extLst>
          </p:cNvPr>
          <p:cNvSpPr/>
          <p:nvPr/>
        </p:nvSpPr>
        <p:spPr>
          <a:xfrm>
            <a:off x="2988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assignment symbol: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 preceded by a binary operator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931DDB2-070E-41B6-AE42-46B74B1FB6F3}"/>
              </a:ext>
            </a:extLst>
          </p:cNvPr>
          <p:cNvSpPr/>
          <p:nvPr/>
        </p:nvSpPr>
        <p:spPr>
          <a:xfrm>
            <a:off x="396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(Simple assignments)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102D107-AC2C-4A2A-AEB5-E9FCF73ED5E8}"/>
              </a:ext>
            </a:extLst>
          </p:cNvPr>
          <p:cNvSpPr/>
          <p:nvPr/>
        </p:nvSpPr>
        <p:spPr>
          <a:xfrm>
            <a:off x="396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[Table 1:First Name,3] = Mike;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+ a[] * 2; // Assigned: 13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932074D-067C-43AF-93B1-B237A140835C}"/>
              </a:ext>
            </a:extLst>
          </p:cNvPr>
          <p:cNvSpPr/>
          <p:nvPr/>
        </p:nvSpPr>
        <p:spPr>
          <a:xfrm>
            <a:off x="4068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(With assignment operators)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58D9B2-1600-472D-9EDB-E447A2895348}"/>
              </a:ext>
            </a:extLst>
          </p:cNvPr>
          <p:cNvSpPr/>
          <p:nvPr/>
        </p:nvSpPr>
        <p:spPr>
          <a:xfrm>
            <a:off x="4068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 // Same as a[]= a[] - 2; Equals 3.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Hello; 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World";</a:t>
            </a:r>
          </a:p>
        </p:txBody>
      </p:sp>
    </p:spTree>
    <p:extLst>
      <p:ext uri="{BB962C8B-B14F-4D97-AF65-F5344CB8AC3E}">
        <p14:creationId xmlns:p14="http://schemas.microsoft.com/office/powerpoint/2010/main" val="184139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706CEEAD-4E9E-4564-912D-BD0F1A60239B}"/>
              </a:ext>
            </a:extLst>
          </p:cNvPr>
          <p:cNvSpPr/>
          <p:nvPr/>
        </p:nvSpPr>
        <p:spPr>
          <a:xfrm>
            <a:off x="3132000" y="1413000"/>
            <a:ext cx="57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13A46E3-49EA-40D6-B6BB-13C81BA15319}"/>
              </a:ext>
            </a:extLst>
          </p:cNvPr>
          <p:cNvSpPr/>
          <p:nvPr/>
        </p:nvSpPr>
        <p:spPr>
          <a:xfrm>
            <a:off x="7164000" y="3069000"/>
            <a:ext cx="1728000" cy="576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B8A89A-74F0-49B9-BEE5-CB52E549C4E3}"/>
              </a:ext>
            </a:extLst>
          </p:cNvPr>
          <p:cNvSpPr/>
          <p:nvPr/>
        </p:nvSpPr>
        <p:spPr>
          <a:xfrm>
            <a:off x="3708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FAF3EF7-ECB1-4FA8-9FBF-EA2EB52B0995}"/>
              </a:ext>
            </a:extLst>
          </p:cNvPr>
          <p:cNvSpPr/>
          <p:nvPr/>
        </p:nvSpPr>
        <p:spPr>
          <a:xfrm>
            <a:off x="4860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A583704-8B95-4A43-99B4-6BC6B6B316D3}"/>
              </a:ext>
            </a:extLst>
          </p:cNvPr>
          <p:cNvSpPr/>
          <p:nvPr/>
        </p:nvSpPr>
        <p:spPr>
          <a:xfrm>
            <a:off x="3708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73001C5-EBBF-4CB2-A520-D98228025B2C}"/>
              </a:ext>
            </a:extLst>
          </p:cNvPr>
          <p:cNvSpPr/>
          <p:nvPr/>
        </p:nvSpPr>
        <p:spPr>
          <a:xfrm>
            <a:off x="4860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E7BAECC-630B-4AD3-A536-0A3BB7554FD6}"/>
              </a:ext>
            </a:extLst>
          </p:cNvPr>
          <p:cNvSpPr/>
          <p:nvPr/>
        </p:nvSpPr>
        <p:spPr>
          <a:xfrm>
            <a:off x="3708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598A97A-FFF7-4401-AF47-428F444A41EA}"/>
              </a:ext>
            </a:extLst>
          </p:cNvPr>
          <p:cNvSpPr/>
          <p:nvPr/>
        </p:nvSpPr>
        <p:spPr>
          <a:xfrm>
            <a:off x="4860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4589899-8688-4194-BE28-4C34319E6A01}"/>
              </a:ext>
            </a:extLst>
          </p:cNvPr>
          <p:cNvSpPr/>
          <p:nvPr/>
        </p:nvSpPr>
        <p:spPr>
          <a:xfrm>
            <a:off x="6588000" y="1413000"/>
            <a:ext cx="576000" cy="266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79034C-0BD4-4818-90DB-1C41533DFDE7}"/>
              </a:ext>
            </a:extLst>
          </p:cNvPr>
          <p:cNvSpPr/>
          <p:nvPr/>
        </p:nvSpPr>
        <p:spPr>
          <a:xfrm>
            <a:off x="5436000" y="1701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D26F88C-C519-4826-8307-24E0B1F632EB}"/>
              </a:ext>
            </a:extLst>
          </p:cNvPr>
          <p:cNvSpPr/>
          <p:nvPr/>
        </p:nvSpPr>
        <p:spPr>
          <a:xfrm>
            <a:off x="5436000" y="2493000"/>
            <a:ext cx="576000" cy="432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46D7B0C-CD5C-4B12-B457-028F23892FBF}"/>
              </a:ext>
            </a:extLst>
          </p:cNvPr>
          <p:cNvSpPr/>
          <p:nvPr/>
        </p:nvSpPr>
        <p:spPr>
          <a:xfrm>
            <a:off x="5436000" y="1485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2670B64-5DC1-4053-AA72-D2604A2125BF}"/>
              </a:ext>
            </a:extLst>
          </p:cNvPr>
          <p:cNvSpPr/>
          <p:nvPr/>
        </p:nvSpPr>
        <p:spPr>
          <a:xfrm>
            <a:off x="3132000" y="2277000"/>
            <a:ext cx="5760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D1F2D25-ABE1-4818-8B33-231026119194}"/>
              </a:ext>
            </a:extLst>
          </p:cNvPr>
          <p:cNvSpPr/>
          <p:nvPr/>
        </p:nvSpPr>
        <p:spPr>
          <a:xfrm>
            <a:off x="3708000" y="1557000"/>
            <a:ext cx="576000" cy="144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AF1CC50-E014-473B-9166-66BF4F401249}"/>
              </a:ext>
            </a:extLst>
          </p:cNvPr>
          <p:cNvSpPr/>
          <p:nvPr/>
        </p:nvSpPr>
        <p:spPr>
          <a:xfrm>
            <a:off x="3708000" y="2061000"/>
            <a:ext cx="576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25375C8-02A8-403B-86D9-DF185FAB96AC}"/>
              </a:ext>
            </a:extLst>
          </p:cNvPr>
          <p:cNvSpPr/>
          <p:nvPr/>
        </p:nvSpPr>
        <p:spPr>
          <a:xfrm>
            <a:off x="4860000" y="2061000"/>
            <a:ext cx="1152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LAN_Tables.png</a:t>
            </a:r>
            <a:br>
              <a:rPr lang="en-US" dirty="0"/>
            </a:b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D4B5A5-B74F-409B-B444-4889A1BBB5CD}"/>
              </a:ext>
            </a:extLst>
          </p:cNvPr>
          <p:cNvSpPr/>
          <p:nvPr/>
        </p:nvSpPr>
        <p:spPr>
          <a:xfrm>
            <a:off x="396000" y="1485000"/>
            <a:ext cx="2160000" cy="288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Table Access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845053D-E8BC-4208-87F1-7CFD3E8C9182}"/>
              </a:ext>
            </a:extLst>
          </p:cNvPr>
          <p:cNvSpPr/>
          <p:nvPr/>
        </p:nvSpPr>
        <p:spPr>
          <a:xfrm>
            <a:off x="3132000" y="1125000"/>
            <a:ext cx="576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8D66365-D37C-45BC-B23E-71F347D01CAC}"/>
              </a:ext>
            </a:extLst>
          </p:cNvPr>
          <p:cNvCxnSpPr>
            <a:cxnSpLocks/>
          </p:cNvCxnSpPr>
          <p:nvPr/>
        </p:nvCxnSpPr>
        <p:spPr>
          <a:xfrm flipH="1">
            <a:off x="3132000" y="4077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12BC7B7F-E63B-4202-8BD1-D3D2BB179550}"/>
              </a:ext>
            </a:extLst>
          </p:cNvPr>
          <p:cNvCxnSpPr>
            <a:cxnSpLocks/>
          </p:cNvCxnSpPr>
          <p:nvPr/>
        </p:nvCxnSpPr>
        <p:spPr>
          <a:xfrm flipH="1">
            <a:off x="3132000" y="1125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02CA58C-AA75-4D07-838F-11799D28965F}"/>
              </a:ext>
            </a:extLst>
          </p:cNvPr>
          <p:cNvCxnSpPr>
            <a:cxnSpLocks/>
          </p:cNvCxnSpPr>
          <p:nvPr/>
        </p:nvCxnSpPr>
        <p:spPr>
          <a:xfrm flipH="1">
            <a:off x="3132000" y="1413000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203B631C-942B-432D-8B61-B635D8DDA59C}"/>
              </a:ext>
            </a:extLst>
          </p:cNvPr>
          <p:cNvSpPr/>
          <p:nvPr/>
        </p:nvSpPr>
        <p:spPr>
          <a:xfrm>
            <a:off x="2340000" y="1125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Header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(row 0)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F312EE4-9DB1-4852-A44F-375C657AF82D}"/>
              </a:ext>
            </a:extLst>
          </p:cNvPr>
          <p:cNvSpPr/>
          <p:nvPr/>
        </p:nvSpPr>
        <p:spPr>
          <a:xfrm>
            <a:off x="3132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BB56097-DBC1-402E-8CDB-FBFE423B776F}"/>
              </a:ext>
            </a:extLst>
          </p:cNvPr>
          <p:cNvSpPr/>
          <p:nvPr/>
        </p:nvSpPr>
        <p:spPr>
          <a:xfrm>
            <a:off x="3132000" y="112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Recommended to use this row for header names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7D0383-3014-4FA9-BB4E-BF9BA54A5667}"/>
              </a:ext>
            </a:extLst>
          </p:cNvPr>
          <p:cNvSpPr/>
          <p:nvPr/>
        </p:nvSpPr>
        <p:spPr>
          <a:xfrm>
            <a:off x="396000" y="2061000"/>
            <a:ext cx="2160000" cy="288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Horizontal Table Access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C5C75F6-33B2-4EDE-B006-0060F2327EA3}"/>
              </a:ext>
            </a:extLst>
          </p:cNvPr>
          <p:cNvSpPr/>
          <p:nvPr/>
        </p:nvSpPr>
        <p:spPr>
          <a:xfrm>
            <a:off x="396000" y="2637000"/>
            <a:ext cx="2160000" cy="288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Vertical Table Access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5E122B7-A6D3-4441-9F85-A0AD6AB86F18}"/>
              </a:ext>
            </a:extLst>
          </p:cNvPr>
          <p:cNvSpPr/>
          <p:nvPr/>
        </p:nvSpPr>
        <p:spPr>
          <a:xfrm>
            <a:off x="396000" y="3213000"/>
            <a:ext cx="2160000" cy="288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Matrix Table Access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89D2F18-1ED3-4699-B6EB-7D9715CEA0EF}"/>
              </a:ext>
            </a:extLst>
          </p:cNvPr>
          <p:cNvSpPr/>
          <p:nvPr/>
        </p:nvSpPr>
        <p:spPr>
          <a:xfrm rot="5400000">
            <a:off x="2628000" y="1485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2EE81BD3-0A03-432B-BC28-2BFE9870D85F}"/>
              </a:ext>
            </a:extLst>
          </p:cNvPr>
          <p:cNvSpPr/>
          <p:nvPr/>
        </p:nvSpPr>
        <p:spPr>
          <a:xfrm rot="5400000">
            <a:off x="2628000" y="2061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9E832CBF-6367-4A1B-9DE0-9A3AC016E9CA}"/>
              </a:ext>
            </a:extLst>
          </p:cNvPr>
          <p:cNvSpPr/>
          <p:nvPr/>
        </p:nvSpPr>
        <p:spPr>
          <a:xfrm rot="5400000">
            <a:off x="2628000" y="2637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283CA7DD-F498-4AF7-8AC2-8951C401642B}"/>
              </a:ext>
            </a:extLst>
          </p:cNvPr>
          <p:cNvSpPr/>
          <p:nvPr/>
        </p:nvSpPr>
        <p:spPr>
          <a:xfrm rot="5400000">
            <a:off x="2628000" y="3213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842D469-7273-4A60-A4B8-5BD7647CADB0}"/>
              </a:ext>
            </a:extLst>
          </p:cNvPr>
          <p:cNvCxnSpPr>
            <a:cxnSpLocks/>
          </p:cNvCxnSpPr>
          <p:nvPr/>
        </p:nvCxnSpPr>
        <p:spPr>
          <a:xfrm>
            <a:off x="3132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4894391-C828-4D75-B11E-96527C1724D4}"/>
              </a:ext>
            </a:extLst>
          </p:cNvPr>
          <p:cNvCxnSpPr>
            <a:cxnSpLocks/>
          </p:cNvCxnSpPr>
          <p:nvPr/>
        </p:nvCxnSpPr>
        <p:spPr>
          <a:xfrm>
            <a:off x="3708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5E8535F-64D6-4F95-AED8-8D390630AA4B}"/>
              </a:ext>
            </a:extLst>
          </p:cNvPr>
          <p:cNvCxnSpPr>
            <a:cxnSpLocks/>
          </p:cNvCxnSpPr>
          <p:nvPr/>
        </p:nvCxnSpPr>
        <p:spPr>
          <a:xfrm>
            <a:off x="4284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02EA09E3-29FD-4B40-BAB8-14FB177F4597}"/>
              </a:ext>
            </a:extLst>
          </p:cNvPr>
          <p:cNvCxnSpPr>
            <a:cxnSpLocks/>
          </p:cNvCxnSpPr>
          <p:nvPr/>
        </p:nvCxnSpPr>
        <p:spPr>
          <a:xfrm>
            <a:off x="4860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6B49EAB6-DBB6-47F2-8C5A-0E730310F041}"/>
              </a:ext>
            </a:extLst>
          </p:cNvPr>
          <p:cNvCxnSpPr>
            <a:cxnSpLocks/>
          </p:cNvCxnSpPr>
          <p:nvPr/>
        </p:nvCxnSpPr>
        <p:spPr>
          <a:xfrm>
            <a:off x="5436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1F89E94-DF9E-4448-8D76-C7306D691158}"/>
              </a:ext>
            </a:extLst>
          </p:cNvPr>
          <p:cNvCxnSpPr>
            <a:cxnSpLocks/>
          </p:cNvCxnSpPr>
          <p:nvPr/>
        </p:nvCxnSpPr>
        <p:spPr>
          <a:xfrm>
            <a:off x="6012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C2345D7-453F-48DA-9856-BB628BAE4862}"/>
              </a:ext>
            </a:extLst>
          </p:cNvPr>
          <p:cNvCxnSpPr>
            <a:cxnSpLocks/>
          </p:cNvCxnSpPr>
          <p:nvPr/>
        </p:nvCxnSpPr>
        <p:spPr>
          <a:xfrm>
            <a:off x="6588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441C0AC-0429-4B88-A95F-F3DD8C427E3F}"/>
              </a:ext>
            </a:extLst>
          </p:cNvPr>
          <p:cNvCxnSpPr>
            <a:cxnSpLocks/>
          </p:cNvCxnSpPr>
          <p:nvPr/>
        </p:nvCxnSpPr>
        <p:spPr>
          <a:xfrm>
            <a:off x="7164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42DEA55A-A88E-43ED-9C06-D58243AFDD69}"/>
              </a:ext>
            </a:extLst>
          </p:cNvPr>
          <p:cNvCxnSpPr>
            <a:cxnSpLocks/>
          </p:cNvCxnSpPr>
          <p:nvPr/>
        </p:nvCxnSpPr>
        <p:spPr>
          <a:xfrm>
            <a:off x="7740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39345581-3111-489E-AF08-1B7C443C9F3D}"/>
              </a:ext>
            </a:extLst>
          </p:cNvPr>
          <p:cNvCxnSpPr>
            <a:cxnSpLocks/>
          </p:cNvCxnSpPr>
          <p:nvPr/>
        </p:nvCxnSpPr>
        <p:spPr>
          <a:xfrm>
            <a:off x="8316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24082245-76AD-45C5-B1CD-334773C3EE7E}"/>
              </a:ext>
            </a:extLst>
          </p:cNvPr>
          <p:cNvSpPr/>
          <p:nvPr/>
        </p:nvSpPr>
        <p:spPr>
          <a:xfrm>
            <a:off x="396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Read / write one single field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DD8028-44B6-4262-B6DF-A3839B907D5C}"/>
              </a:ext>
            </a:extLst>
          </p:cNvPr>
          <p:cNvSpPr/>
          <p:nvPr/>
        </p:nvSpPr>
        <p:spPr>
          <a:xfrm>
            <a:off x="396000" y="234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row, or whole row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9501D39-DC6A-40F2-AC0C-A3E08B8586C6}"/>
              </a:ext>
            </a:extLst>
          </p:cNvPr>
          <p:cNvSpPr/>
          <p:nvPr/>
        </p:nvSpPr>
        <p:spPr>
          <a:xfrm>
            <a:off x="396000" y="2925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column, or whole column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BA0CAF0-DF6C-4E8A-A477-40E7F0EA5DD2}"/>
              </a:ext>
            </a:extLst>
          </p:cNvPr>
          <p:cNvSpPr/>
          <p:nvPr/>
        </p:nvSpPr>
        <p:spPr>
          <a:xfrm>
            <a:off x="396000" y="350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across the table, or entire table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F0569DC-8B42-4E32-A322-88A2C67D0C05}"/>
              </a:ext>
            </a:extLst>
          </p:cNvPr>
          <p:cNvSpPr/>
          <p:nvPr/>
        </p:nvSpPr>
        <p:spPr>
          <a:xfrm>
            <a:off x="4716000" y="4293000"/>
            <a:ext cx="216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Provides a context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specified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row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optionally a column number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Supports multiple nested contexts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543FE51-85C0-4DB1-B928-2096925C9817}"/>
              </a:ext>
            </a:extLst>
          </p:cNvPr>
          <p:cNvSpPr/>
          <p:nvPr/>
        </p:nvSpPr>
        <p:spPr>
          <a:xfrm>
            <a:off x="3132000" y="2637000"/>
            <a:ext cx="5760000" cy="14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790E2B3-7045-4D08-9FC1-D3E037BECFC0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644000" y="2781000"/>
            <a:ext cx="0" cy="24480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569443BF-A519-4247-9C59-73E0C648B534}"/>
              </a:ext>
            </a:extLst>
          </p:cNvPr>
          <p:cNvSpPr/>
          <p:nvPr/>
        </p:nvSpPr>
        <p:spPr>
          <a:xfrm>
            <a:off x="7524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Column (-1)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B76399E-FA26-4202-AA89-BBF7B05A8091}"/>
              </a:ext>
            </a:extLst>
          </p:cNvPr>
          <p:cNvSpPr/>
          <p:nvPr/>
        </p:nvSpPr>
        <p:spPr>
          <a:xfrm>
            <a:off x="2340000" y="3789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(-1)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E212DA4-1DC8-441E-A4AE-E36E7513D353}"/>
              </a:ext>
            </a:extLst>
          </p:cNvPr>
          <p:cNvSpPr/>
          <p:nvPr/>
        </p:nvSpPr>
        <p:spPr>
          <a:xfrm>
            <a:off x="396000" y="3789000"/>
            <a:ext cx="216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All contents are stored as text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Automatic conversion to numerals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take place if numbers are accessed.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Additional data type conversions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can be activated optionally.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E2FE2F2-1788-4F96-AF84-4C0BFF317B17}"/>
              </a:ext>
            </a:extLst>
          </p:cNvPr>
          <p:cNvSpPr/>
          <p:nvPr/>
        </p:nvSpPr>
        <p:spPr>
          <a:xfrm>
            <a:off x="6156000" y="5229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Shifted Table Columns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Simple way to access next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column(s) to left or right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26720B9-7CAA-4842-8978-732F616667C0}"/>
              </a:ext>
            </a:extLst>
          </p:cNvPr>
          <p:cNvSpPr/>
          <p:nvPr/>
        </p:nvSpPr>
        <p:spPr>
          <a:xfrm>
            <a:off x="8316000" y="5301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2C84D46-9B3C-4842-BC48-3F5C12DDBD44}"/>
              </a:ext>
            </a:extLst>
          </p:cNvPr>
          <p:cNvSpPr/>
          <p:nvPr/>
        </p:nvSpPr>
        <p:spPr>
          <a:xfrm>
            <a:off x="396000" y="494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Rich Feature Set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0D1EC6-F16F-4298-AD40-F64AB2F1C60D}"/>
              </a:ext>
            </a:extLst>
          </p:cNvPr>
          <p:cNvCxnSpPr>
            <a:cxnSpLocks/>
          </p:cNvCxnSpPr>
          <p:nvPr/>
        </p:nvCxnSpPr>
        <p:spPr>
          <a:xfrm>
            <a:off x="396000" y="5157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58873046-094B-4379-A30B-0D3B93D54AA7}"/>
              </a:ext>
            </a:extLst>
          </p:cNvPr>
          <p:cNvSpPr/>
          <p:nvPr/>
        </p:nvSpPr>
        <p:spPr>
          <a:xfrm>
            <a:off x="396000" y="5229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Comprehensive Library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powerful and versatile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variable processing functions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7AAD421-5D48-4ABB-BB80-18BEC1C21F25}"/>
              </a:ext>
            </a:extLst>
          </p:cNvPr>
          <p:cNvSpPr/>
          <p:nvPr/>
        </p:nvSpPr>
        <p:spPr>
          <a:xfrm>
            <a:off x="3276000" y="5229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Partial Table Specifications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Simplifies accessing tables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with known context info</a:t>
            </a: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4FDF5BEE-9451-41F9-8502-CA268769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00" y="5301000"/>
            <a:ext cx="504000" cy="504000"/>
          </a:xfrm>
          <a:prstGeom prst="rect">
            <a:avLst/>
          </a:prstGeom>
        </p:spPr>
      </p:pic>
      <p:sp>
        <p:nvSpPr>
          <p:cNvPr id="104" name="Rechteck 103">
            <a:extLst>
              <a:ext uri="{FF2B5EF4-FFF2-40B4-BE49-F238E27FC236}">
                <a16:creationId xmlns:a16="http://schemas.microsoft.com/office/drawing/2014/main" id="{B05759CE-F99E-4933-B063-0ECD279B97B6}"/>
              </a:ext>
            </a:extLst>
          </p:cNvPr>
          <p:cNvSpPr/>
          <p:nvPr/>
        </p:nvSpPr>
        <p:spPr>
          <a:xfrm>
            <a:off x="5436152" y="5301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60A82D9-164B-4A53-98BD-A5D3DC66AD48}"/>
              </a:ext>
            </a:extLst>
          </p:cNvPr>
          <p:cNvCxnSpPr/>
          <p:nvPr/>
        </p:nvCxnSpPr>
        <p:spPr>
          <a:xfrm>
            <a:off x="8388000" y="537300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38B1D7F-325A-41B3-9606-480DC9C61F77}"/>
              </a:ext>
            </a:extLst>
          </p:cNvPr>
          <p:cNvCxnSpPr>
            <a:cxnSpLocks/>
          </p:cNvCxnSpPr>
          <p:nvPr/>
        </p:nvCxnSpPr>
        <p:spPr>
          <a:xfrm flipH="1">
            <a:off x="8388000" y="548365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3766BFA-746D-41E2-9B85-601B732344C3}"/>
              </a:ext>
            </a:extLst>
          </p:cNvPr>
          <p:cNvCxnSpPr>
            <a:cxnSpLocks/>
          </p:cNvCxnSpPr>
          <p:nvPr/>
        </p:nvCxnSpPr>
        <p:spPr>
          <a:xfrm>
            <a:off x="8316000" y="5589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6214C7BE-4543-4901-A84F-E7FCE08A709B}"/>
              </a:ext>
            </a:extLst>
          </p:cNvPr>
          <p:cNvCxnSpPr>
            <a:cxnSpLocks/>
          </p:cNvCxnSpPr>
          <p:nvPr/>
        </p:nvCxnSpPr>
        <p:spPr>
          <a:xfrm>
            <a:off x="8316000" y="5661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0F3ABB7F-4E41-4E33-A850-225BF6427BEC}"/>
              </a:ext>
            </a:extLst>
          </p:cNvPr>
          <p:cNvCxnSpPr>
            <a:cxnSpLocks/>
          </p:cNvCxnSpPr>
          <p:nvPr/>
        </p:nvCxnSpPr>
        <p:spPr>
          <a:xfrm>
            <a:off x="8460000" y="5589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5D54C9C-82D9-46E3-BECD-AD2E6DB526B2}"/>
              </a:ext>
            </a:extLst>
          </p:cNvPr>
          <p:cNvCxnSpPr>
            <a:cxnSpLocks/>
          </p:cNvCxnSpPr>
          <p:nvPr/>
        </p:nvCxnSpPr>
        <p:spPr>
          <a:xfrm>
            <a:off x="8604000" y="5589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34D53661-5960-4076-8132-0211D8E5D2A8}"/>
              </a:ext>
            </a:extLst>
          </p:cNvPr>
          <p:cNvCxnSpPr>
            <a:cxnSpLocks/>
          </p:cNvCxnSpPr>
          <p:nvPr/>
        </p:nvCxnSpPr>
        <p:spPr>
          <a:xfrm>
            <a:off x="8748000" y="5589000"/>
            <a:ext cx="0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C4A153-B838-45AC-B05B-421CCE871A83}"/>
              </a:ext>
            </a:extLst>
          </p:cNvPr>
          <p:cNvCxnSpPr>
            <a:cxnSpLocks/>
          </p:cNvCxnSpPr>
          <p:nvPr/>
        </p:nvCxnSpPr>
        <p:spPr>
          <a:xfrm>
            <a:off x="5436000" y="5589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9979F988-AF38-4501-8DA1-6CF2564DE7CD}"/>
              </a:ext>
            </a:extLst>
          </p:cNvPr>
          <p:cNvCxnSpPr>
            <a:cxnSpLocks/>
          </p:cNvCxnSpPr>
          <p:nvPr/>
        </p:nvCxnSpPr>
        <p:spPr>
          <a:xfrm>
            <a:off x="5436000" y="5517000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B273424-24E9-4339-B18D-D0952313C875}"/>
              </a:ext>
            </a:extLst>
          </p:cNvPr>
          <p:cNvCxnSpPr>
            <a:cxnSpLocks/>
          </p:cNvCxnSpPr>
          <p:nvPr/>
        </p:nvCxnSpPr>
        <p:spPr>
          <a:xfrm>
            <a:off x="5580000" y="530100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B24DF9AB-A029-4A41-AD01-F18F6D1326BC}"/>
              </a:ext>
            </a:extLst>
          </p:cNvPr>
          <p:cNvCxnSpPr>
            <a:cxnSpLocks/>
          </p:cNvCxnSpPr>
          <p:nvPr/>
        </p:nvCxnSpPr>
        <p:spPr>
          <a:xfrm>
            <a:off x="8892000" y="1125000"/>
            <a:ext cx="0" cy="29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0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>
            <a:extLst>
              <a:ext uri="{FF2B5EF4-FFF2-40B4-BE49-F238E27FC236}">
                <a16:creationId xmlns:a16="http://schemas.microsoft.com/office/drawing/2014/main" id="{D49E2CA7-6921-4D62-8B08-37BDF3D83E20}"/>
              </a:ext>
            </a:extLst>
          </p:cNvPr>
          <p:cNvSpPr/>
          <p:nvPr/>
        </p:nvSpPr>
        <p:spPr>
          <a:xfrm>
            <a:off x="6156000" y="5445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Protection Settings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secure integrity of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variable contents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DB5C69-E89B-4B1C-978B-0FBEAB3092A3}"/>
              </a:ext>
            </a:extLst>
          </p:cNvPr>
          <p:cNvSpPr/>
          <p:nvPr/>
        </p:nvSpPr>
        <p:spPr>
          <a:xfrm>
            <a:off x="8316000" y="5517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FB809CD-3369-42D8-BFF2-00E21D0A683B}"/>
              </a:ext>
            </a:extLst>
          </p:cNvPr>
          <p:cNvSpPr/>
          <p:nvPr/>
        </p:nvSpPr>
        <p:spPr>
          <a:xfrm>
            <a:off x="8460000" y="5589000"/>
            <a:ext cx="216000" cy="288000"/>
          </a:xfrm>
          <a:prstGeom prst="roundRect">
            <a:avLst>
              <a:gd name="adj" fmla="val 38716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1198C7-EAAF-4BDD-9BAF-321D948C76A3}"/>
              </a:ext>
            </a:extLst>
          </p:cNvPr>
          <p:cNvSpPr/>
          <p:nvPr/>
        </p:nvSpPr>
        <p:spPr>
          <a:xfrm>
            <a:off x="8388000" y="5733000"/>
            <a:ext cx="360000" cy="21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LAN_Variables.png</a:t>
            </a:r>
            <a:br>
              <a:rPr lang="en-US" dirty="0"/>
            </a:b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83ABDD0-65A6-435D-8B56-90A80D54F324}"/>
              </a:ext>
            </a:extLst>
          </p:cNvPr>
          <p:cNvSpPr/>
          <p:nvPr/>
        </p:nvSpPr>
        <p:spPr>
          <a:xfrm>
            <a:off x="468000" y="4437000"/>
            <a:ext cx="2160000" cy="216000"/>
          </a:xfrm>
          <a:prstGeom prst="rect">
            <a:avLst/>
          </a:prstGeom>
          <a:solidFill>
            <a:srgbClr val="EAB7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Global Variables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6BDFC6-A2B1-471F-B355-21875EFB72A0}"/>
              </a:ext>
            </a:extLst>
          </p:cNvPr>
          <p:cNvSpPr/>
          <p:nvPr/>
        </p:nvSpPr>
        <p:spPr>
          <a:xfrm>
            <a:off x="468000" y="4725000"/>
            <a:ext cx="2160000" cy="216000"/>
          </a:xfrm>
          <a:prstGeom prst="rect">
            <a:avLst/>
          </a:prstGeom>
          <a:solidFill>
            <a:srgbClr val="EA9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Variables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BB9BB94-EF9D-43C6-8228-FA2225AD30E9}"/>
              </a:ext>
            </a:extLst>
          </p:cNvPr>
          <p:cNvSpPr/>
          <p:nvPr/>
        </p:nvSpPr>
        <p:spPr>
          <a:xfrm>
            <a:off x="468000" y="4149000"/>
            <a:ext cx="2160000" cy="216000"/>
          </a:xfrm>
          <a:prstGeom prst="rect">
            <a:avLst/>
          </a:prstGeom>
          <a:solidFill>
            <a:srgbClr val="EAD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Regional Variables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3C826A4-3FA7-4950-92B4-D05D1DDFB73B}"/>
              </a:ext>
            </a:extLst>
          </p:cNvPr>
          <p:cNvSpPr/>
          <p:nvPr/>
        </p:nvSpPr>
        <p:spPr>
          <a:xfrm>
            <a:off x="468000" y="3861000"/>
            <a:ext cx="2160000" cy="216000"/>
          </a:xfrm>
          <a:prstGeom prst="rect">
            <a:avLst/>
          </a:prstGeom>
          <a:solidFill>
            <a:srgbClr val="EAEA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Local Variables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5A38175-2129-4772-8C99-82477AAFEBE9}"/>
              </a:ext>
            </a:extLst>
          </p:cNvPr>
          <p:cNvSpPr/>
          <p:nvPr/>
        </p:nvSpPr>
        <p:spPr>
          <a:xfrm>
            <a:off x="468000" y="357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Scopes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7B0EDF8-310D-4BB0-B504-21A9ABC4924E}"/>
              </a:ext>
            </a:extLst>
          </p:cNvPr>
          <p:cNvSpPr/>
          <p:nvPr/>
        </p:nvSpPr>
        <p:spPr>
          <a:xfrm>
            <a:off x="468000" y="2133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First Names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4A6E530-5BB8-4944-AC0B-B84C481734EF}"/>
              </a:ext>
            </a:extLst>
          </p:cNvPr>
          <p:cNvSpPr/>
          <p:nvPr/>
        </p:nvSpPr>
        <p:spPr>
          <a:xfrm>
            <a:off x="828000" y="249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857F6BC8-F97F-4DF2-9710-CCE72C17FD42}"/>
              </a:ext>
            </a:extLst>
          </p:cNvPr>
          <p:cNvSpPr/>
          <p:nvPr/>
        </p:nvSpPr>
        <p:spPr>
          <a:xfrm>
            <a:off x="828000" y="2781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9AFE7B5-2FAB-45B7-B996-465ABDB73428}"/>
              </a:ext>
            </a:extLst>
          </p:cNvPr>
          <p:cNvSpPr/>
          <p:nvPr/>
        </p:nvSpPr>
        <p:spPr>
          <a:xfrm>
            <a:off x="828000" y="321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EC42A58-273E-4921-BDBA-B5CB54876BB3}"/>
              </a:ext>
            </a:extLst>
          </p:cNvPr>
          <p:cNvSpPr/>
          <p:nvPr/>
        </p:nvSpPr>
        <p:spPr>
          <a:xfrm>
            <a:off x="46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293924F-1FFC-4CA9-ACDA-5F7EA62908A7}"/>
              </a:ext>
            </a:extLst>
          </p:cNvPr>
          <p:cNvSpPr/>
          <p:nvPr/>
        </p:nvSpPr>
        <p:spPr>
          <a:xfrm>
            <a:off x="46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Variables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013077E-0D0C-4E03-A47C-7727672C9DBA}"/>
              </a:ext>
            </a:extLst>
          </p:cNvPr>
          <p:cNvSpPr/>
          <p:nvPr/>
        </p:nvSpPr>
        <p:spPr>
          <a:xfrm>
            <a:off x="468000" y="191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53F267-7749-4833-85B3-CE312535C694}"/>
              </a:ext>
            </a:extLst>
          </p:cNvPr>
          <p:cNvSpPr/>
          <p:nvPr/>
        </p:nvSpPr>
        <p:spPr>
          <a:xfrm>
            <a:off x="4428000" y="2133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Hobbies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0C5CA70-B1E2-415B-A1CC-5A05A2FFC509}"/>
              </a:ext>
            </a:extLst>
          </p:cNvPr>
          <p:cNvSpPr/>
          <p:nvPr/>
        </p:nvSpPr>
        <p:spPr>
          <a:xfrm>
            <a:off x="4788000" y="249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Alex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FC65303-C83E-42EB-8AD9-842EEA94121F}"/>
              </a:ext>
            </a:extLst>
          </p:cNvPr>
          <p:cNvSpPr/>
          <p:nvPr/>
        </p:nvSpPr>
        <p:spPr>
          <a:xfrm>
            <a:off x="4788000" y="2781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Bea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6BD7CA6C-BDAF-4520-9088-EB8D4799AFE1}"/>
              </a:ext>
            </a:extLst>
          </p:cNvPr>
          <p:cNvSpPr/>
          <p:nvPr/>
        </p:nvSpPr>
        <p:spPr>
          <a:xfrm>
            <a:off x="4788000" y="321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Zoë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7B0E6BF-40BE-4E63-A0B1-48BD47E1A164}"/>
              </a:ext>
            </a:extLst>
          </p:cNvPr>
          <p:cNvSpPr/>
          <p:nvPr/>
        </p:nvSpPr>
        <p:spPr>
          <a:xfrm>
            <a:off x="4428000" y="191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89FA78-F0CE-4368-85B8-69C621CE13F6}"/>
              </a:ext>
            </a:extLst>
          </p:cNvPr>
          <p:cNvSpPr/>
          <p:nvPr/>
        </p:nvSpPr>
        <p:spPr>
          <a:xfrm>
            <a:off x="2268000" y="213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86446C3-008A-4668-A3A3-1A7CB4A22F42}"/>
              </a:ext>
            </a:extLst>
          </p:cNvPr>
          <p:cNvSpPr/>
          <p:nvPr/>
        </p:nvSpPr>
        <p:spPr>
          <a:xfrm>
            <a:off x="6228000" y="213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62EC032-A5A4-46ED-A02C-E59ADEE95410}"/>
              </a:ext>
            </a:extLst>
          </p:cNvPr>
          <p:cNvSpPr/>
          <p:nvPr/>
        </p:nvSpPr>
        <p:spPr>
          <a:xfrm>
            <a:off x="2628000" y="249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Index numbers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0C92636E-79B5-476E-9DFE-4D8F7042E835}"/>
              </a:ext>
            </a:extLst>
          </p:cNvPr>
          <p:cNvSpPr/>
          <p:nvPr/>
        </p:nvSpPr>
        <p:spPr>
          <a:xfrm>
            <a:off x="2628000" y="285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ED89430-8BC4-4BE0-8316-A2A98DEFA25B}"/>
              </a:ext>
            </a:extLst>
          </p:cNvPr>
          <p:cNvSpPr/>
          <p:nvPr/>
        </p:nvSpPr>
        <p:spPr>
          <a:xfrm>
            <a:off x="262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3BC9655-F5FD-440E-959D-F56B6B32951D}"/>
              </a:ext>
            </a:extLst>
          </p:cNvPr>
          <p:cNvSpPr/>
          <p:nvPr/>
        </p:nvSpPr>
        <p:spPr>
          <a:xfrm>
            <a:off x="6588000" y="249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Member Name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15F960E5-E2ED-434B-AB5A-3AC5F70F4679}"/>
              </a:ext>
            </a:extLst>
          </p:cNvPr>
          <p:cNvSpPr/>
          <p:nvPr/>
        </p:nvSpPr>
        <p:spPr>
          <a:xfrm>
            <a:off x="6588000" y="285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607AE4-33E1-487E-B5EF-B34F216A59B1}"/>
              </a:ext>
            </a:extLst>
          </p:cNvPr>
          <p:cNvSpPr/>
          <p:nvPr/>
        </p:nvSpPr>
        <p:spPr>
          <a:xfrm>
            <a:off x="658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7AE17C7-355C-4977-B5E5-0A3CB3BF34E3}"/>
              </a:ext>
            </a:extLst>
          </p:cNvPr>
          <p:cNvSpPr/>
          <p:nvPr/>
        </p:nvSpPr>
        <p:spPr>
          <a:xfrm>
            <a:off x="828000" y="2997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FC6AD87-0A94-49DF-9B70-55103B70F884}"/>
              </a:ext>
            </a:extLst>
          </p:cNvPr>
          <p:cNvSpPr/>
          <p:nvPr/>
        </p:nvSpPr>
        <p:spPr>
          <a:xfrm>
            <a:off x="4788000" y="2997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2AF3196-AF46-479C-AB9C-3CCCC02DF404}"/>
              </a:ext>
            </a:extLst>
          </p:cNvPr>
          <p:cNvSpPr/>
          <p:nvPr/>
        </p:nvSpPr>
        <p:spPr>
          <a:xfrm>
            <a:off x="442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My Accounts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64B5EB9-D1B1-4781-8B9F-DE711926743C}"/>
              </a:ext>
            </a:extLst>
          </p:cNvPr>
          <p:cNvSpPr/>
          <p:nvPr/>
        </p:nvSpPr>
        <p:spPr>
          <a:xfrm>
            <a:off x="442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Zero Members Variables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6674185-551B-4EBF-AD25-791BE31328D9}"/>
              </a:ext>
            </a:extLst>
          </p:cNvPr>
          <p:cNvSpPr/>
          <p:nvPr/>
        </p:nvSpPr>
        <p:spPr>
          <a:xfrm>
            <a:off x="2700000" y="4149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Local variables can be made accessible to B4P functions called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F7391EF-7FF2-45F3-A787-211B1402DFEA}"/>
              </a:ext>
            </a:extLst>
          </p:cNvPr>
          <p:cNvSpPr/>
          <p:nvPr/>
        </p:nvSpPr>
        <p:spPr>
          <a:xfrm>
            <a:off x="2700000" y="3861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defined locally in inside user functions and procedures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7500411B-2F12-4268-A9EB-494D30033C31}"/>
              </a:ext>
            </a:extLst>
          </p:cNvPr>
          <p:cNvSpPr/>
          <p:nvPr/>
        </p:nvSpPr>
        <p:spPr>
          <a:xfrm>
            <a:off x="2700000" y="4437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accessible all time from anywhere in the program code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3CDF3E06-5EEC-4DB9-A4C6-586AD58DC7C9}"/>
              </a:ext>
            </a:extLst>
          </p:cNvPr>
          <p:cNvSpPr/>
          <p:nvPr/>
        </p:nvSpPr>
        <p:spPr>
          <a:xfrm>
            <a:off x="2700000" y="4725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Reserved variables, globally accessible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FC280AD-1F25-4164-9E1F-205D0794CD27}"/>
              </a:ext>
            </a:extLst>
          </p:cNvPr>
          <p:cNvSpPr/>
          <p:nvPr/>
        </p:nvSpPr>
        <p:spPr>
          <a:xfrm>
            <a:off x="2268000" y="141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7551AC2-6B8E-4C0F-8797-CC45560EFF21}"/>
              </a:ext>
            </a:extLst>
          </p:cNvPr>
          <p:cNvSpPr/>
          <p:nvPr/>
        </p:nvSpPr>
        <p:spPr>
          <a:xfrm>
            <a:off x="6228000" y="1341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Like simple variables, but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declared to contain 0 members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1FEB9D5D-B435-47F5-8BAC-4522C256C21E}"/>
              </a:ext>
            </a:extLst>
          </p:cNvPr>
          <p:cNvSpPr/>
          <p:nvPr/>
        </p:nvSpPr>
        <p:spPr>
          <a:xfrm>
            <a:off x="468000" y="90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Forms </a:t>
            </a:r>
            <a:r>
              <a:rPr lang="en-US" sz="1200" dirty="0">
                <a:solidFill>
                  <a:schemeClr val="tx1"/>
                </a:solidFill>
              </a:rPr>
              <a:t>(Nested combinations of them are supported)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AC7B4E1E-5B7B-4BA5-B8F0-7A81C67BC828}"/>
              </a:ext>
            </a:extLst>
          </p:cNvPr>
          <p:cNvSpPr/>
          <p:nvPr/>
        </p:nvSpPr>
        <p:spPr>
          <a:xfrm rot="16200000">
            <a:off x="0" y="2961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95ADC085-2DC5-4678-89CA-9818B81AF463}"/>
              </a:ext>
            </a:extLst>
          </p:cNvPr>
          <p:cNvSpPr/>
          <p:nvPr/>
        </p:nvSpPr>
        <p:spPr>
          <a:xfrm rot="16200000">
            <a:off x="4032000" y="2961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CB939A9-FD43-4646-B5C4-15FDE88BF907}"/>
              </a:ext>
            </a:extLst>
          </p:cNvPr>
          <p:cNvSpPr/>
          <p:nvPr/>
        </p:nvSpPr>
        <p:spPr>
          <a:xfrm>
            <a:off x="396000" y="515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Rich Feature Set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F92431B-D8F5-48B3-BAEF-513C7191DFC2}"/>
              </a:ext>
            </a:extLst>
          </p:cNvPr>
          <p:cNvSpPr/>
          <p:nvPr/>
        </p:nvSpPr>
        <p:spPr>
          <a:xfrm>
            <a:off x="6588000" y="6138000"/>
            <a:ext cx="201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DA6DFCA-7FAB-4655-BE89-57CDB17B6E34}"/>
              </a:ext>
            </a:extLst>
          </p:cNvPr>
          <p:cNvCxnSpPr>
            <a:cxnSpLocks/>
          </p:cNvCxnSpPr>
          <p:nvPr/>
        </p:nvCxnSpPr>
        <p:spPr>
          <a:xfrm>
            <a:off x="468000" y="1125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C20FAAC-C6C3-45EE-A0B1-B0608A733563}"/>
              </a:ext>
            </a:extLst>
          </p:cNvPr>
          <p:cNvCxnSpPr>
            <a:cxnSpLocks/>
          </p:cNvCxnSpPr>
          <p:nvPr/>
        </p:nvCxnSpPr>
        <p:spPr>
          <a:xfrm>
            <a:off x="468000" y="3789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AE8BBBB-2C65-4408-B8F7-3294D1133C16}"/>
              </a:ext>
            </a:extLst>
          </p:cNvPr>
          <p:cNvCxnSpPr>
            <a:cxnSpLocks/>
          </p:cNvCxnSpPr>
          <p:nvPr/>
        </p:nvCxnSpPr>
        <p:spPr>
          <a:xfrm>
            <a:off x="396000" y="5373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9BF611DE-E113-4B56-9154-A5423B3DC146}"/>
              </a:ext>
            </a:extLst>
          </p:cNvPr>
          <p:cNvSpPr/>
          <p:nvPr/>
        </p:nvSpPr>
        <p:spPr>
          <a:xfrm>
            <a:off x="396000" y="5445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Comprehensive Library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powerful and versatile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variable processing functions</a:t>
            </a: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254BB7D-9FE0-4353-A4AB-5E7A4CF90457}"/>
              </a:ext>
            </a:extLst>
          </p:cNvPr>
          <p:cNvSpPr/>
          <p:nvPr/>
        </p:nvSpPr>
        <p:spPr>
          <a:xfrm>
            <a:off x="3276000" y="5445000"/>
            <a:ext cx="2736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References to Variable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Create simple references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access existing variables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915D67-3CC4-4353-B4B3-2F7CF83C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00" y="5517000"/>
            <a:ext cx="504000" cy="50400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9D4CD4CC-E4F2-4F43-8C55-901B92518A62}"/>
              </a:ext>
            </a:extLst>
          </p:cNvPr>
          <p:cNvSpPr/>
          <p:nvPr/>
        </p:nvSpPr>
        <p:spPr>
          <a:xfrm>
            <a:off x="8532000" y="5763953"/>
            <a:ext cx="72000" cy="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4DB4320D-7052-403E-9E60-9261B368E809}"/>
              </a:ext>
            </a:extLst>
          </p:cNvPr>
          <p:cNvSpPr/>
          <p:nvPr/>
        </p:nvSpPr>
        <p:spPr>
          <a:xfrm>
            <a:off x="8532000" y="5763953"/>
            <a:ext cx="72000" cy="144000"/>
          </a:xfrm>
          <a:prstGeom prst="triangl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1BA552C9-D2D8-45B3-A109-8A3FF2F74028}"/>
              </a:ext>
            </a:extLst>
          </p:cNvPr>
          <p:cNvSpPr/>
          <p:nvPr/>
        </p:nvSpPr>
        <p:spPr>
          <a:xfrm>
            <a:off x="5436152" y="5517000"/>
            <a:ext cx="504000" cy="50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228557-C995-48C3-9098-F8C8610C5E46}"/>
              </a:ext>
            </a:extLst>
          </p:cNvPr>
          <p:cNvSpPr/>
          <p:nvPr/>
        </p:nvSpPr>
        <p:spPr>
          <a:xfrm>
            <a:off x="5472100" y="5553236"/>
            <a:ext cx="252132" cy="1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B3E29FA-CF83-4DA4-8ED7-E026F7A7CF3B}"/>
              </a:ext>
            </a:extLst>
          </p:cNvPr>
          <p:cNvSpPr/>
          <p:nvPr/>
        </p:nvSpPr>
        <p:spPr>
          <a:xfrm>
            <a:off x="5652016" y="5849684"/>
            <a:ext cx="252132" cy="135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672B5105-8426-48C8-A319-4ED767D897C2}"/>
              </a:ext>
            </a:extLst>
          </p:cNvPr>
          <p:cNvSpPr/>
          <p:nvPr/>
        </p:nvSpPr>
        <p:spPr>
          <a:xfrm>
            <a:off x="5521999" y="5619750"/>
            <a:ext cx="333017" cy="319088"/>
          </a:xfrm>
          <a:custGeom>
            <a:avLst/>
            <a:gdLst>
              <a:gd name="connsiteX0" fmla="*/ 200145 w 333017"/>
              <a:gd name="connsiteY0" fmla="*/ 0 h 319088"/>
              <a:gd name="connsiteX1" fmla="*/ 331114 w 333017"/>
              <a:gd name="connsiteY1" fmla="*/ 61913 h 319088"/>
              <a:gd name="connsiteX2" fmla="*/ 112039 w 333017"/>
              <a:gd name="connsiteY2" fmla="*/ 166688 h 319088"/>
              <a:gd name="connsiteX3" fmla="*/ 120 w 333017"/>
              <a:gd name="connsiteY3" fmla="*/ 271463 h 319088"/>
              <a:gd name="connsiteX4" fmla="*/ 131089 w 333017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7" h="319088">
                <a:moveTo>
                  <a:pt x="200145" y="0"/>
                </a:moveTo>
                <a:cubicBezTo>
                  <a:pt x="272971" y="17066"/>
                  <a:pt x="345798" y="34132"/>
                  <a:pt x="331114" y="61913"/>
                </a:cubicBezTo>
                <a:cubicBezTo>
                  <a:pt x="316430" y="89694"/>
                  <a:pt x="167205" y="131763"/>
                  <a:pt x="112039" y="166688"/>
                </a:cubicBezTo>
                <a:cubicBezTo>
                  <a:pt x="56873" y="201613"/>
                  <a:pt x="-3055" y="246063"/>
                  <a:pt x="120" y="271463"/>
                </a:cubicBezTo>
                <a:cubicBezTo>
                  <a:pt x="3295" y="296863"/>
                  <a:pt x="67192" y="307975"/>
                  <a:pt x="131089" y="319088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54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LAN_Transactions.png</a:t>
            </a:r>
            <a:br>
              <a:rPr lang="en-US" dirty="0"/>
            </a:br>
            <a:endParaRPr lang="en-US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1485000"/>
            <a:ext cx="70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6ABD94-E5B6-4FE1-919E-4A756D0BE67A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CD5D2F-9466-46C2-BE68-FB771B55134F}"/>
              </a:ext>
            </a:extLst>
          </p:cNvPr>
          <p:cNvSpPr/>
          <p:nvPr/>
        </p:nvSpPr>
        <p:spPr>
          <a:xfrm>
            <a:off x="396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C35A6-C202-4799-87C1-FEC2A6E6E514}"/>
              </a:ext>
            </a:extLst>
          </p:cNvPr>
          <p:cNvSpPr/>
          <p:nvPr/>
        </p:nvSpPr>
        <p:spPr>
          <a:xfrm>
            <a:off x="2988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 Symbol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E43969-344E-4790-ADCE-A2BB49BADBBE}"/>
              </a:ext>
            </a:extLst>
          </p:cNvPr>
          <p:cNvSpPr/>
          <p:nvPr/>
        </p:nvSpPr>
        <p:spPr>
          <a:xfrm>
            <a:off x="5580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 again)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3BDD63-8417-4E77-8ABA-29991766C581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28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8278BCF-5D50-463B-9BFF-7F810B6E2EE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6000" y="1773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5B627C-358A-4EC7-939A-4B00634E1B10}"/>
              </a:ext>
            </a:extLst>
          </p:cNvPr>
          <p:cNvCxnSpPr>
            <a:cxnSpLocks/>
          </p:cNvCxnSpPr>
          <p:nvPr/>
        </p:nvCxnSpPr>
        <p:spPr>
          <a:xfrm>
            <a:off x="5148000" y="1773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26E8BC4-EB97-4613-B3B1-2871B43C7114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Transactions consist of the following sequence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9D22FF-67D3-4B5B-8976-2F25CC8CFF72}"/>
              </a:ext>
            </a:extLst>
          </p:cNvPr>
          <p:cNvSpPr/>
          <p:nvPr/>
        </p:nvSpPr>
        <p:spPr>
          <a:xfrm>
            <a:off x="396000" y="1989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Destination Expression</a:t>
            </a:r>
            <a:r>
              <a:rPr lang="en-US" sz="1000" dirty="0">
                <a:solidFill>
                  <a:schemeClr val="tx1"/>
                </a:solidFill>
              </a:rPr>
              <a:t> 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a table row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977F68-7F4D-4C9E-8588-62C40CEE4B1D}"/>
              </a:ext>
            </a:extLst>
          </p:cNvPr>
          <p:cNvSpPr/>
          <p:nvPr/>
        </p:nvSpPr>
        <p:spPr>
          <a:xfrm>
            <a:off x="5580000" y="1989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Source Expression </a:t>
            </a:r>
            <a:r>
              <a:rPr lang="en-US" sz="1000" dirty="0">
                <a:solidFill>
                  <a:schemeClr val="tx1"/>
                </a:solidFill>
              </a:rPr>
              <a:t>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a table row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9B0301-6E4C-48BF-ACEE-E17BE828AD2F}"/>
              </a:ext>
            </a:extLst>
          </p:cNvPr>
          <p:cNvSpPr/>
          <p:nvPr/>
        </p:nvSpPr>
        <p:spPr>
          <a:xfrm>
            <a:off x="2988000" y="1989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assignment symbol: </a:t>
            </a:r>
            <a:r>
              <a:rPr lang="en-US" sz="1000" b="1" dirty="0">
                <a:solidFill>
                  <a:srgbClr val="0000FF"/>
                </a:solidFill>
              </a:rPr>
              <a:t>&lt;==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 preceded by a binary operator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18E83C-F029-4233-BE9B-999397EE22ED}"/>
              </a:ext>
            </a:extLst>
          </p:cNvPr>
          <p:cNvSpPr/>
          <p:nvPr/>
        </p:nvSpPr>
        <p:spPr>
          <a:xfrm>
            <a:off x="1044000" y="2709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F50DE27-5927-4D4D-8CED-A6F30FA81F1C}"/>
              </a:ext>
            </a:extLst>
          </p:cNvPr>
          <p:cNvSpPr/>
          <p:nvPr/>
        </p:nvSpPr>
        <p:spPr>
          <a:xfrm>
            <a:off x="3924000" y="2709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86E2A76-9173-4DB5-80C1-F62D71C2C163}"/>
              </a:ext>
            </a:extLst>
          </p:cNvPr>
          <p:cNvSpPr/>
          <p:nvPr/>
        </p:nvSpPr>
        <p:spPr>
          <a:xfrm>
            <a:off x="6804000" y="2709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5BEB81-50D0-4B9D-BD1B-983CCA0D4473}"/>
              </a:ext>
            </a:extLst>
          </p:cNvPr>
          <p:cNvSpPr/>
          <p:nvPr/>
        </p:nvSpPr>
        <p:spPr>
          <a:xfrm>
            <a:off x="468000" y="2709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&lt;&lt;=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0DA7CAC-72CB-48BC-834E-0FAFEB47C843}"/>
              </a:ext>
            </a:extLst>
          </p:cNvPr>
          <p:cNvSpPr/>
          <p:nvPr/>
        </p:nvSpPr>
        <p:spPr>
          <a:xfrm>
            <a:off x="3348000" y="2709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&lt;==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B2EF05-C801-4216-AD31-40018AC8372B}"/>
              </a:ext>
            </a:extLst>
          </p:cNvPr>
          <p:cNvSpPr/>
          <p:nvPr/>
        </p:nvSpPr>
        <p:spPr>
          <a:xfrm>
            <a:off x="6228000" y="2709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&lt;=&gt;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29512F4-BB50-412C-BC19-62C22DC99E03}"/>
              </a:ext>
            </a:extLst>
          </p:cNvPr>
          <p:cNvSpPr/>
          <p:nvPr/>
        </p:nvSpPr>
        <p:spPr>
          <a:xfrm>
            <a:off x="1044000" y="2997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Move Members only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D4C3E7B-4126-464B-9D09-469818364F83}"/>
              </a:ext>
            </a:extLst>
          </p:cNvPr>
          <p:cNvSpPr/>
          <p:nvPr/>
        </p:nvSpPr>
        <p:spPr>
          <a:xfrm>
            <a:off x="3924000" y="2997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Copy Members only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9906D15-76E2-436B-A14D-EE56F418B851}"/>
              </a:ext>
            </a:extLst>
          </p:cNvPr>
          <p:cNvSpPr/>
          <p:nvPr/>
        </p:nvSpPr>
        <p:spPr>
          <a:xfrm>
            <a:off x="6804000" y="2997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Swap Members only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135213E-3D18-48A3-87B8-FE24DD28532D}"/>
              </a:ext>
            </a:extLst>
          </p:cNvPr>
          <p:cNvSpPr/>
          <p:nvPr/>
        </p:nvSpPr>
        <p:spPr>
          <a:xfrm>
            <a:off x="468000" y="2997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&lt;&lt;=^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01511C7-0570-4B60-8594-915595339FD8}"/>
              </a:ext>
            </a:extLst>
          </p:cNvPr>
          <p:cNvSpPr/>
          <p:nvPr/>
        </p:nvSpPr>
        <p:spPr>
          <a:xfrm>
            <a:off x="3348000" y="2997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&lt;==^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8F1BC49-9E54-4CA1-B86F-0834FD8DB1F9}"/>
              </a:ext>
            </a:extLst>
          </p:cNvPr>
          <p:cNvSpPr/>
          <p:nvPr/>
        </p:nvSpPr>
        <p:spPr>
          <a:xfrm>
            <a:off x="6228000" y="2997000"/>
            <a:ext cx="5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&lt;=&gt;^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3BE86C-1DA9-4491-8FE5-9277FD7327D9}"/>
              </a:ext>
            </a:extLst>
          </p:cNvPr>
          <p:cNvSpPr/>
          <p:nvPr/>
        </p:nvSpPr>
        <p:spPr>
          <a:xfrm>
            <a:off x="396000" y="2421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 Symbols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62CEA4B-1124-4566-9FF8-27356E005006}"/>
              </a:ext>
            </a:extLst>
          </p:cNvPr>
          <p:cNvCxnSpPr>
            <a:cxnSpLocks/>
          </p:cNvCxnSpPr>
          <p:nvPr/>
        </p:nvCxnSpPr>
        <p:spPr>
          <a:xfrm>
            <a:off x="396000" y="2637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04D6F9A-AC80-478E-8A96-469F635A0846}"/>
              </a:ext>
            </a:extLst>
          </p:cNvPr>
          <p:cNvSpPr/>
          <p:nvPr/>
        </p:nvSpPr>
        <p:spPr>
          <a:xfrm>
            <a:off x="396000" y="357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 Prefixes </a:t>
            </a:r>
            <a:r>
              <a:rPr lang="en-US" sz="1200" dirty="0">
                <a:solidFill>
                  <a:schemeClr val="tx1"/>
                </a:solidFill>
              </a:rPr>
              <a:t>(Supported with all six Transaction Symbols.  Different rules apply to tables and variables)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A2F9330D-3E09-419A-9CD9-63E0FFE57019}"/>
              </a:ext>
            </a:extLst>
          </p:cNvPr>
          <p:cNvCxnSpPr>
            <a:cxnSpLocks/>
          </p:cNvCxnSpPr>
          <p:nvPr/>
        </p:nvCxnSpPr>
        <p:spPr>
          <a:xfrm>
            <a:off x="396000" y="3789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F028108-C974-458B-8714-88B7CED808B9}"/>
              </a:ext>
            </a:extLst>
          </p:cNvPr>
          <p:cNvSpPr/>
          <p:nvPr/>
        </p:nvSpPr>
        <p:spPr>
          <a:xfrm>
            <a:off x="1044000" y="3213000"/>
            <a:ext cx="48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“</a:t>
            </a:r>
            <a:r>
              <a:rPr lang="en-US" sz="1000" b="1" dirty="0">
                <a:solidFill>
                  <a:schemeClr val="tx1"/>
                </a:solidFill>
              </a:rPr>
              <a:t>Members only</a:t>
            </a:r>
            <a:r>
              <a:rPr lang="en-US" sz="1000" dirty="0">
                <a:solidFill>
                  <a:schemeClr val="tx1"/>
                </a:solidFill>
              </a:rPr>
              <a:t>”: Base variables will not be touched.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745ABA7-A96C-4543-9EC8-5A3ECCC6BD67}"/>
              </a:ext>
            </a:extLst>
          </p:cNvPr>
          <p:cNvSpPr/>
          <p:nvPr/>
        </p:nvSpPr>
        <p:spPr>
          <a:xfrm>
            <a:off x="1044000" y="4365000"/>
            <a:ext cx="2232000" cy="21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AND Prefix	 </a:t>
            </a:r>
            <a:r>
              <a:rPr lang="en-US" sz="1200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13AB289-B3AD-4B21-82C7-CCE1AE3F95C1}"/>
              </a:ext>
            </a:extLst>
          </p:cNvPr>
          <p:cNvSpPr/>
          <p:nvPr/>
        </p:nvSpPr>
        <p:spPr>
          <a:xfrm>
            <a:off x="1044000" y="4797000"/>
            <a:ext cx="2232000" cy="21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OR Prefix	 </a:t>
            </a:r>
            <a:r>
              <a:rPr lang="en-US" sz="1200" dirty="0">
                <a:solidFill>
                  <a:schemeClr val="tx1"/>
                </a:solidFill>
              </a:rPr>
              <a:t>Union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6A117CE-8D65-45D6-BE99-E8A59E0658B3}"/>
              </a:ext>
            </a:extLst>
          </p:cNvPr>
          <p:cNvSpPr/>
          <p:nvPr/>
        </p:nvSpPr>
        <p:spPr>
          <a:xfrm>
            <a:off x="1044000" y="5229000"/>
            <a:ext cx="2232000" cy="21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PLUS Prefix	 </a:t>
            </a:r>
            <a:r>
              <a:rPr lang="en-US" sz="1200" dirty="0">
                <a:solidFill>
                  <a:schemeClr val="tx1"/>
                </a:solidFill>
              </a:rPr>
              <a:t>Add 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80BB475-342C-40EF-8BCF-F148A9D1599C}"/>
              </a:ext>
            </a:extLst>
          </p:cNvPr>
          <p:cNvSpPr/>
          <p:nvPr/>
        </p:nvSpPr>
        <p:spPr>
          <a:xfrm>
            <a:off x="396000" y="4365000"/>
            <a:ext cx="50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&amp;&lt;==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667EC6D-6DCD-4AB3-B90A-0FCD10A11073}"/>
              </a:ext>
            </a:extLst>
          </p:cNvPr>
          <p:cNvSpPr/>
          <p:nvPr/>
        </p:nvSpPr>
        <p:spPr>
          <a:xfrm>
            <a:off x="396000" y="4797000"/>
            <a:ext cx="50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|&lt;==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CC6180C-3F42-43D4-9497-7A1BC9DCCF9C}"/>
              </a:ext>
            </a:extLst>
          </p:cNvPr>
          <p:cNvSpPr/>
          <p:nvPr/>
        </p:nvSpPr>
        <p:spPr>
          <a:xfrm>
            <a:off x="396000" y="5229000"/>
            <a:ext cx="50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+&lt;==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E29CA85-1321-4BC7-8736-835DD35D09D4}"/>
              </a:ext>
            </a:extLst>
          </p:cNvPr>
          <p:cNvSpPr/>
          <p:nvPr/>
        </p:nvSpPr>
        <p:spPr>
          <a:xfrm>
            <a:off x="3348000" y="42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destination incl. members will be replaced.  No further members are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Members inside the destination but not inside the source will be preserved.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0A49876-1B33-4FB6-BDC4-5277645C4D9D}"/>
              </a:ext>
            </a:extLst>
          </p:cNvPr>
          <p:cNvSpPr/>
          <p:nvPr/>
        </p:nvSpPr>
        <p:spPr>
          <a:xfrm>
            <a:off x="3348000" y="4725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destination incl. members will be overwritten and new members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Members inside the destination but not inside the source will be preserved.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7FE9405-725B-4C55-B9FF-F048A0A8C757}"/>
              </a:ext>
            </a:extLst>
          </p:cNvPr>
          <p:cNvSpPr/>
          <p:nvPr/>
        </p:nvSpPr>
        <p:spPr>
          <a:xfrm>
            <a:off x="396000" y="98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Processing member variables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C1F77D3-2357-488C-85CF-10825BA03509}"/>
              </a:ext>
            </a:extLst>
          </p:cNvPr>
          <p:cNvSpPr/>
          <p:nvPr/>
        </p:nvSpPr>
        <p:spPr>
          <a:xfrm>
            <a:off x="3348000" y="515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destination will not be overwritten.  However, other members in the source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added to the destinations.  Array members are added to their destinations.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68CF23A-64FE-4F92-AD93-B0E409635B07}"/>
              </a:ext>
            </a:extLst>
          </p:cNvPr>
          <p:cNvSpPr/>
          <p:nvPr/>
        </p:nvSpPr>
        <p:spPr>
          <a:xfrm>
            <a:off x="1044000" y="3933000"/>
            <a:ext cx="2232000" cy="21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No Prefix	 </a:t>
            </a:r>
            <a:r>
              <a:rPr lang="en-US" sz="1200" dirty="0">
                <a:solidFill>
                  <a:schemeClr val="tx1"/>
                </a:solidFill>
              </a:rPr>
              <a:t>Replacement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D2AD3D5-0CB8-41B0-90E2-EDE804D166F0}"/>
              </a:ext>
            </a:extLst>
          </p:cNvPr>
          <p:cNvSpPr/>
          <p:nvPr/>
        </p:nvSpPr>
        <p:spPr>
          <a:xfrm>
            <a:off x="396000" y="3933000"/>
            <a:ext cx="50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2000" b="1" dirty="0">
                <a:solidFill>
                  <a:schemeClr val="tx1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&lt;==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464E630-FB35-450E-AB6E-999C89B009C4}"/>
              </a:ext>
            </a:extLst>
          </p:cNvPr>
          <p:cNvSpPr/>
          <p:nvPr/>
        </p:nvSpPr>
        <p:spPr>
          <a:xfrm>
            <a:off x="3348000" y="393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variable incl. members resp. table row will be replaced by new data.</a:t>
            </a:r>
          </a:p>
        </p:txBody>
      </p:sp>
    </p:spTree>
    <p:extLst>
      <p:ext uri="{BB962C8B-B14F-4D97-AF65-F5344CB8AC3E}">
        <p14:creationId xmlns:p14="http://schemas.microsoft.com/office/powerpoint/2010/main" val="286117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LAN_Functions.png</a:t>
            </a:r>
            <a:br>
              <a:rPr lang="en-US" dirty="0"/>
            </a:br>
            <a:endParaRPr lang="en-US" dirty="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C1DEF36-4C36-4F14-830A-ADE0C7C3CBFE}"/>
              </a:ext>
            </a:extLst>
          </p:cNvPr>
          <p:cNvSpPr/>
          <p:nvPr/>
        </p:nvSpPr>
        <p:spPr>
          <a:xfrm>
            <a:off x="4356000" y="1341000"/>
            <a:ext cx="2160000" cy="4320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Standard Functions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(Library files, coded in B4P)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D853459-3DDC-494A-99B0-E1A01525AE5B}"/>
              </a:ext>
            </a:extLst>
          </p:cNvPr>
          <p:cNvSpPr/>
          <p:nvPr/>
        </p:nvSpPr>
        <p:spPr>
          <a:xfrm>
            <a:off x="2052000" y="1341000"/>
            <a:ext cx="2160000" cy="4320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Standard Functions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(Part of the Data Engine)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3787831-A691-4094-88D2-E3821454FE3C}"/>
              </a:ext>
            </a:extLst>
          </p:cNvPr>
          <p:cNvSpPr/>
          <p:nvPr/>
        </p:nvSpPr>
        <p:spPr>
          <a:xfrm>
            <a:off x="6732000" y="1341000"/>
            <a:ext cx="2160000" cy="4320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User-Defined Functions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(Own files, coded in B4P)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95CCEED-089B-42CB-B4A2-9225BADD3955}"/>
              </a:ext>
            </a:extLst>
          </p:cNvPr>
          <p:cNvSpPr/>
          <p:nvPr/>
        </p:nvSpPr>
        <p:spPr>
          <a:xfrm>
            <a:off x="396000" y="1917000"/>
            <a:ext cx="1512000" cy="432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6B63EF5-337E-46ED-A9A7-D1640ECC001D}"/>
              </a:ext>
            </a:extLst>
          </p:cNvPr>
          <p:cNvSpPr/>
          <p:nvPr/>
        </p:nvSpPr>
        <p:spPr>
          <a:xfrm>
            <a:off x="396000" y="2637000"/>
            <a:ext cx="1512000" cy="432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554FE78-DAD0-4E32-891A-C9C4CEE75B1E}"/>
              </a:ext>
            </a:extLst>
          </p:cNvPr>
          <p:cNvSpPr/>
          <p:nvPr/>
        </p:nvSpPr>
        <p:spPr>
          <a:xfrm>
            <a:off x="396000" y="3357000"/>
            <a:ext cx="1512000" cy="432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 Flow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366DEE3E-FB19-4C8D-AE56-50BCAAB97A5D}"/>
              </a:ext>
            </a:extLst>
          </p:cNvPr>
          <p:cNvSpPr/>
          <p:nvPr/>
        </p:nvSpPr>
        <p:spPr>
          <a:xfrm>
            <a:off x="2052000" y="335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if, while, switch, case,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for all table rows, </a:t>
            </a:r>
            <a:r>
              <a:rPr lang="en-US" sz="1200" dirty="0">
                <a:solidFill>
                  <a:schemeClr val="tx1"/>
                </a:solidFill>
              </a:rPr>
              <a:t>etc.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E212AD7-54AB-4F38-8F7A-743E7C89ECCC}"/>
              </a:ext>
            </a:extLst>
          </p:cNvPr>
          <p:cNvSpPr/>
          <p:nvPr/>
        </p:nvSpPr>
        <p:spPr>
          <a:xfrm>
            <a:off x="2052000" y="263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echo</a:t>
            </a:r>
            <a:r>
              <a:rPr lang="en-US" sz="1200" dirty="0">
                <a:solidFill>
                  <a:schemeClr val="tx1"/>
                </a:solidFill>
              </a:rPr>
              <a:t>(…)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echo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CBD537A-9A94-4D35-B164-7F69A0F7D0F0}"/>
              </a:ext>
            </a:extLst>
          </p:cNvPr>
          <p:cNvSpPr/>
          <p:nvPr/>
        </p:nvSpPr>
        <p:spPr>
          <a:xfrm>
            <a:off x="2052000" y="191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sqrt</a:t>
            </a:r>
            <a:r>
              <a:rPr lang="en-US" sz="12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6B8CDED0-E8DB-4768-B254-F2FBB9D3606C}"/>
              </a:ext>
            </a:extLst>
          </p:cNvPr>
          <p:cNvSpPr/>
          <p:nvPr/>
        </p:nvSpPr>
        <p:spPr>
          <a:xfrm>
            <a:off x="4356000" y="263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 load excel file</a:t>
            </a:r>
            <a:r>
              <a:rPr lang="en-US" sz="12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DF584277-C9D6-4DCF-9A6C-1281576F205C}"/>
              </a:ext>
            </a:extLst>
          </p:cNvPr>
          <p:cNvSpPr/>
          <p:nvPr/>
        </p:nvSpPr>
        <p:spPr>
          <a:xfrm>
            <a:off x="4356000" y="191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abbreviate name</a:t>
            </a:r>
            <a:r>
              <a:rPr lang="en-US" sz="12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C6BC80FB-6A3A-4D09-9F2E-40F0CD0F07D2}"/>
              </a:ext>
            </a:extLst>
          </p:cNvPr>
          <p:cNvSpPr/>
          <p:nvPr/>
        </p:nvSpPr>
        <p:spPr>
          <a:xfrm>
            <a:off x="6732000" y="263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my call</a:t>
            </a:r>
            <a:r>
              <a:rPr lang="en-US" sz="1200" dirty="0">
                <a:solidFill>
                  <a:schemeClr val="tx1"/>
                </a:solidFill>
              </a:rPr>
              <a:t>(…)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my call</a:t>
            </a:r>
            <a:r>
              <a:rPr lang="en-US" sz="12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BEBE5A9-4F39-488A-8965-B12EDA349178}"/>
              </a:ext>
            </a:extLst>
          </p:cNvPr>
          <p:cNvSpPr/>
          <p:nvPr/>
        </p:nvSpPr>
        <p:spPr>
          <a:xfrm>
            <a:off x="6732000" y="1917000"/>
            <a:ext cx="216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a[ ] = my function</a:t>
            </a:r>
            <a:r>
              <a:rPr lang="en-US" sz="1200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D11EE13-B4AA-4D19-AAEA-50867F470BD4}"/>
              </a:ext>
            </a:extLst>
          </p:cNvPr>
          <p:cNvSpPr/>
          <p:nvPr/>
        </p:nvSpPr>
        <p:spPr>
          <a:xfrm>
            <a:off x="396000" y="2349000"/>
            <a:ext cx="84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Called inside </a:t>
            </a:r>
            <a:r>
              <a:rPr lang="en-US" sz="1000" b="1" dirty="0">
                <a:solidFill>
                  <a:schemeClr val="tx1"/>
                </a:solidFill>
              </a:rPr>
              <a:t>Right-Hand Side Expressions </a:t>
            </a:r>
            <a:r>
              <a:rPr lang="en-US" sz="1000" dirty="0">
                <a:solidFill>
                  <a:schemeClr val="tx1"/>
                </a:solidFill>
              </a:rPr>
              <a:t>where the return values will be provided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8EA4460-6239-404D-9C5B-7D5708AA15A9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Procedure Calls </a:t>
            </a:r>
            <a:r>
              <a:rPr lang="en-US" sz="1000" dirty="0">
                <a:solidFill>
                  <a:schemeClr val="tx1"/>
                </a:solidFill>
              </a:rPr>
              <a:t>are variants of stand-alone </a:t>
            </a:r>
            <a:r>
              <a:rPr lang="en-US" sz="1000" b="1" dirty="0">
                <a:solidFill>
                  <a:schemeClr val="tx1"/>
                </a:solidFill>
              </a:rPr>
              <a:t>Statements </a:t>
            </a:r>
            <a:r>
              <a:rPr lang="en-US" sz="1000" dirty="0">
                <a:solidFill>
                  <a:schemeClr val="tx1"/>
                </a:solidFill>
              </a:rPr>
              <a:t>and may be called with and without parameters (depending on function definition)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20ED72D-072D-404E-9273-9A13739A9F52}"/>
              </a:ext>
            </a:extLst>
          </p:cNvPr>
          <p:cNvSpPr/>
          <p:nvPr/>
        </p:nvSpPr>
        <p:spPr>
          <a:xfrm>
            <a:off x="396000" y="3789000"/>
            <a:ext cx="84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Special form of </a:t>
            </a:r>
            <a:r>
              <a:rPr lang="en-US" sz="1000" b="1" dirty="0">
                <a:solidFill>
                  <a:schemeClr val="tx1"/>
                </a:solidFill>
              </a:rPr>
              <a:t>Procedure Calls</a:t>
            </a:r>
            <a:r>
              <a:rPr lang="en-US" sz="1000" dirty="0">
                <a:solidFill>
                  <a:schemeClr val="tx1"/>
                </a:solidFill>
              </a:rPr>
              <a:t> which influences program execution control flow, i.e. whether and how often to execute the next statement or block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5435156-AB72-4443-B89C-220208E2841E}"/>
              </a:ext>
            </a:extLst>
          </p:cNvPr>
          <p:cNvCxnSpPr>
            <a:cxnSpLocks/>
          </p:cNvCxnSpPr>
          <p:nvPr/>
        </p:nvCxnSpPr>
        <p:spPr>
          <a:xfrm>
            <a:off x="396000" y="1269000"/>
            <a:ext cx="84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81F8F15F-2294-4072-9528-EEF32A8D45F3}"/>
              </a:ext>
            </a:extLst>
          </p:cNvPr>
          <p:cNvSpPr/>
          <p:nvPr/>
        </p:nvSpPr>
        <p:spPr>
          <a:xfrm>
            <a:off x="396000" y="105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6655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DBFE104-73F4-4BA9-A3EF-E0F1D3D78B3B}"/>
              </a:ext>
            </a:extLst>
          </p:cNvPr>
          <p:cNvSpPr/>
          <p:nvPr/>
        </p:nvSpPr>
        <p:spPr>
          <a:xfrm>
            <a:off x="540000" y="5229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E0E2376-6D13-4DDE-9364-CF47A8A51392}"/>
              </a:ext>
            </a:extLst>
          </p:cNvPr>
          <p:cNvSpPr/>
          <p:nvPr/>
        </p:nvSpPr>
        <p:spPr>
          <a:xfrm>
            <a:off x="540000" y="4725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Data Storage Abstracts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468455B-7FD0-4EFE-B29D-9815F3D10ADD}"/>
              </a:ext>
            </a:extLst>
          </p:cNvPr>
          <p:cNvSpPr/>
          <p:nvPr/>
        </p:nvSpPr>
        <p:spPr>
          <a:xfrm>
            <a:off x="540000" y="4221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F876EC3-C55E-4ADE-B4B5-52D24FD7AA60}"/>
              </a:ext>
            </a:extLst>
          </p:cNvPr>
          <p:cNvSpPr/>
          <p:nvPr/>
        </p:nvSpPr>
        <p:spPr>
          <a:xfrm>
            <a:off x="540000" y="371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Calculations and Comparisons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ACC0399D-17F5-4015-863B-0EC1D5A2291E}"/>
              </a:ext>
            </a:extLst>
          </p:cNvPr>
          <p:cNvSpPr/>
          <p:nvPr/>
        </p:nvSpPr>
        <p:spPr>
          <a:xfrm>
            <a:off x="540000" y="3429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B9C0CD7-0523-4FC2-BAC1-403F4784D435}"/>
              </a:ext>
            </a:extLst>
          </p:cNvPr>
          <p:cNvSpPr/>
          <p:nvPr/>
        </p:nvSpPr>
        <p:spPr>
          <a:xfrm>
            <a:off x="540000" y="2493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4EEDAB-9C7B-497C-9AE9-2B40C560D2FF}"/>
              </a:ext>
            </a:extLst>
          </p:cNvPr>
          <p:cNvSpPr/>
          <p:nvPr/>
        </p:nvSpPr>
        <p:spPr>
          <a:xfrm>
            <a:off x="540000" y="2205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Blocks and Statements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E8CDEE8-8744-46BF-ADBE-5DBFE1910F6C}"/>
              </a:ext>
            </a:extLst>
          </p:cNvPr>
          <p:cNvSpPr/>
          <p:nvPr/>
        </p:nvSpPr>
        <p:spPr>
          <a:xfrm>
            <a:off x="540000" y="1053000"/>
            <a:ext cx="8496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Programs - Top Level</a:t>
            </a:r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5491E2C-336A-455A-844B-E7F6A785097D}"/>
              </a:ext>
            </a:extLst>
          </p:cNvPr>
          <p:cNvSpPr/>
          <p:nvPr/>
        </p:nvSpPr>
        <p:spPr>
          <a:xfrm>
            <a:off x="4565739" y="1053000"/>
            <a:ext cx="1596522" cy="1080000"/>
          </a:xfrm>
          <a:custGeom>
            <a:avLst/>
            <a:gdLst>
              <a:gd name="connsiteX0" fmla="*/ 798261 w 1596522"/>
              <a:gd name="connsiteY0" fmla="*/ 0 h 1080000"/>
              <a:gd name="connsiteX1" fmla="*/ 1596522 w 1596522"/>
              <a:gd name="connsiteY1" fmla="*/ 1080000 h 1080000"/>
              <a:gd name="connsiteX2" fmla="*/ 0 w 1596522"/>
              <a:gd name="connsiteY2" fmla="*/ 1080000 h 1080000"/>
              <a:gd name="connsiteX3" fmla="*/ 798261 w 1596522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22" h="1080000">
                <a:moveTo>
                  <a:pt x="798261" y="0"/>
                </a:moveTo>
                <a:lnTo>
                  <a:pt x="1596522" y="1080000"/>
                </a:lnTo>
                <a:lnTo>
                  <a:pt x="0" y="1080000"/>
                </a:lnTo>
                <a:lnTo>
                  <a:pt x="798261" y="0"/>
                </a:lnTo>
                <a:close/>
              </a:path>
            </a:pathLst>
          </a:cu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568A228-18DC-4D4F-AE7F-18EF2142D8FC}"/>
              </a:ext>
            </a:extLst>
          </p:cNvPr>
          <p:cNvSpPr/>
          <p:nvPr/>
        </p:nvSpPr>
        <p:spPr>
          <a:xfrm>
            <a:off x="4352871" y="2205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A34DCA84-5437-4953-A41F-7D1F8BBEDDAE}"/>
              </a:ext>
            </a:extLst>
          </p:cNvPr>
          <p:cNvSpPr/>
          <p:nvPr/>
        </p:nvSpPr>
        <p:spPr>
          <a:xfrm>
            <a:off x="3661045" y="2493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A698C1F8-199C-4FB3-BB50-DDCB9059E9DE}"/>
              </a:ext>
            </a:extLst>
          </p:cNvPr>
          <p:cNvSpPr/>
          <p:nvPr/>
        </p:nvSpPr>
        <p:spPr>
          <a:xfrm>
            <a:off x="3448174" y="3429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8E8E6FDA-300F-460E-8FEC-6E3085517C9B}"/>
              </a:ext>
            </a:extLst>
          </p:cNvPr>
          <p:cNvSpPr/>
          <p:nvPr/>
        </p:nvSpPr>
        <p:spPr>
          <a:xfrm>
            <a:off x="3075652" y="3717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BB504CEA-D9B8-4E12-8D94-D86CD7632D65}"/>
              </a:ext>
            </a:extLst>
          </p:cNvPr>
          <p:cNvSpPr/>
          <p:nvPr/>
        </p:nvSpPr>
        <p:spPr>
          <a:xfrm>
            <a:off x="2703132" y="4221000"/>
            <a:ext cx="5321739" cy="432000"/>
          </a:xfrm>
          <a:custGeom>
            <a:avLst/>
            <a:gdLst>
              <a:gd name="connsiteX0" fmla="*/ 319304 w 5321739"/>
              <a:gd name="connsiteY0" fmla="*/ 0 h 432000"/>
              <a:gd name="connsiteX1" fmla="*/ 5002434 w 5321739"/>
              <a:gd name="connsiteY1" fmla="*/ 0 h 432000"/>
              <a:gd name="connsiteX2" fmla="*/ 5321739 w 5321739"/>
              <a:gd name="connsiteY2" fmla="*/ 432000 h 432000"/>
              <a:gd name="connsiteX3" fmla="*/ 0 w 5321739"/>
              <a:gd name="connsiteY3" fmla="*/ 432000 h 432000"/>
              <a:gd name="connsiteX4" fmla="*/ 319304 w 5321739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739" h="432000">
                <a:moveTo>
                  <a:pt x="319304" y="0"/>
                </a:moveTo>
                <a:lnTo>
                  <a:pt x="5002434" y="0"/>
                </a:lnTo>
                <a:lnTo>
                  <a:pt x="5321739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9B4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676EFBA8-330D-49EE-A600-C5EE81C07661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D6DF6A-90B4-4CE3-AF8D-19DBC262DF35}"/>
              </a:ext>
            </a:extLst>
          </p:cNvPr>
          <p:cNvSpPr/>
          <p:nvPr/>
        </p:nvSpPr>
        <p:spPr>
          <a:xfrm>
            <a:off x="1908000" y="242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A6A6686-7669-4E63-8D4C-551D23F14592}"/>
              </a:ext>
            </a:extLst>
          </p:cNvPr>
          <p:cNvSpPr/>
          <p:nvPr/>
        </p:nvSpPr>
        <p:spPr>
          <a:xfrm>
            <a:off x="1908000" y="213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EADCBD-36BA-455B-9DA5-C3EA6132198B}"/>
              </a:ext>
            </a:extLst>
          </p:cNvPr>
          <p:cNvSpPr/>
          <p:nvPr/>
        </p:nvSpPr>
        <p:spPr>
          <a:xfrm>
            <a:off x="4860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B4P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D2C2B39-C74C-421A-972B-4BBF9B6796F3}"/>
              </a:ext>
            </a:extLst>
          </p:cNvPr>
          <p:cNvSpPr/>
          <p:nvPr/>
        </p:nvSpPr>
        <p:spPr>
          <a:xfrm>
            <a:off x="4572000" y="1845000"/>
            <a:ext cx="154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Libraries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1501889-DF3B-413D-8BF2-F9085FFD27A9}"/>
              </a:ext>
            </a:extLst>
          </p:cNvPr>
          <p:cNvSpPr/>
          <p:nvPr/>
        </p:nvSpPr>
        <p:spPr>
          <a:xfrm>
            <a:off x="4212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161AAA1-F453-49C0-8095-E72264352C0E}"/>
              </a:ext>
            </a:extLst>
          </p:cNvPr>
          <p:cNvSpPr/>
          <p:nvPr/>
        </p:nvSpPr>
        <p:spPr>
          <a:xfrm>
            <a:off x="5220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45AF967-822E-4103-852D-168CE2E5153B}"/>
              </a:ext>
            </a:extLst>
          </p:cNvPr>
          <p:cNvSpPr/>
          <p:nvPr/>
        </p:nvSpPr>
        <p:spPr>
          <a:xfrm>
            <a:off x="4068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673E06C-21EA-4533-B3C6-26AF672E1587}"/>
              </a:ext>
            </a:extLst>
          </p:cNvPr>
          <p:cNvSpPr/>
          <p:nvPr/>
        </p:nvSpPr>
        <p:spPr>
          <a:xfrm>
            <a:off x="3996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B13D5CF-57EF-457A-9962-ED8814EA3851}"/>
              </a:ext>
            </a:extLst>
          </p:cNvPr>
          <p:cNvSpPr/>
          <p:nvPr/>
        </p:nvSpPr>
        <p:spPr>
          <a:xfrm>
            <a:off x="5364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AB34E7-371E-4C85-B4D8-731F3244EE03}"/>
              </a:ext>
            </a:extLst>
          </p:cNvPr>
          <p:cNvSpPr/>
          <p:nvPr/>
        </p:nvSpPr>
        <p:spPr>
          <a:xfrm>
            <a:off x="5724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F811C55-C066-4D33-A253-5A901D75DDEC}"/>
              </a:ext>
            </a:extLst>
          </p:cNvPr>
          <p:cNvSpPr/>
          <p:nvPr/>
        </p:nvSpPr>
        <p:spPr>
          <a:xfrm>
            <a:off x="4644000" y="422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54BC8F4-365C-4AFC-91A5-AC7FE1356F0C}"/>
              </a:ext>
            </a:extLst>
          </p:cNvPr>
          <p:cNvSpPr/>
          <p:nvPr/>
        </p:nvSpPr>
        <p:spPr>
          <a:xfrm>
            <a:off x="3132000" y="443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0BDBA5A-3D0E-47A3-B284-CEF26F60B1B0}"/>
              </a:ext>
            </a:extLst>
          </p:cNvPr>
          <p:cNvSpPr/>
          <p:nvPr/>
        </p:nvSpPr>
        <p:spPr>
          <a:xfrm>
            <a:off x="1908000" y="414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3C45C2E-950A-43A4-955E-B7837A1957E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B6288E5-5141-4C33-A87C-4BEA2577B312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876A4DD-C6B9-4911-95AE-A1BDFC478F6E}"/>
              </a:ext>
            </a:extLst>
          </p:cNvPr>
          <p:cNvSpPr/>
          <p:nvPr/>
        </p:nvSpPr>
        <p:spPr>
          <a:xfrm>
            <a:off x="6156000" y="443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Code Fragments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4A7322F-FDF6-41F4-A1B5-4739450DDE81}"/>
              </a:ext>
            </a:extLst>
          </p:cNvPr>
          <p:cNvSpPr/>
          <p:nvPr/>
        </p:nvSpPr>
        <p:spPr>
          <a:xfrm>
            <a:off x="1908000" y="51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FA8C883-FC7E-4903-8C53-43AF5E6B216A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D73203E-F856-4AB1-BD01-006A1C4DA755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9E524F6-DEDE-40A9-AAC7-E7013ED2F6F9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97C9082-A171-4F93-89EE-C286EE6C509C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09712B9-1A6D-42B9-8683-72AA648F7FCE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FE983-4976-4C8B-88F0-B563C8E71F08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653CB6D-C51F-4D27-A010-85080B6CF3C8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EEB48F0-9767-4B6E-8752-5D32AC4B5587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77BE7FB-FA68-43E1-986A-F243BFD806BC}"/>
              </a:ext>
            </a:extLst>
          </p:cNvPr>
          <p:cNvSpPr/>
          <p:nvPr/>
        </p:nvSpPr>
        <p:spPr>
          <a:xfrm>
            <a:off x="4932000" y="2997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883378-1B0D-4E32-BBF2-A3D8BBD4621E}"/>
              </a:ext>
            </a:extLst>
          </p:cNvPr>
          <p:cNvSpPr/>
          <p:nvPr/>
        </p:nvSpPr>
        <p:spPr>
          <a:xfrm>
            <a:off x="3708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DF35AB9-BEB8-426F-91C3-EE70A8B8E5A7}"/>
              </a:ext>
            </a:extLst>
          </p:cNvPr>
          <p:cNvSpPr/>
          <p:nvPr/>
        </p:nvSpPr>
        <p:spPr>
          <a:xfrm>
            <a:off x="5580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RHS Expressions *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21C2135-4099-490D-B8F0-B1CF2F71C05B}"/>
              </a:ext>
            </a:extLst>
          </p:cNvPr>
          <p:cNvSpPr/>
          <p:nvPr/>
        </p:nvSpPr>
        <p:spPr>
          <a:xfrm>
            <a:off x="1908000" y="33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16F5CE86-CF18-47F5-8E97-AA127F11F262}"/>
              </a:ext>
            </a:extLst>
          </p:cNvPr>
          <p:cNvSpPr/>
          <p:nvPr/>
        </p:nvSpPr>
        <p:spPr>
          <a:xfrm>
            <a:off x="1908000" y="3645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3D1935B-2F88-4B27-A250-B7A19EB0DD0E}"/>
              </a:ext>
            </a:extLst>
          </p:cNvPr>
          <p:cNvSpPr/>
          <p:nvPr/>
        </p:nvSpPr>
        <p:spPr>
          <a:xfrm>
            <a:off x="1980000" y="465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50990EA-EDBD-44C2-A1C9-466ED8B1F00A}"/>
              </a:ext>
            </a:extLst>
          </p:cNvPr>
          <p:cNvSpPr/>
          <p:nvPr/>
        </p:nvSpPr>
        <p:spPr>
          <a:xfrm>
            <a:off x="6372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Parentheses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ACD7D9C-0C85-4147-AF12-031603C2F2BF}"/>
              </a:ext>
            </a:extLst>
          </p:cNvPr>
          <p:cNvSpPr/>
          <p:nvPr/>
        </p:nvSpPr>
        <p:spPr>
          <a:xfrm>
            <a:off x="3348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Comparisons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0BAE191-3136-45FE-B517-34A86D34CB92}"/>
              </a:ext>
            </a:extLst>
          </p:cNvPr>
          <p:cNvSpPr/>
          <p:nvPr/>
        </p:nvSpPr>
        <p:spPr>
          <a:xfrm>
            <a:off x="4860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D145C06-E09C-463F-B390-D48FB9684BB2}"/>
              </a:ext>
            </a:extLst>
          </p:cNvPr>
          <p:cNvSpPr/>
          <p:nvPr/>
        </p:nvSpPr>
        <p:spPr>
          <a:xfrm>
            <a:off x="4068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Unary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301D8F5-AA49-468A-9CEC-1B5B26F2E790}"/>
              </a:ext>
            </a:extLst>
          </p:cNvPr>
          <p:cNvSpPr/>
          <p:nvPr/>
        </p:nvSpPr>
        <p:spPr>
          <a:xfrm>
            <a:off x="486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C4342C-1269-43DA-AC5E-B329F1629E75}"/>
              </a:ext>
            </a:extLst>
          </p:cNvPr>
          <p:cNvSpPr/>
          <p:nvPr/>
        </p:nvSpPr>
        <p:spPr>
          <a:xfrm>
            <a:off x="558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0D91D79-99C0-4F87-924C-90F084C7D7B7}"/>
              </a:ext>
            </a:extLst>
          </p:cNvPr>
          <p:cNvCxnSpPr/>
          <p:nvPr/>
        </p:nvCxnSpPr>
        <p:spPr>
          <a:xfrm>
            <a:off x="4356000" y="3933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0CD7589-058D-4D03-B0E5-BE7A6737438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96F544E8-57B1-4858-A14E-319D74AA3AF0}"/>
              </a:ext>
            </a:extLst>
          </p:cNvPr>
          <p:cNvSpPr/>
          <p:nvPr/>
        </p:nvSpPr>
        <p:spPr>
          <a:xfrm>
            <a:off x="540000" y="6093000"/>
            <a:ext cx="44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*  </a:t>
            </a:r>
            <a:r>
              <a:rPr lang="en-US" sz="1200" b="1" dirty="0">
                <a:solidFill>
                  <a:schemeClr val="tx1"/>
                </a:solidFill>
              </a:rPr>
              <a:t>LHS</a:t>
            </a:r>
            <a:r>
              <a:rPr lang="en-US" sz="1200" dirty="0">
                <a:solidFill>
                  <a:schemeClr val="tx1"/>
                </a:solidFill>
              </a:rPr>
              <a:t> = Left-Hand Side, </a:t>
            </a:r>
            <a:r>
              <a:rPr lang="en-US" sz="1200" b="1" dirty="0">
                <a:solidFill>
                  <a:schemeClr val="tx1"/>
                </a:solidFill>
              </a:rPr>
              <a:t>RHS</a:t>
            </a:r>
            <a:r>
              <a:rPr lang="en-US" sz="1200" dirty="0">
                <a:solidFill>
                  <a:schemeClr val="tx1"/>
                </a:solidFill>
              </a:rPr>
              <a:t> = Right-Hand Side (both in relation to assignment </a:t>
            </a:r>
            <a:r>
              <a:rPr lang="en-US" sz="1200">
                <a:solidFill>
                  <a:schemeClr val="tx1"/>
                </a:solidFill>
              </a:rPr>
              <a:t>symbols such as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6740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hteck 108">
            <a:extLst>
              <a:ext uri="{FF2B5EF4-FFF2-40B4-BE49-F238E27FC236}">
                <a16:creationId xmlns:a16="http://schemas.microsoft.com/office/drawing/2014/main" id="{D74EEDAB-9C7B-497C-9AE9-2B40C560D2FF}"/>
              </a:ext>
            </a:extLst>
          </p:cNvPr>
          <p:cNvSpPr/>
          <p:nvPr/>
        </p:nvSpPr>
        <p:spPr>
          <a:xfrm>
            <a:off x="540000" y="3789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Blocks and Statements</a:t>
            </a:r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5491E2C-336A-455A-844B-E7F6A785097D}"/>
              </a:ext>
            </a:extLst>
          </p:cNvPr>
          <p:cNvSpPr/>
          <p:nvPr/>
        </p:nvSpPr>
        <p:spPr>
          <a:xfrm>
            <a:off x="4565739" y="2637000"/>
            <a:ext cx="1596522" cy="1080000"/>
          </a:xfrm>
          <a:custGeom>
            <a:avLst/>
            <a:gdLst>
              <a:gd name="connsiteX0" fmla="*/ 798261 w 1596522"/>
              <a:gd name="connsiteY0" fmla="*/ 0 h 1080000"/>
              <a:gd name="connsiteX1" fmla="*/ 1596522 w 1596522"/>
              <a:gd name="connsiteY1" fmla="*/ 1080000 h 1080000"/>
              <a:gd name="connsiteX2" fmla="*/ 0 w 1596522"/>
              <a:gd name="connsiteY2" fmla="*/ 1080000 h 1080000"/>
              <a:gd name="connsiteX3" fmla="*/ 798261 w 1596522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22" h="1080000">
                <a:moveTo>
                  <a:pt x="798261" y="0"/>
                </a:moveTo>
                <a:lnTo>
                  <a:pt x="1596522" y="1080000"/>
                </a:lnTo>
                <a:lnTo>
                  <a:pt x="0" y="1080000"/>
                </a:lnTo>
                <a:lnTo>
                  <a:pt x="7982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568A228-18DC-4D4F-AE7F-18EF2142D8FC}"/>
              </a:ext>
            </a:extLst>
          </p:cNvPr>
          <p:cNvSpPr/>
          <p:nvPr/>
        </p:nvSpPr>
        <p:spPr>
          <a:xfrm>
            <a:off x="4352871" y="3789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LAN_Pyramid_Programs.png, </a:t>
            </a:r>
            <a:r>
              <a:rPr lang="en-US" sz="1200" dirty="0" err="1">
                <a:solidFill>
                  <a:schemeClr val="tx1"/>
                </a:solidFill>
              </a:rPr>
              <a:t>LAN_Pyramid_Blocks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LAN_Pyramid_Statements</a:t>
            </a:r>
            <a:br>
              <a:rPr lang="en-US" dirty="0"/>
            </a:b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A6A6686-7669-4E63-8D4C-551D23F14592}"/>
              </a:ext>
            </a:extLst>
          </p:cNvPr>
          <p:cNvSpPr/>
          <p:nvPr/>
        </p:nvSpPr>
        <p:spPr>
          <a:xfrm>
            <a:off x="1908000" y="371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EADCBD-36BA-455B-9DA5-C3EA6132198B}"/>
              </a:ext>
            </a:extLst>
          </p:cNvPr>
          <p:cNvSpPr/>
          <p:nvPr/>
        </p:nvSpPr>
        <p:spPr>
          <a:xfrm>
            <a:off x="4860000" y="29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B4P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D2C2B39-C74C-421A-972B-4BBF9B6796F3}"/>
              </a:ext>
            </a:extLst>
          </p:cNvPr>
          <p:cNvSpPr/>
          <p:nvPr/>
        </p:nvSpPr>
        <p:spPr>
          <a:xfrm>
            <a:off x="4572000" y="3429000"/>
            <a:ext cx="154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Libraries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1501889-DF3B-413D-8BF2-F9085FFD27A9}"/>
              </a:ext>
            </a:extLst>
          </p:cNvPr>
          <p:cNvSpPr/>
          <p:nvPr/>
        </p:nvSpPr>
        <p:spPr>
          <a:xfrm>
            <a:off x="4212000" y="378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161AAA1-F453-49C0-8095-E72264352C0E}"/>
              </a:ext>
            </a:extLst>
          </p:cNvPr>
          <p:cNvSpPr/>
          <p:nvPr/>
        </p:nvSpPr>
        <p:spPr>
          <a:xfrm>
            <a:off x="5220000" y="378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11" name="Freihandform: Form 110">
            <a:extLst>
              <a:ext uri="{FF2B5EF4-FFF2-40B4-BE49-F238E27FC236}">
                <a16:creationId xmlns:a16="http://schemas.microsoft.com/office/drawing/2014/main" id="{475A7647-827A-4395-B5D7-FA22061A5617}"/>
              </a:ext>
            </a:extLst>
          </p:cNvPr>
          <p:cNvSpPr/>
          <p:nvPr/>
        </p:nvSpPr>
        <p:spPr>
          <a:xfrm>
            <a:off x="4356000" y="5013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DE91272D-E749-4AF0-881B-37686CE3C75E}"/>
              </a:ext>
            </a:extLst>
          </p:cNvPr>
          <p:cNvSpPr/>
          <p:nvPr/>
        </p:nvSpPr>
        <p:spPr>
          <a:xfrm>
            <a:off x="4212000" y="50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Blocks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918435C-9594-4076-B34E-82E1EACB4178}"/>
              </a:ext>
            </a:extLst>
          </p:cNvPr>
          <p:cNvSpPr/>
          <p:nvPr/>
        </p:nvSpPr>
        <p:spPr>
          <a:xfrm>
            <a:off x="5220000" y="50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Statements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5007880-E0E3-44A8-B347-D490E3679B34}"/>
              </a:ext>
            </a:extLst>
          </p:cNvPr>
          <p:cNvSpPr/>
          <p:nvPr/>
        </p:nvSpPr>
        <p:spPr>
          <a:xfrm>
            <a:off x="540000" y="5301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FDE258C4-B73C-4D0D-A0AF-B74E1157E03A}"/>
              </a:ext>
            </a:extLst>
          </p:cNvPr>
          <p:cNvSpPr/>
          <p:nvPr/>
        </p:nvSpPr>
        <p:spPr>
          <a:xfrm>
            <a:off x="3661045" y="5301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AD179E0-008C-43C1-BFB7-B0BFF3FA1BA5}"/>
              </a:ext>
            </a:extLst>
          </p:cNvPr>
          <p:cNvSpPr/>
          <p:nvPr/>
        </p:nvSpPr>
        <p:spPr>
          <a:xfrm>
            <a:off x="4068000" y="537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37D8EF1-5560-431C-AF6C-433CF4064E78}"/>
              </a:ext>
            </a:extLst>
          </p:cNvPr>
          <p:cNvSpPr/>
          <p:nvPr/>
        </p:nvSpPr>
        <p:spPr>
          <a:xfrm>
            <a:off x="3996000" y="558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35AC06B-BB48-4AB9-9E0F-FE7263759C47}"/>
              </a:ext>
            </a:extLst>
          </p:cNvPr>
          <p:cNvSpPr/>
          <p:nvPr/>
        </p:nvSpPr>
        <p:spPr>
          <a:xfrm>
            <a:off x="5364000" y="537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BA283D48-33DC-4F1C-B2DF-93AE55906F0D}"/>
              </a:ext>
            </a:extLst>
          </p:cNvPr>
          <p:cNvSpPr/>
          <p:nvPr/>
        </p:nvSpPr>
        <p:spPr>
          <a:xfrm>
            <a:off x="5724000" y="558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5DEB780-53D0-428B-8B08-AA73930A31F9}"/>
              </a:ext>
            </a:extLst>
          </p:cNvPr>
          <p:cNvSpPr/>
          <p:nvPr/>
        </p:nvSpPr>
        <p:spPr>
          <a:xfrm>
            <a:off x="4932000" y="5805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BDD40A8-2BE1-45C9-AD12-E777CA657478}"/>
              </a:ext>
            </a:extLst>
          </p:cNvPr>
          <p:cNvSpPr/>
          <p:nvPr/>
        </p:nvSpPr>
        <p:spPr>
          <a:xfrm>
            <a:off x="540000" y="1053000"/>
            <a:ext cx="8496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Programs - Top Level</a:t>
            </a:r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070C35B8-A689-434C-A0EC-3C33B329883C}"/>
              </a:ext>
            </a:extLst>
          </p:cNvPr>
          <p:cNvSpPr/>
          <p:nvPr/>
        </p:nvSpPr>
        <p:spPr>
          <a:xfrm>
            <a:off x="4565739" y="1053000"/>
            <a:ext cx="1596522" cy="1080000"/>
          </a:xfrm>
          <a:custGeom>
            <a:avLst/>
            <a:gdLst>
              <a:gd name="connsiteX0" fmla="*/ 798261 w 1596522"/>
              <a:gd name="connsiteY0" fmla="*/ 0 h 1080000"/>
              <a:gd name="connsiteX1" fmla="*/ 1596522 w 1596522"/>
              <a:gd name="connsiteY1" fmla="*/ 1080000 h 1080000"/>
              <a:gd name="connsiteX2" fmla="*/ 0 w 1596522"/>
              <a:gd name="connsiteY2" fmla="*/ 1080000 h 1080000"/>
              <a:gd name="connsiteX3" fmla="*/ 798261 w 1596522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22" h="1080000">
                <a:moveTo>
                  <a:pt x="798261" y="0"/>
                </a:moveTo>
                <a:lnTo>
                  <a:pt x="1596522" y="1080000"/>
                </a:lnTo>
                <a:lnTo>
                  <a:pt x="0" y="1080000"/>
                </a:lnTo>
                <a:lnTo>
                  <a:pt x="798261" y="0"/>
                </a:lnTo>
                <a:close/>
              </a:path>
            </a:pathLst>
          </a:cu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3911CD95-AD24-4471-9B58-8FF88942EB63}"/>
              </a:ext>
            </a:extLst>
          </p:cNvPr>
          <p:cNvSpPr/>
          <p:nvPr/>
        </p:nvSpPr>
        <p:spPr>
          <a:xfrm>
            <a:off x="4860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B4P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C56D9EA6-3192-4070-A57B-3DB21E32CFEA}"/>
              </a:ext>
            </a:extLst>
          </p:cNvPr>
          <p:cNvSpPr/>
          <p:nvPr/>
        </p:nvSpPr>
        <p:spPr>
          <a:xfrm>
            <a:off x="4572000" y="1845000"/>
            <a:ext cx="154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Libraries</a:t>
            </a:r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513C5554-B224-4137-8FD3-A15BC97E373C}"/>
              </a:ext>
            </a:extLst>
          </p:cNvPr>
          <p:cNvSpPr/>
          <p:nvPr/>
        </p:nvSpPr>
        <p:spPr>
          <a:xfrm>
            <a:off x="4352871" y="2205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505DB79-C6B3-4D98-8A0A-EA1AADFDA42B}"/>
              </a:ext>
            </a:extLst>
          </p:cNvPr>
          <p:cNvSpPr/>
          <p:nvPr/>
        </p:nvSpPr>
        <p:spPr>
          <a:xfrm>
            <a:off x="1908000" y="213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79581C1E-6ED1-4AB6-B59F-5075F5470DAC}"/>
              </a:ext>
            </a:extLst>
          </p:cNvPr>
          <p:cNvSpPr/>
          <p:nvPr/>
        </p:nvSpPr>
        <p:spPr>
          <a:xfrm>
            <a:off x="4212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Blocks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26F5E91-0B8F-4D9B-9E76-8D75AB25E96B}"/>
              </a:ext>
            </a:extLst>
          </p:cNvPr>
          <p:cNvSpPr/>
          <p:nvPr/>
        </p:nvSpPr>
        <p:spPr>
          <a:xfrm>
            <a:off x="5220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6747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LAN_Pyramid_Assgts_Expressions.png, LAN_Pyramid_Expressions.png, LAN_Pyramid_Transactions.png</a:t>
            </a:r>
            <a:endParaRPr lang="en-US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5007880-E0E3-44A8-B347-D490E3679B34}"/>
              </a:ext>
            </a:extLst>
          </p:cNvPr>
          <p:cNvSpPr/>
          <p:nvPr/>
        </p:nvSpPr>
        <p:spPr>
          <a:xfrm>
            <a:off x="540000" y="837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FDE258C4-B73C-4D0D-A0AF-B74E1157E03A}"/>
              </a:ext>
            </a:extLst>
          </p:cNvPr>
          <p:cNvSpPr/>
          <p:nvPr/>
        </p:nvSpPr>
        <p:spPr>
          <a:xfrm>
            <a:off x="3661045" y="837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AD179E0-008C-43C1-BFB7-B0BFF3FA1BA5}"/>
              </a:ext>
            </a:extLst>
          </p:cNvPr>
          <p:cNvSpPr/>
          <p:nvPr/>
        </p:nvSpPr>
        <p:spPr>
          <a:xfrm>
            <a:off x="4068000" y="90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Procedure Calls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37D8EF1-5560-431C-AF6C-433CF4064E78}"/>
              </a:ext>
            </a:extLst>
          </p:cNvPr>
          <p:cNvSpPr/>
          <p:nvPr/>
        </p:nvSpPr>
        <p:spPr>
          <a:xfrm>
            <a:off x="3996000" y="11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Control Flow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35AC06B-BB48-4AB9-9E0F-FE7263759C47}"/>
              </a:ext>
            </a:extLst>
          </p:cNvPr>
          <p:cNvSpPr/>
          <p:nvPr/>
        </p:nvSpPr>
        <p:spPr>
          <a:xfrm>
            <a:off x="5364000" y="90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BA283D48-33DC-4F1C-B2DF-93AE55906F0D}"/>
              </a:ext>
            </a:extLst>
          </p:cNvPr>
          <p:cNvSpPr/>
          <p:nvPr/>
        </p:nvSpPr>
        <p:spPr>
          <a:xfrm>
            <a:off x="5724000" y="11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65DEB780-53D0-428B-8B08-AA73930A31F9}"/>
              </a:ext>
            </a:extLst>
          </p:cNvPr>
          <p:cNvSpPr/>
          <p:nvPr/>
        </p:nvSpPr>
        <p:spPr>
          <a:xfrm>
            <a:off x="4932000" y="1341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Ad-hoc Operations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F2A17FD-F914-484C-8229-56C7F7DF36E2}"/>
              </a:ext>
            </a:extLst>
          </p:cNvPr>
          <p:cNvSpPr/>
          <p:nvPr/>
        </p:nvSpPr>
        <p:spPr>
          <a:xfrm>
            <a:off x="540000" y="1773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91A681DD-1E26-4389-99E0-A566033A09CC}"/>
              </a:ext>
            </a:extLst>
          </p:cNvPr>
          <p:cNvSpPr/>
          <p:nvPr/>
        </p:nvSpPr>
        <p:spPr>
          <a:xfrm>
            <a:off x="3448174" y="1773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4E9754A-586F-4B0F-94A9-EEE8686FD5DC}"/>
              </a:ext>
            </a:extLst>
          </p:cNvPr>
          <p:cNvSpPr/>
          <p:nvPr/>
        </p:nvSpPr>
        <p:spPr>
          <a:xfrm>
            <a:off x="3708000" y="177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67DD83B-618B-4644-8F8E-76ACE61546BB}"/>
              </a:ext>
            </a:extLst>
          </p:cNvPr>
          <p:cNvSpPr/>
          <p:nvPr/>
        </p:nvSpPr>
        <p:spPr>
          <a:xfrm>
            <a:off x="5580000" y="177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RHS Expressions *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8D401F64-4952-428B-868D-00560D7DF835}"/>
              </a:ext>
            </a:extLst>
          </p:cNvPr>
          <p:cNvSpPr/>
          <p:nvPr/>
        </p:nvSpPr>
        <p:spPr>
          <a:xfrm>
            <a:off x="3075652" y="2061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56FDA95-D529-45B0-AF27-8609EC0AE37F}"/>
              </a:ext>
            </a:extLst>
          </p:cNvPr>
          <p:cNvSpPr/>
          <p:nvPr/>
        </p:nvSpPr>
        <p:spPr>
          <a:xfrm>
            <a:off x="6372000" y="206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Parentheses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0BC1333-E19F-45B1-9CE7-94EAAC3FD5E7}"/>
              </a:ext>
            </a:extLst>
          </p:cNvPr>
          <p:cNvSpPr/>
          <p:nvPr/>
        </p:nvSpPr>
        <p:spPr>
          <a:xfrm>
            <a:off x="3348000" y="206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Comparisons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4D85ECC-B6B4-4174-8A31-122862054BA7}"/>
              </a:ext>
            </a:extLst>
          </p:cNvPr>
          <p:cNvSpPr/>
          <p:nvPr/>
        </p:nvSpPr>
        <p:spPr>
          <a:xfrm>
            <a:off x="4860000" y="206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Operations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E51751E-FFE7-464F-A07F-645C43DC4021}"/>
              </a:ext>
            </a:extLst>
          </p:cNvPr>
          <p:cNvSpPr/>
          <p:nvPr/>
        </p:nvSpPr>
        <p:spPr>
          <a:xfrm>
            <a:off x="4068000" y="227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Unary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DB4FD18-18DA-407B-8246-7C75B6127BD8}"/>
              </a:ext>
            </a:extLst>
          </p:cNvPr>
          <p:cNvSpPr/>
          <p:nvPr/>
        </p:nvSpPr>
        <p:spPr>
          <a:xfrm>
            <a:off x="4860000" y="227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Binary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22A8B83-828C-4941-B012-9DBDCEF17A4E}"/>
              </a:ext>
            </a:extLst>
          </p:cNvPr>
          <p:cNvSpPr/>
          <p:nvPr/>
        </p:nvSpPr>
        <p:spPr>
          <a:xfrm>
            <a:off x="5580000" y="227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Ad-hoc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E60477B-7B8D-405F-A810-EB5115FB9DE4}"/>
              </a:ext>
            </a:extLst>
          </p:cNvPr>
          <p:cNvCxnSpPr/>
          <p:nvPr/>
        </p:nvCxnSpPr>
        <p:spPr>
          <a:xfrm>
            <a:off x="4356000" y="2277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94A687CB-3B9E-4629-96B7-E3912B45DBFD}"/>
              </a:ext>
            </a:extLst>
          </p:cNvPr>
          <p:cNvSpPr/>
          <p:nvPr/>
        </p:nvSpPr>
        <p:spPr>
          <a:xfrm>
            <a:off x="540000" y="4869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8BC23531-9C18-4DC8-AF67-0A4322E7B9A2}"/>
              </a:ext>
            </a:extLst>
          </p:cNvPr>
          <p:cNvSpPr/>
          <p:nvPr/>
        </p:nvSpPr>
        <p:spPr>
          <a:xfrm>
            <a:off x="3448174" y="4869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30968BE-087D-4B9A-8F66-5BFE2162F38E}"/>
              </a:ext>
            </a:extLst>
          </p:cNvPr>
          <p:cNvSpPr/>
          <p:nvPr/>
        </p:nvSpPr>
        <p:spPr>
          <a:xfrm>
            <a:off x="3708000" y="486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AC7A0AB-78DC-4070-BB24-C17493496E50}"/>
              </a:ext>
            </a:extLst>
          </p:cNvPr>
          <p:cNvSpPr/>
          <p:nvPr/>
        </p:nvSpPr>
        <p:spPr>
          <a:xfrm>
            <a:off x="5580000" y="486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RHS Expressions *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5921ED2-78D6-4D82-9BE0-F94377787387}"/>
              </a:ext>
            </a:extLst>
          </p:cNvPr>
          <p:cNvSpPr/>
          <p:nvPr/>
        </p:nvSpPr>
        <p:spPr>
          <a:xfrm>
            <a:off x="540000" y="515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Calculations and Comparisons</a:t>
            </a:r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2514A028-AEFB-4F02-BBFA-286F6F718D97}"/>
              </a:ext>
            </a:extLst>
          </p:cNvPr>
          <p:cNvSpPr/>
          <p:nvPr/>
        </p:nvSpPr>
        <p:spPr>
          <a:xfrm>
            <a:off x="3075652" y="5157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66278C5A-3FFE-4972-AB2F-23CBAED550A9}"/>
              </a:ext>
            </a:extLst>
          </p:cNvPr>
          <p:cNvSpPr/>
          <p:nvPr/>
        </p:nvSpPr>
        <p:spPr>
          <a:xfrm>
            <a:off x="2703132" y="5661000"/>
            <a:ext cx="5321739" cy="432000"/>
          </a:xfrm>
          <a:custGeom>
            <a:avLst/>
            <a:gdLst>
              <a:gd name="connsiteX0" fmla="*/ 319304 w 5321739"/>
              <a:gd name="connsiteY0" fmla="*/ 0 h 432000"/>
              <a:gd name="connsiteX1" fmla="*/ 5002434 w 5321739"/>
              <a:gd name="connsiteY1" fmla="*/ 0 h 432000"/>
              <a:gd name="connsiteX2" fmla="*/ 5321739 w 5321739"/>
              <a:gd name="connsiteY2" fmla="*/ 432000 h 432000"/>
              <a:gd name="connsiteX3" fmla="*/ 0 w 5321739"/>
              <a:gd name="connsiteY3" fmla="*/ 432000 h 432000"/>
              <a:gd name="connsiteX4" fmla="*/ 319304 w 5321739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739" h="432000">
                <a:moveTo>
                  <a:pt x="319304" y="0"/>
                </a:moveTo>
                <a:lnTo>
                  <a:pt x="5002434" y="0"/>
                </a:lnTo>
                <a:lnTo>
                  <a:pt x="5321739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EB99E7A-52F3-4EFB-8B35-4DD77AE7B76F}"/>
              </a:ext>
            </a:extLst>
          </p:cNvPr>
          <p:cNvSpPr/>
          <p:nvPr/>
        </p:nvSpPr>
        <p:spPr>
          <a:xfrm>
            <a:off x="4644000" y="566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Function Calls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D17D370-3968-4C26-BBEB-F65EADBD8F3F}"/>
              </a:ext>
            </a:extLst>
          </p:cNvPr>
          <p:cNvSpPr/>
          <p:nvPr/>
        </p:nvSpPr>
        <p:spPr>
          <a:xfrm>
            <a:off x="3132000" y="587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Function Parameters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50CEE87-212C-45D2-979A-5A691A4D36D7}"/>
              </a:ext>
            </a:extLst>
          </p:cNvPr>
          <p:cNvSpPr/>
          <p:nvPr/>
        </p:nvSpPr>
        <p:spPr>
          <a:xfrm>
            <a:off x="6156000" y="587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Code Fragments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E5B6FEE-D2F4-4736-BE84-B3B8FAEF5420}"/>
              </a:ext>
            </a:extLst>
          </p:cNvPr>
          <p:cNvSpPr/>
          <p:nvPr/>
        </p:nvSpPr>
        <p:spPr>
          <a:xfrm>
            <a:off x="6372000" y="515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Parentheses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C26E054-4D0F-4005-8EEE-92BF646657C8}"/>
              </a:ext>
            </a:extLst>
          </p:cNvPr>
          <p:cNvSpPr/>
          <p:nvPr/>
        </p:nvSpPr>
        <p:spPr>
          <a:xfrm>
            <a:off x="3348000" y="515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Comparisons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5FB21A59-66AB-4608-81E7-6AE9699C9EF8}"/>
              </a:ext>
            </a:extLst>
          </p:cNvPr>
          <p:cNvSpPr/>
          <p:nvPr/>
        </p:nvSpPr>
        <p:spPr>
          <a:xfrm>
            <a:off x="4860000" y="515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47B2DC0-E46E-4403-8FA7-09793E2FED61}"/>
              </a:ext>
            </a:extLst>
          </p:cNvPr>
          <p:cNvSpPr/>
          <p:nvPr/>
        </p:nvSpPr>
        <p:spPr>
          <a:xfrm>
            <a:off x="4068000" y="537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Unary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7B00441-4E4D-483F-B03E-07E83A7A483C}"/>
              </a:ext>
            </a:extLst>
          </p:cNvPr>
          <p:cNvSpPr/>
          <p:nvPr/>
        </p:nvSpPr>
        <p:spPr>
          <a:xfrm>
            <a:off x="4860000" y="537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6FD7B60-7F51-4A22-ABDD-CC79BCB32CD1}"/>
              </a:ext>
            </a:extLst>
          </p:cNvPr>
          <p:cNvSpPr/>
          <p:nvPr/>
        </p:nvSpPr>
        <p:spPr>
          <a:xfrm>
            <a:off x="5580000" y="537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</a:t>
            </a:r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EC61753C-4C72-4785-AC26-8033993C6F3F}"/>
              </a:ext>
            </a:extLst>
          </p:cNvPr>
          <p:cNvCxnSpPr/>
          <p:nvPr/>
        </p:nvCxnSpPr>
        <p:spPr>
          <a:xfrm>
            <a:off x="4356000" y="5373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C14B688F-6505-4F70-8E4C-FA15F7E6A9FA}"/>
              </a:ext>
            </a:extLst>
          </p:cNvPr>
          <p:cNvSpPr/>
          <p:nvPr/>
        </p:nvSpPr>
        <p:spPr>
          <a:xfrm>
            <a:off x="540000" y="2781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E5C75545-623A-4CDF-984E-436320D73156}"/>
              </a:ext>
            </a:extLst>
          </p:cNvPr>
          <p:cNvSpPr/>
          <p:nvPr/>
        </p:nvSpPr>
        <p:spPr>
          <a:xfrm>
            <a:off x="3661045" y="2781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11D6743-BBB0-4D3D-8643-038CFFCFE6E0}"/>
              </a:ext>
            </a:extLst>
          </p:cNvPr>
          <p:cNvSpPr/>
          <p:nvPr/>
        </p:nvSpPr>
        <p:spPr>
          <a:xfrm>
            <a:off x="4068000" y="285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Procedure Calls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697B62B-1800-4729-9B5C-A05C2B22875F}"/>
              </a:ext>
            </a:extLst>
          </p:cNvPr>
          <p:cNvSpPr/>
          <p:nvPr/>
        </p:nvSpPr>
        <p:spPr>
          <a:xfrm>
            <a:off x="3996000" y="306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Control Flow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AAFC963-6215-4E2C-A74D-DC4A352666D1}"/>
              </a:ext>
            </a:extLst>
          </p:cNvPr>
          <p:cNvSpPr/>
          <p:nvPr/>
        </p:nvSpPr>
        <p:spPr>
          <a:xfrm>
            <a:off x="5364000" y="285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Assignments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D2E7D2A4-F96C-4335-B305-41ACBF302D8A}"/>
              </a:ext>
            </a:extLst>
          </p:cNvPr>
          <p:cNvSpPr/>
          <p:nvPr/>
        </p:nvSpPr>
        <p:spPr>
          <a:xfrm>
            <a:off x="5724000" y="306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C1C5450D-B199-433D-ADDF-DF0C237D2DC9}"/>
              </a:ext>
            </a:extLst>
          </p:cNvPr>
          <p:cNvSpPr/>
          <p:nvPr/>
        </p:nvSpPr>
        <p:spPr>
          <a:xfrm>
            <a:off x="4932000" y="3285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Ad-hoc Operations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7B3ED3AB-553E-41BF-962B-17CB2E100299}"/>
              </a:ext>
            </a:extLst>
          </p:cNvPr>
          <p:cNvSpPr/>
          <p:nvPr/>
        </p:nvSpPr>
        <p:spPr>
          <a:xfrm>
            <a:off x="540000" y="3717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0F51F978-9686-4ABB-8618-BAC84F8BE4FC}"/>
              </a:ext>
            </a:extLst>
          </p:cNvPr>
          <p:cNvSpPr/>
          <p:nvPr/>
        </p:nvSpPr>
        <p:spPr>
          <a:xfrm>
            <a:off x="3448174" y="3717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9CD3D4C-62C4-4E0D-8DE6-14DBA794A7B0}"/>
              </a:ext>
            </a:extLst>
          </p:cNvPr>
          <p:cNvSpPr/>
          <p:nvPr/>
        </p:nvSpPr>
        <p:spPr>
          <a:xfrm>
            <a:off x="3708000" y="371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8F00157-7329-4FB8-A0AF-9611890EE417}"/>
              </a:ext>
            </a:extLst>
          </p:cNvPr>
          <p:cNvSpPr/>
          <p:nvPr/>
        </p:nvSpPr>
        <p:spPr>
          <a:xfrm>
            <a:off x="5580000" y="371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</a:rPr>
              <a:t>RHS Expressions *</a:t>
            </a:r>
          </a:p>
        </p:txBody>
      </p:sp>
    </p:spTree>
    <p:extLst>
      <p:ext uri="{BB962C8B-B14F-4D97-AF65-F5344CB8AC3E}">
        <p14:creationId xmlns:p14="http://schemas.microsoft.com/office/powerpoint/2010/main" val="150548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LAN_Pyramid_Basics.png, LAN_Pyramid_Basic_Types.png LAN_Pyramid_Data_Storage.png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0DDE6D13-B62D-4CEB-8A20-F43F2EEB41CF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86F7565-72CC-4699-85A8-101E8531EA50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Numerals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286942D-6C66-4E0F-919D-41D66046381C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AE23512-A30D-47CE-BE31-5F2AB9B6AC97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Booleans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3DB8FE-3674-435B-9882-F31D03BE18D4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C840BAC-002B-40C6-8878-25441F472C89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Parameter Sets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363D5E4D-08C8-4E33-934F-BF318DC95C44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Voids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9979F78-9D8F-4F8E-BA0D-59F765FB8F7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271D7AF-D119-4097-B1ED-4423FDF22A44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CDD8D05-9F41-4657-B094-55ABD9693297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A9A70C9-157F-4194-AD57-1987B407F445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B043BE6-9E08-4D1E-9E44-266395E42D7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F24DA3E5-5973-49FF-8A79-B9A90F04067C}"/>
              </a:ext>
            </a:extLst>
          </p:cNvPr>
          <p:cNvSpPr/>
          <p:nvPr/>
        </p:nvSpPr>
        <p:spPr>
          <a:xfrm>
            <a:off x="540000" y="3429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F8DB258D-3F06-489A-B5E3-E1C41E396DE3}"/>
              </a:ext>
            </a:extLst>
          </p:cNvPr>
          <p:cNvSpPr/>
          <p:nvPr/>
        </p:nvSpPr>
        <p:spPr>
          <a:xfrm>
            <a:off x="1958087" y="34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9D6921AB-BE04-44A8-9F22-6632DEDFC522}"/>
              </a:ext>
            </a:extLst>
          </p:cNvPr>
          <p:cNvSpPr/>
          <p:nvPr/>
        </p:nvSpPr>
        <p:spPr>
          <a:xfrm>
            <a:off x="1692000" y="39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D8FC166-6C88-4ADE-9B02-F4BAB2D6133D}"/>
              </a:ext>
            </a:extLst>
          </p:cNvPr>
          <p:cNvSpPr/>
          <p:nvPr/>
        </p:nvSpPr>
        <p:spPr>
          <a:xfrm>
            <a:off x="1908000" y="38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C455689-8CC6-4BCD-82E6-EE22DB274823}"/>
              </a:ext>
            </a:extLst>
          </p:cNvPr>
          <p:cNvSpPr/>
          <p:nvPr/>
        </p:nvSpPr>
        <p:spPr>
          <a:xfrm>
            <a:off x="2484000" y="39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Numbers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A009F-112F-491C-97B8-C17B8197E5D7}"/>
              </a:ext>
            </a:extLst>
          </p:cNvPr>
          <p:cNvSpPr/>
          <p:nvPr/>
        </p:nvSpPr>
        <p:spPr>
          <a:xfrm>
            <a:off x="3708000" y="39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D46C609-7D6B-4ED5-9A88-A518714E0582}"/>
              </a:ext>
            </a:extLst>
          </p:cNvPr>
          <p:cNvSpPr/>
          <p:nvPr/>
        </p:nvSpPr>
        <p:spPr>
          <a:xfrm>
            <a:off x="5940000" y="39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Symbols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3A63A697-DB3C-4C85-A253-5BDCDD5275AB}"/>
              </a:ext>
            </a:extLst>
          </p:cNvPr>
          <p:cNvSpPr/>
          <p:nvPr/>
        </p:nvSpPr>
        <p:spPr>
          <a:xfrm>
            <a:off x="7308000" y="39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Comments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C6C9DEE-E469-4AB2-9BB2-8A155F3EE434}"/>
              </a:ext>
            </a:extLst>
          </p:cNvPr>
          <p:cNvSpPr/>
          <p:nvPr/>
        </p:nvSpPr>
        <p:spPr>
          <a:xfrm>
            <a:off x="4860000" y="40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Character Set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3D5851DC-BE16-4B04-932F-EE6B21F6B51D}"/>
              </a:ext>
            </a:extLst>
          </p:cNvPr>
          <p:cNvSpPr/>
          <p:nvPr/>
        </p:nvSpPr>
        <p:spPr>
          <a:xfrm>
            <a:off x="2268000" y="36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039AA7C1-4FD2-4773-8B0C-39B1A52A13CF}"/>
              </a:ext>
            </a:extLst>
          </p:cNvPr>
          <p:cNvSpPr/>
          <p:nvPr/>
        </p:nvSpPr>
        <p:spPr>
          <a:xfrm>
            <a:off x="3492000" y="36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52261CC-1C51-4CA9-9F53-12315DE089AF}"/>
              </a:ext>
            </a:extLst>
          </p:cNvPr>
          <p:cNvSpPr/>
          <p:nvPr/>
        </p:nvSpPr>
        <p:spPr>
          <a:xfrm>
            <a:off x="4788000" y="36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AACA1370-E80A-4DC7-91FC-170EC7FBA719}"/>
              </a:ext>
            </a:extLst>
          </p:cNvPr>
          <p:cNvSpPr/>
          <p:nvPr/>
        </p:nvSpPr>
        <p:spPr>
          <a:xfrm>
            <a:off x="6012000" y="36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841B776D-F622-4A09-AEAB-440C9381B17B}"/>
              </a:ext>
            </a:extLst>
          </p:cNvPr>
          <p:cNvSpPr/>
          <p:nvPr/>
        </p:nvSpPr>
        <p:spPr>
          <a:xfrm>
            <a:off x="4788000" y="34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161098B-7857-4F7D-A7E3-F427864DEA6E}"/>
              </a:ext>
            </a:extLst>
          </p:cNvPr>
          <p:cNvSpPr/>
          <p:nvPr/>
        </p:nvSpPr>
        <p:spPr>
          <a:xfrm>
            <a:off x="7380000" y="36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C568D8DE-7121-4BB4-BA9A-9A4E5B5FC7C9}"/>
              </a:ext>
            </a:extLst>
          </p:cNvPr>
          <p:cNvSpPr/>
          <p:nvPr/>
        </p:nvSpPr>
        <p:spPr>
          <a:xfrm>
            <a:off x="2340000" y="29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507AC1D-E746-4FE8-9648-0D281864028E}"/>
              </a:ext>
            </a:extLst>
          </p:cNvPr>
          <p:cNvSpPr/>
          <p:nvPr/>
        </p:nvSpPr>
        <p:spPr>
          <a:xfrm>
            <a:off x="6021390" y="29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399452-9313-4637-B715-1442B4AF7759}"/>
              </a:ext>
            </a:extLst>
          </p:cNvPr>
          <p:cNvSpPr/>
          <p:nvPr/>
        </p:nvSpPr>
        <p:spPr>
          <a:xfrm>
            <a:off x="3357390" y="29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F2ECE3F-E2E5-4468-A375-0F5C68E72E10}"/>
              </a:ext>
            </a:extLst>
          </p:cNvPr>
          <p:cNvSpPr/>
          <p:nvPr/>
        </p:nvSpPr>
        <p:spPr>
          <a:xfrm>
            <a:off x="522939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48B4609-2A4B-4E83-9B8E-BA5E8FAC432C}"/>
              </a:ext>
            </a:extLst>
          </p:cNvPr>
          <p:cNvSpPr/>
          <p:nvPr/>
        </p:nvSpPr>
        <p:spPr>
          <a:xfrm>
            <a:off x="688539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537A456-8EA4-4E92-855E-729C4CEDE2CC}"/>
              </a:ext>
            </a:extLst>
          </p:cNvPr>
          <p:cNvCxnSpPr>
            <a:cxnSpLocks/>
          </p:cNvCxnSpPr>
          <p:nvPr/>
        </p:nvCxnSpPr>
        <p:spPr>
          <a:xfrm>
            <a:off x="5445390" y="3141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697E9D30-C80F-4B2E-842A-B5F13549A8FC}"/>
              </a:ext>
            </a:extLst>
          </p:cNvPr>
          <p:cNvSpPr/>
          <p:nvPr/>
        </p:nvSpPr>
        <p:spPr>
          <a:xfrm>
            <a:off x="1692000" y="21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9CED47C-E737-46FB-866A-6307F63E247A}"/>
              </a:ext>
            </a:extLst>
          </p:cNvPr>
          <p:cNvSpPr/>
          <p:nvPr/>
        </p:nvSpPr>
        <p:spPr>
          <a:xfrm>
            <a:off x="1908000" y="20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BFDDB49-CC7D-40DE-8C28-85B699F69A3A}"/>
              </a:ext>
            </a:extLst>
          </p:cNvPr>
          <p:cNvSpPr/>
          <p:nvPr/>
        </p:nvSpPr>
        <p:spPr>
          <a:xfrm>
            <a:off x="2484000" y="21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Numbers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537E723-FBEE-4EFB-9C27-D863C00E06A6}"/>
              </a:ext>
            </a:extLst>
          </p:cNvPr>
          <p:cNvSpPr/>
          <p:nvPr/>
        </p:nvSpPr>
        <p:spPr>
          <a:xfrm>
            <a:off x="3708000" y="21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BE082A4-8FF5-4785-95CA-D2A667AC595C}"/>
              </a:ext>
            </a:extLst>
          </p:cNvPr>
          <p:cNvSpPr/>
          <p:nvPr/>
        </p:nvSpPr>
        <p:spPr>
          <a:xfrm>
            <a:off x="5940000" y="21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Symbols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75AF6F8-A5FE-4658-9161-D9FB63E9BD1B}"/>
              </a:ext>
            </a:extLst>
          </p:cNvPr>
          <p:cNvSpPr/>
          <p:nvPr/>
        </p:nvSpPr>
        <p:spPr>
          <a:xfrm>
            <a:off x="7308000" y="21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Comments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1CE0A0B-2A4B-4437-B354-531DF47BF12E}"/>
              </a:ext>
            </a:extLst>
          </p:cNvPr>
          <p:cNvSpPr/>
          <p:nvPr/>
        </p:nvSpPr>
        <p:spPr>
          <a:xfrm>
            <a:off x="4860000" y="22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Character Set</a:t>
            </a: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AC88173-23A6-4F2E-9C76-0E2B82A39015}"/>
              </a:ext>
            </a:extLst>
          </p:cNvPr>
          <p:cNvSpPr/>
          <p:nvPr/>
        </p:nvSpPr>
        <p:spPr>
          <a:xfrm>
            <a:off x="1958087" y="16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DC0913A-0689-4AD1-A088-3741462A7B2C}"/>
              </a:ext>
            </a:extLst>
          </p:cNvPr>
          <p:cNvSpPr/>
          <p:nvPr/>
        </p:nvSpPr>
        <p:spPr>
          <a:xfrm>
            <a:off x="2268000" y="18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Numerals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37931-32EE-4053-9C5E-AEE519E302B8}"/>
              </a:ext>
            </a:extLst>
          </p:cNvPr>
          <p:cNvSpPr/>
          <p:nvPr/>
        </p:nvSpPr>
        <p:spPr>
          <a:xfrm>
            <a:off x="3492000" y="18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129E29F-820D-4C43-AEF0-3187B878163B}"/>
              </a:ext>
            </a:extLst>
          </p:cNvPr>
          <p:cNvSpPr/>
          <p:nvPr/>
        </p:nvSpPr>
        <p:spPr>
          <a:xfrm>
            <a:off x="4788000" y="18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Booleans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0E2199E-EFA9-45FF-AACD-B945E118987D}"/>
              </a:ext>
            </a:extLst>
          </p:cNvPr>
          <p:cNvSpPr/>
          <p:nvPr/>
        </p:nvSpPr>
        <p:spPr>
          <a:xfrm>
            <a:off x="6012000" y="18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EDBE07D-D7ED-4AA5-96DD-2C3A7D036A12}"/>
              </a:ext>
            </a:extLst>
          </p:cNvPr>
          <p:cNvSpPr/>
          <p:nvPr/>
        </p:nvSpPr>
        <p:spPr>
          <a:xfrm>
            <a:off x="4788000" y="16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Parameter Sets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13FCD17-0CD0-4AB0-8980-A6B9C61C18FF}"/>
              </a:ext>
            </a:extLst>
          </p:cNvPr>
          <p:cNvSpPr/>
          <p:nvPr/>
        </p:nvSpPr>
        <p:spPr>
          <a:xfrm>
            <a:off x="7380000" y="18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Voids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70CB404-4B11-45A1-AB33-DE087128EF82}"/>
              </a:ext>
            </a:extLst>
          </p:cNvPr>
          <p:cNvSpPr/>
          <p:nvPr/>
        </p:nvSpPr>
        <p:spPr>
          <a:xfrm>
            <a:off x="540000" y="1125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Data Storage Abstracts</a:t>
            </a:r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A50CBE07-C252-4D07-A5C0-AF71923AADF7}"/>
              </a:ext>
            </a:extLst>
          </p:cNvPr>
          <p:cNvSpPr/>
          <p:nvPr/>
        </p:nvSpPr>
        <p:spPr>
          <a:xfrm>
            <a:off x="2330610" y="11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069A489-FC08-425B-AF71-11DD355F3976}"/>
              </a:ext>
            </a:extLst>
          </p:cNvPr>
          <p:cNvSpPr/>
          <p:nvPr/>
        </p:nvSpPr>
        <p:spPr>
          <a:xfrm>
            <a:off x="6012000" y="11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B9A497-1472-45F0-A555-9586F589F2C8}"/>
              </a:ext>
            </a:extLst>
          </p:cNvPr>
          <p:cNvSpPr/>
          <p:nvPr/>
        </p:nvSpPr>
        <p:spPr>
          <a:xfrm>
            <a:off x="3348000" y="11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1D869B0F-BE3C-4993-996C-5BC443868269}"/>
              </a:ext>
            </a:extLst>
          </p:cNvPr>
          <p:cNvSpPr/>
          <p:nvPr/>
        </p:nvSpPr>
        <p:spPr>
          <a:xfrm>
            <a:off x="1908000" y="15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7F54D62-0189-455B-A11D-8A8A21853E88}"/>
              </a:ext>
            </a:extLst>
          </p:cNvPr>
          <p:cNvSpPr/>
          <p:nvPr/>
        </p:nvSpPr>
        <p:spPr>
          <a:xfrm>
            <a:off x="5220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A9AFA4D-A8DA-4453-9914-549A74D064C3}"/>
              </a:ext>
            </a:extLst>
          </p:cNvPr>
          <p:cNvSpPr/>
          <p:nvPr/>
        </p:nvSpPr>
        <p:spPr>
          <a:xfrm>
            <a:off x="6876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Structures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65B52BF-B7BB-48E0-B177-F86C534DA352}"/>
              </a:ext>
            </a:extLst>
          </p:cNvPr>
          <p:cNvCxnSpPr>
            <a:cxnSpLocks/>
          </p:cNvCxnSpPr>
          <p:nvPr/>
        </p:nvCxnSpPr>
        <p:spPr>
          <a:xfrm>
            <a:off x="5436000" y="13410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6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LAN_Pyramid_Function_Calls.png</a:t>
            </a:r>
            <a:br>
              <a:rPr lang="en-US" dirty="0"/>
            </a:br>
            <a:endParaRPr lang="en-US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F3D4485-1A69-480C-91CB-79859437206C}"/>
              </a:ext>
            </a:extLst>
          </p:cNvPr>
          <p:cNvSpPr/>
          <p:nvPr/>
        </p:nvSpPr>
        <p:spPr>
          <a:xfrm>
            <a:off x="540000" y="4221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77EE41BD-0045-4ADC-8AC6-D76E02958AAE}"/>
              </a:ext>
            </a:extLst>
          </p:cNvPr>
          <p:cNvSpPr/>
          <p:nvPr/>
        </p:nvSpPr>
        <p:spPr>
          <a:xfrm>
            <a:off x="3448174" y="3429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67B0194C-DDEB-4AE1-A4E6-330D87FADF11}"/>
              </a:ext>
            </a:extLst>
          </p:cNvPr>
          <p:cNvSpPr/>
          <p:nvPr/>
        </p:nvSpPr>
        <p:spPr>
          <a:xfrm>
            <a:off x="3075652" y="3717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A0D2177B-5B72-476D-ADD8-80F11EF4DE3E}"/>
              </a:ext>
            </a:extLst>
          </p:cNvPr>
          <p:cNvSpPr/>
          <p:nvPr/>
        </p:nvSpPr>
        <p:spPr>
          <a:xfrm>
            <a:off x="2703132" y="4221000"/>
            <a:ext cx="5321739" cy="432000"/>
          </a:xfrm>
          <a:custGeom>
            <a:avLst/>
            <a:gdLst>
              <a:gd name="connsiteX0" fmla="*/ 319304 w 5321739"/>
              <a:gd name="connsiteY0" fmla="*/ 0 h 432000"/>
              <a:gd name="connsiteX1" fmla="*/ 5002434 w 5321739"/>
              <a:gd name="connsiteY1" fmla="*/ 0 h 432000"/>
              <a:gd name="connsiteX2" fmla="*/ 5321739 w 5321739"/>
              <a:gd name="connsiteY2" fmla="*/ 432000 h 432000"/>
              <a:gd name="connsiteX3" fmla="*/ 0 w 5321739"/>
              <a:gd name="connsiteY3" fmla="*/ 432000 h 432000"/>
              <a:gd name="connsiteX4" fmla="*/ 319304 w 5321739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739" h="432000">
                <a:moveTo>
                  <a:pt x="319304" y="0"/>
                </a:moveTo>
                <a:lnTo>
                  <a:pt x="5002434" y="0"/>
                </a:lnTo>
                <a:lnTo>
                  <a:pt x="5321739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9B4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2659BD6-B7A5-4730-ABB0-B2A2162A46FD}"/>
              </a:ext>
            </a:extLst>
          </p:cNvPr>
          <p:cNvSpPr/>
          <p:nvPr/>
        </p:nvSpPr>
        <p:spPr>
          <a:xfrm>
            <a:off x="4644000" y="422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7491B9D-D0DB-4D66-82C8-BAAB6EC06717}"/>
              </a:ext>
            </a:extLst>
          </p:cNvPr>
          <p:cNvSpPr/>
          <p:nvPr/>
        </p:nvSpPr>
        <p:spPr>
          <a:xfrm>
            <a:off x="3132000" y="443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0D321FA-3271-461D-86E0-97BE688DDB7B}"/>
              </a:ext>
            </a:extLst>
          </p:cNvPr>
          <p:cNvSpPr/>
          <p:nvPr/>
        </p:nvSpPr>
        <p:spPr>
          <a:xfrm>
            <a:off x="6156000" y="443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Code Fragments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FD9239-A703-4599-B1B3-4BE23FF73380}"/>
              </a:ext>
            </a:extLst>
          </p:cNvPr>
          <p:cNvSpPr/>
          <p:nvPr/>
        </p:nvSpPr>
        <p:spPr>
          <a:xfrm>
            <a:off x="3708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LHS Expressions *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DF73FCD-AAC0-4DEE-A8D6-9CF95C27E0E7}"/>
              </a:ext>
            </a:extLst>
          </p:cNvPr>
          <p:cNvSpPr/>
          <p:nvPr/>
        </p:nvSpPr>
        <p:spPr>
          <a:xfrm>
            <a:off x="5580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RHS Expressions *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3E6C1F9-41A3-4AEF-869D-9F3CC3EBB2B9}"/>
              </a:ext>
            </a:extLst>
          </p:cNvPr>
          <p:cNvSpPr/>
          <p:nvPr/>
        </p:nvSpPr>
        <p:spPr>
          <a:xfrm>
            <a:off x="6372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Parentheses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3103518-D20F-47FE-A163-F97E1465E9A7}"/>
              </a:ext>
            </a:extLst>
          </p:cNvPr>
          <p:cNvSpPr/>
          <p:nvPr/>
        </p:nvSpPr>
        <p:spPr>
          <a:xfrm>
            <a:off x="3348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Comparisons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7EA877E9-2761-42EC-AB13-39B7D838D268}"/>
              </a:ext>
            </a:extLst>
          </p:cNvPr>
          <p:cNvSpPr/>
          <p:nvPr/>
        </p:nvSpPr>
        <p:spPr>
          <a:xfrm>
            <a:off x="4860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Operations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0E02328-52BA-42FE-9F6A-30EA3FDE7779}"/>
              </a:ext>
            </a:extLst>
          </p:cNvPr>
          <p:cNvSpPr/>
          <p:nvPr/>
        </p:nvSpPr>
        <p:spPr>
          <a:xfrm>
            <a:off x="4068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Unary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327D318-1AC9-4075-98D0-91D3A3C36A6B}"/>
              </a:ext>
            </a:extLst>
          </p:cNvPr>
          <p:cNvSpPr/>
          <p:nvPr/>
        </p:nvSpPr>
        <p:spPr>
          <a:xfrm>
            <a:off x="486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Binary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4AA97D4F-DC07-40B1-9120-112FAB9F0D38}"/>
              </a:ext>
            </a:extLst>
          </p:cNvPr>
          <p:cNvSpPr/>
          <p:nvPr/>
        </p:nvSpPr>
        <p:spPr>
          <a:xfrm>
            <a:off x="558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Ad-hoc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C0923272-211B-45A8-B636-7FFC1BB3531C}"/>
              </a:ext>
            </a:extLst>
          </p:cNvPr>
          <p:cNvCxnSpPr/>
          <p:nvPr/>
        </p:nvCxnSpPr>
        <p:spPr>
          <a:xfrm>
            <a:off x="4356000" y="3933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A82101D5-EFF3-4EEB-A91E-795EF2196149}"/>
              </a:ext>
            </a:extLst>
          </p:cNvPr>
          <p:cNvSpPr/>
          <p:nvPr/>
        </p:nvSpPr>
        <p:spPr>
          <a:xfrm>
            <a:off x="540000" y="2493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D8DE7B8F-24DA-44F0-AAD1-4EB424B6FDA1}"/>
              </a:ext>
            </a:extLst>
          </p:cNvPr>
          <p:cNvSpPr/>
          <p:nvPr/>
        </p:nvSpPr>
        <p:spPr>
          <a:xfrm>
            <a:off x="3661045" y="2493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8D59A5E-F154-4256-9A51-ECB4C716AA6B}"/>
              </a:ext>
            </a:extLst>
          </p:cNvPr>
          <p:cNvSpPr/>
          <p:nvPr/>
        </p:nvSpPr>
        <p:spPr>
          <a:xfrm>
            <a:off x="4068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0D6FA05-8219-4602-92F9-D825689C0C38}"/>
              </a:ext>
            </a:extLst>
          </p:cNvPr>
          <p:cNvSpPr/>
          <p:nvPr/>
        </p:nvSpPr>
        <p:spPr>
          <a:xfrm>
            <a:off x="3996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9E94F30-83CE-4AF0-B7B7-DE1B730942B4}"/>
              </a:ext>
            </a:extLst>
          </p:cNvPr>
          <p:cNvSpPr/>
          <p:nvPr/>
        </p:nvSpPr>
        <p:spPr>
          <a:xfrm>
            <a:off x="5364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Assignments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5135089-CB50-4124-8BC9-81F641532154}"/>
              </a:ext>
            </a:extLst>
          </p:cNvPr>
          <p:cNvSpPr/>
          <p:nvPr/>
        </p:nvSpPr>
        <p:spPr>
          <a:xfrm>
            <a:off x="5724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9BB5A299-7003-493C-BFE0-19456809AF53}"/>
              </a:ext>
            </a:extLst>
          </p:cNvPr>
          <p:cNvSpPr/>
          <p:nvPr/>
        </p:nvSpPr>
        <p:spPr>
          <a:xfrm>
            <a:off x="4932000" y="2997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Ad-hoc Operations</a:t>
            </a:r>
          </a:p>
        </p:txBody>
      </p:sp>
    </p:spTree>
    <p:extLst>
      <p:ext uri="{BB962C8B-B14F-4D97-AF65-F5344CB8AC3E}">
        <p14:creationId xmlns:p14="http://schemas.microsoft.com/office/powerpoint/2010/main" val="52223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LAN_Top_Level.png</a:t>
            </a:r>
            <a:br>
              <a:rPr lang="en-US" dirty="0"/>
            </a:b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(and Function Libraries)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2556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 blocks inside braces </a:t>
            </a:r>
            <a:r>
              <a:rPr lang="en-US" sz="1000" b="1" dirty="0">
                <a:solidFill>
                  <a:schemeClr val="tx1"/>
                </a:solidFill>
              </a:rPr>
              <a:t>{</a:t>
            </a:r>
            <a:r>
              <a:rPr lang="en-US" sz="1000" dirty="0">
                <a:solidFill>
                  <a:schemeClr val="tx1"/>
                </a:solidFill>
              </a:rPr>
              <a:t> … </a:t>
            </a: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129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3ABCAEDF-CBB1-465E-8102-CBAACAAA9356}"/>
              </a:ext>
            </a:extLst>
          </p:cNvPr>
          <p:cNvSpPr/>
          <p:nvPr/>
        </p:nvSpPr>
        <p:spPr>
          <a:xfrm>
            <a:off x="5004000" y="981000"/>
            <a:ext cx="360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Hi );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 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0A55B09-D86E-4FB5-8BE5-BE84F5EAC408}"/>
              </a:ext>
            </a:extLst>
          </p:cNvPr>
          <p:cNvCxnSpPr>
            <a:cxnSpLocks/>
            <a:stCxn id="113" idx="2"/>
            <a:endCxn id="39" idx="0"/>
          </p:cNvCxnSpPr>
          <p:nvPr/>
        </p:nvCxnSpPr>
        <p:spPr>
          <a:xfrm>
            <a:off x="3636000" y="1989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2277000"/>
            <a:ext cx="360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Hello world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(today)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5 + 3*2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is: ", a[])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A7BECD8-F4C9-4BB8-A25E-4F37FEEBFF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May contain 1 or more Statements and Blocks in any order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63B55E-A0DD-4F04-B26B-EE0CF4163EFB}"/>
              </a:ext>
            </a:extLst>
          </p:cNvPr>
          <p:cNvSpPr/>
          <p:nvPr/>
        </p:nvSpPr>
        <p:spPr>
          <a:xfrm>
            <a:off x="3708000" y="198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Blocks may contain 1 or more statements and (nested) blocks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DF15E2-8494-4CD4-97B9-0587F72A4C67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Delimited with semicolons 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32A9BA3-6FAF-4251-AA22-942116015580}"/>
              </a:ext>
            </a:extLst>
          </p:cNvPr>
          <p:cNvSpPr/>
          <p:nvPr/>
        </p:nvSpPr>
        <p:spPr>
          <a:xfrm>
            <a:off x="5004000" y="765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5403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LAN_Statements.png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155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t1, test.csv ):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6DD2971-12C7-4076-9703-01FF69EBDEFA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FFAA0A9-A507-4D93-BE46-511521A5AD92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 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97CC6B8-44DF-4D47-9AD5-4CD8C9A16DE7}"/>
              </a:ext>
            </a:extLst>
          </p:cNvPr>
          <p:cNvSpPr/>
          <p:nvPr/>
        </p:nvSpPr>
        <p:spPr>
          <a:xfrm>
            <a:off x="2556000" y="314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FBE4BE-F616-46C2-AAC9-63F289AA916F}"/>
              </a:ext>
            </a:extLst>
          </p:cNvPr>
          <p:cNvSpPr/>
          <p:nvPr/>
        </p:nvSpPr>
        <p:spPr>
          <a:xfrm>
            <a:off x="2556000" y="386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Standalone Ad-hoc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06031A6-A80A-4A99-9B01-FE3C2619E675}"/>
              </a:ext>
            </a:extLst>
          </p:cNvPr>
          <p:cNvSpPr/>
          <p:nvPr/>
        </p:nvSpPr>
        <p:spPr>
          <a:xfrm>
            <a:off x="2556000" y="472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071A75-8F58-41AE-A1CD-672864BFBE85}"/>
              </a:ext>
            </a:extLst>
          </p:cNvPr>
          <p:cNvSpPr/>
          <p:nvPr/>
        </p:nvSpPr>
        <p:spPr>
          <a:xfrm>
            <a:off x="5004000" y="227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(a[] &gt; 3)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(a[]--, " is still greater than 3");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F460A4C-B249-4F0E-93EF-BBCCCD8A0784}"/>
              </a:ext>
            </a:extLst>
          </p:cNvPr>
          <p:cNvSpPr/>
          <p:nvPr/>
        </p:nvSpPr>
        <p:spPr>
          <a:xfrm>
            <a:off x="5004000" y="314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b[]*2 + 1;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[Last Name]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Miller;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77EB056-F8DD-4731-800B-117D8EC57019}"/>
              </a:ext>
            </a:extLst>
          </p:cNvPr>
          <p:cNvSpPr/>
          <p:nvPr/>
        </p:nvSpPr>
        <p:spPr>
          <a:xfrm>
            <a:off x="5004000" y="386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Increment by 1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[Score]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**(3)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Multiply by 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8DF516-9F57-4601-9EBA-31382BB51905}"/>
              </a:ext>
            </a:extLst>
          </p:cNvPr>
          <p:cNvSpPr/>
          <p:nvPr/>
        </p:nvSpPr>
        <p:spPr>
          <a:xfrm>
            <a:off x="5004000" y="4725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b[]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24D4BB0-2B0E-4020-BE20-40352A0CE595}"/>
              </a:ext>
            </a:extLst>
          </p:cNvPr>
          <p:cNvSpPr/>
          <p:nvPr/>
        </p:nvSpPr>
        <p:spPr>
          <a:xfrm>
            <a:off x="2556000" y="335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380098F-B36B-4A3F-AAD5-FD4205B62090}"/>
              </a:ext>
            </a:extLst>
          </p:cNvPr>
          <p:cNvSpPr/>
          <p:nvPr/>
        </p:nvSpPr>
        <p:spPr>
          <a:xfrm>
            <a:off x="2556000" y="5157000"/>
            <a:ext cx="604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Enhanced form of assignments using </a:t>
            </a:r>
            <a:r>
              <a:rPr lang="en-US" sz="1000" b="1" dirty="0">
                <a:solidFill>
                  <a:schemeClr val="tx1"/>
                </a:solidFill>
              </a:rPr>
              <a:t>Transaction Operators</a:t>
            </a:r>
            <a:r>
              <a:rPr lang="en-US" sz="1000" dirty="0">
                <a:solidFill>
                  <a:schemeClr val="tx1"/>
                </a:solidFill>
              </a:rPr>
              <a:t> (like </a:t>
            </a:r>
            <a:r>
              <a:rPr lang="en-US" sz="1000" b="1" dirty="0">
                <a:solidFill>
                  <a:srgbClr val="0000FF"/>
                </a:solidFill>
              </a:rPr>
              <a:t>&lt;==</a:t>
            </a:r>
            <a:r>
              <a:rPr lang="en-US" sz="1000" dirty="0">
                <a:solidFill>
                  <a:schemeClr val="tx1"/>
                </a:solidFill>
              </a:rPr>
              <a:t>) which also affect the members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and sub-members of variables  well as multiple fields in table rows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CC1096A-708E-49A0-BFA7-53DD19D2F1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Can be one of the following five varieties: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16472FF-92A5-42AF-AF10-8071C751CE69}"/>
              </a:ext>
            </a:extLst>
          </p:cNvPr>
          <p:cNvSpPr/>
          <p:nvPr/>
        </p:nvSpPr>
        <p:spPr>
          <a:xfrm>
            <a:off x="2556000" y="1989000"/>
            <a:ext cx="59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B4P functions being called as procedures, not making use of return values if provided.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F90F11F-3657-4749-8D2B-091CBD9256BA}"/>
              </a:ext>
            </a:extLst>
          </p:cNvPr>
          <p:cNvSpPr/>
          <p:nvPr/>
        </p:nvSpPr>
        <p:spPr>
          <a:xfrm>
            <a:off x="2556000" y="2709000"/>
            <a:ext cx="5976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if, while, for, switch / case, etc. are some of the B4P functions which are called as procedures, and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decide if and how the following statement or block shall be executed. (The </a:t>
            </a:r>
            <a:r>
              <a:rPr lang="en-US" sz="1000" b="1" dirty="0">
                <a:solidFill>
                  <a:schemeClr val="tx1"/>
                </a:solidFill>
              </a:rPr>
              <a:t>--</a:t>
            </a:r>
            <a:r>
              <a:rPr lang="en-US" sz="1000" dirty="0">
                <a:solidFill>
                  <a:schemeClr val="tx1"/>
                </a:solidFill>
              </a:rPr>
              <a:t> is an ad-hoc decrement)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FE14AC-3C68-4A2B-BC8B-87812F574905}"/>
              </a:ext>
            </a:extLst>
          </p:cNvPr>
          <p:cNvSpPr/>
          <p:nvPr/>
        </p:nvSpPr>
        <p:spPr>
          <a:xfrm>
            <a:off x="2556000" y="3573000"/>
            <a:ext cx="25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value (e.g. from a constant, expression, etc.) is assigned to a variable or table entry with the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  <a:r>
              <a:rPr lang="en-US" sz="1000" dirty="0">
                <a:solidFill>
                  <a:schemeClr val="tx1"/>
                </a:solidFill>
              </a:rPr>
              <a:t> symbol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440942B-C3C3-43D1-BA40-CAC1784C1598}"/>
              </a:ext>
            </a:extLst>
          </p:cNvPr>
          <p:cNvSpPr/>
          <p:nvPr/>
        </p:nvSpPr>
        <p:spPr>
          <a:xfrm>
            <a:off x="2556000" y="4293000"/>
            <a:ext cx="604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simple operation (e.g. increment, decrement, scaling, etc.) is applied on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a table entry.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8ADC96-E6E1-4667-A590-625FDDABF764}"/>
              </a:ext>
            </a:extLst>
          </p:cNvPr>
          <p:cNvSpPr/>
          <p:nvPr/>
        </p:nvSpPr>
        <p:spPr>
          <a:xfrm>
            <a:off x="2556000" y="494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CB6B7CA-64B3-421C-A804-49F0145B62C1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FCFC51-5879-4F6B-94C7-B31079943250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FC837B-7C24-4CE2-95E3-4D3B87F07330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37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9A424-A068-464E-85F2-364440806F24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721E8CD-BA13-4A1B-A1A6-A0E736B21248}"/>
              </a:ext>
            </a:extLst>
          </p:cNvPr>
          <p:cNvCxnSpPr>
            <a:cxnSpLocks/>
          </p:cNvCxnSpPr>
          <p:nvPr/>
        </p:nvCxnSpPr>
        <p:spPr>
          <a:xfrm>
            <a:off x="684000" y="335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740EB-B10D-4B81-90F8-06D1653C9FC1}"/>
              </a:ext>
            </a:extLst>
          </p:cNvPr>
          <p:cNvCxnSpPr>
            <a:cxnSpLocks/>
          </p:cNvCxnSpPr>
          <p:nvPr/>
        </p:nvCxnSpPr>
        <p:spPr>
          <a:xfrm>
            <a:off x="684000" y="407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5C7423F-D423-42C4-8355-9CEBD68B537F}"/>
              </a:ext>
            </a:extLst>
          </p:cNvPr>
          <p:cNvCxnSpPr>
            <a:cxnSpLocks/>
          </p:cNvCxnSpPr>
          <p:nvPr/>
        </p:nvCxnSpPr>
        <p:spPr>
          <a:xfrm>
            <a:off x="684000" y="4941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1511AC0-5CEE-499C-9D86-EB22E19EB4DE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 variant of procedure calls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40050787-26AA-4C70-942D-4112605B7352}"/>
              </a:ext>
            </a:extLst>
          </p:cNvPr>
          <p:cNvSpPr/>
          <p:nvPr/>
        </p:nvSpPr>
        <p:spPr>
          <a:xfrm>
            <a:off x="5004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1680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2584</Words>
  <Application>Microsoft Office PowerPoint</Application>
  <PresentationFormat>Bildschirmpräsentation (4:3)</PresentationFormat>
  <Paragraphs>623</Paragraphs>
  <Slides>16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Cordia New</vt:lpstr>
      <vt:lpstr>Courier New</vt:lpstr>
      <vt:lpstr>Wingdings</vt:lpstr>
      <vt:lpstr>Neutrale Formatvorlage</vt:lpstr>
      <vt:lpstr>think-cell Slide</vt:lpstr>
      <vt:lpstr>How to to create PNG (or JPG) files in a unique way</vt:lpstr>
      <vt:lpstr>Variable Model Introduction</vt:lpstr>
      <vt:lpstr>Functions Overview LAN_Pyramid_Basics.png </vt:lpstr>
      <vt:lpstr>Functions Overview LAN_Pyramid_Programs.png, LAN_Pyramid_Blocks, LAN_Pyramid_Statements </vt:lpstr>
      <vt:lpstr>Functions Overview LAN_Pyramid_Assgts_Expressions.png, LAN_Pyramid_Expressions.png, LAN_Pyramid_Transactions.png</vt:lpstr>
      <vt:lpstr>Functions Overview LAN_Pyramid_Basics.png, LAN_Pyramid_Basic_Types.png LAN_Pyramid_Data_Storage.png </vt:lpstr>
      <vt:lpstr>Functions Overview LAN_Pyramid_Function_Calls.png </vt:lpstr>
      <vt:lpstr>Functions Overview LAN_Top_Level.png </vt:lpstr>
      <vt:lpstr>Functions Overview LAN_Statements.png  </vt:lpstr>
      <vt:lpstr>Functions Overview LAN_Assignments.png </vt:lpstr>
      <vt:lpstr>Tables LAN_Tables.png </vt:lpstr>
      <vt:lpstr>Tables LAN_Variables.png </vt:lpstr>
      <vt:lpstr>Functions Overview LAN_Transactions.png </vt:lpstr>
      <vt:lpstr>Functions Overview LAN_Functions.png </vt:lpstr>
      <vt:lpstr>Functions Overview </vt:lpstr>
      <vt:lpstr>Functions Overview 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620</cp:revision>
  <cp:lastPrinted>2014-03-14T08:12:43Z</cp:lastPrinted>
  <dcterms:created xsi:type="dcterms:W3CDTF">2013-11-22T07:35:27Z</dcterms:created>
  <dcterms:modified xsi:type="dcterms:W3CDTF">2022-04-30T14:34:41Z</dcterms:modified>
</cp:coreProperties>
</file>