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4"/>
  </p:notesMasterIdLst>
  <p:sldIdLst>
    <p:sldId id="398" r:id="rId2"/>
    <p:sldId id="500" r:id="rId3"/>
    <p:sldId id="499" r:id="rId4"/>
    <p:sldId id="497" r:id="rId5"/>
    <p:sldId id="495" r:id="rId6"/>
    <p:sldId id="496" r:id="rId7"/>
    <p:sldId id="498" r:id="rId8"/>
    <p:sldId id="459" r:id="rId9"/>
    <p:sldId id="461" r:id="rId10"/>
    <p:sldId id="465" r:id="rId11"/>
    <p:sldId id="463" r:id="rId12"/>
    <p:sldId id="464" r:id="rId13"/>
    <p:sldId id="493" r:id="rId14"/>
    <p:sldId id="494" r:id="rId15"/>
    <p:sldId id="434" r:id="rId16"/>
    <p:sldId id="432" r:id="rId17"/>
    <p:sldId id="433" r:id="rId18"/>
    <p:sldId id="412" r:id="rId19"/>
    <p:sldId id="419" r:id="rId20"/>
    <p:sldId id="482" r:id="rId21"/>
    <p:sldId id="483" r:id="rId22"/>
    <p:sldId id="484" r:id="rId23"/>
    <p:sldId id="486" r:id="rId24"/>
    <p:sldId id="487" r:id="rId25"/>
    <p:sldId id="488" r:id="rId26"/>
    <p:sldId id="489" r:id="rId27"/>
    <p:sldId id="490" r:id="rId28"/>
    <p:sldId id="491" r:id="rId29"/>
    <p:sldId id="505" r:id="rId30"/>
    <p:sldId id="492" r:id="rId31"/>
    <p:sldId id="402" r:id="rId32"/>
    <p:sldId id="501" r:id="rId33"/>
    <p:sldId id="502" r:id="rId34"/>
    <p:sldId id="404" r:id="rId35"/>
    <p:sldId id="403" r:id="rId36"/>
    <p:sldId id="453" r:id="rId37"/>
    <p:sldId id="454" r:id="rId38"/>
    <p:sldId id="455" r:id="rId39"/>
    <p:sldId id="456" r:id="rId40"/>
    <p:sldId id="443" r:id="rId41"/>
    <p:sldId id="445" r:id="rId42"/>
    <p:sldId id="405" r:id="rId43"/>
    <p:sldId id="447" r:id="rId44"/>
    <p:sldId id="448" r:id="rId45"/>
    <p:sldId id="449" r:id="rId46"/>
    <p:sldId id="450" r:id="rId47"/>
    <p:sldId id="479" r:id="rId48"/>
    <p:sldId id="480" r:id="rId49"/>
    <p:sldId id="406" r:id="rId50"/>
    <p:sldId id="457" r:id="rId51"/>
    <p:sldId id="473" r:id="rId52"/>
    <p:sldId id="474" r:id="rId53"/>
    <p:sldId id="475" r:id="rId54"/>
    <p:sldId id="476" r:id="rId55"/>
    <p:sldId id="504" r:id="rId56"/>
    <p:sldId id="477" r:id="rId57"/>
    <p:sldId id="408" r:id="rId58"/>
    <p:sldId id="458" r:id="rId59"/>
    <p:sldId id="407" r:id="rId60"/>
    <p:sldId id="470" r:id="rId61"/>
    <p:sldId id="471" r:id="rId62"/>
    <p:sldId id="481" r:id="rId63"/>
    <p:sldId id="478" r:id="rId64"/>
    <p:sldId id="401" r:id="rId65"/>
    <p:sldId id="409" r:id="rId66"/>
    <p:sldId id="410" r:id="rId67"/>
    <p:sldId id="418" r:id="rId68"/>
    <p:sldId id="451" r:id="rId69"/>
    <p:sldId id="466" r:id="rId70"/>
    <p:sldId id="468" r:id="rId71"/>
    <p:sldId id="469" r:id="rId72"/>
    <p:sldId id="503" r:id="rId73"/>
  </p:sldIdLst>
  <p:sldSz cx="9144000" cy="6858000" type="screen4x3"/>
  <p:notesSz cx="6794500" cy="9931400"/>
  <p:custDataLst>
    <p:tags r:id="rId75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ECFF"/>
    <a:srgbClr val="99FFCC"/>
    <a:srgbClr val="F0C8FC"/>
    <a:srgbClr val="CCFFCC"/>
    <a:srgbClr val="3366FF"/>
    <a:srgbClr val="00CC00"/>
    <a:srgbClr val="DDFFDD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8043E9-5C9D-48E2-83BC-322B6217B78C}" v="54" dt="2022-02-15T21:26:46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96238" autoAdjust="0"/>
  </p:normalViewPr>
  <p:slideViewPr>
    <p:cSldViewPr showGuides="1">
      <p:cViewPr>
        <p:scale>
          <a:sx n="125" d="100"/>
          <a:sy n="125" d="100"/>
        </p:scale>
        <p:origin x="768" y="-402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1628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ur bonsen georg" userId="5444515566c7376a" providerId="LiveId" clId="{EE8043E9-5C9D-48E2-83BC-322B6217B78C}"/>
    <pc:docChg chg="undo redo custSel addSld modSld">
      <pc:chgData name="zur bonsen georg" userId="5444515566c7376a" providerId="LiveId" clId="{EE8043E9-5C9D-48E2-83BC-322B6217B78C}" dt="2022-02-15T21:48:47.364" v="2199" actId="20577"/>
      <pc:docMkLst>
        <pc:docMk/>
      </pc:docMkLst>
      <pc:sldChg chg="addSp delSp modSp add mod">
        <pc:chgData name="zur bonsen georg" userId="5444515566c7376a" providerId="LiveId" clId="{EE8043E9-5C9D-48E2-83BC-322B6217B78C}" dt="2022-02-15T21:48:47.364" v="2199" actId="20577"/>
        <pc:sldMkLst>
          <pc:docMk/>
          <pc:sldMk cId="1633327501" sldId="505"/>
        </pc:sldMkLst>
        <pc:spChg chg="mod">
          <ac:chgData name="zur bonsen georg" userId="5444515566c7376a" providerId="LiveId" clId="{EE8043E9-5C9D-48E2-83BC-322B6217B78C}" dt="2022-02-15T19:53:41.494" v="2"/>
          <ac:spMkLst>
            <pc:docMk/>
            <pc:sldMk cId="1633327501" sldId="505"/>
            <ac:spMk id="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3" creationId="{7011C260-45CE-4CFC-8530-995A0325DA9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4" creationId="{8E4C74E5-5692-4912-BCA0-1A0A2061BBB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" creationId="{3F8FD71A-F90B-4DDF-BBA1-ACD3418FF18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" creationId="{CF7AB2FD-67BE-4774-85F9-39994E807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" creationId="{35A20C4E-6BB6-42A4-9069-1CF3CB9735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" creationId="{163BBBEF-5A24-43D9-B509-319F2D37F41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" creationId="{5A9423C9-B3BD-4FAD-B8F0-2669F8CFFB2F}"/>
          </ac:spMkLst>
        </pc:spChg>
        <pc:spChg chg="add del mod">
          <ac:chgData name="zur bonsen georg" userId="5444515566c7376a" providerId="LiveId" clId="{EE8043E9-5C9D-48E2-83BC-322B6217B78C}" dt="2022-02-15T21:22:46.032" v="1716" actId="478"/>
          <ac:spMkLst>
            <pc:docMk/>
            <pc:sldMk cId="1633327501" sldId="505"/>
            <ac:spMk id="18" creationId="{F36492ED-2FD4-40D3-B5B8-C501DA94919C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19" creationId="{E596BB12-E28B-4F9F-ADD6-A98C3F6B8562}"/>
          </ac:spMkLst>
        </pc:spChg>
        <pc:spChg chg="add del mod">
          <ac:chgData name="zur bonsen georg" userId="5444515566c7376a" providerId="LiveId" clId="{EE8043E9-5C9D-48E2-83BC-322B6217B78C}" dt="2022-02-15T20:20:25.039" v="1310" actId="478"/>
          <ac:spMkLst>
            <pc:docMk/>
            <pc:sldMk cId="1633327501" sldId="505"/>
            <ac:spMk id="20" creationId="{29E308EB-D097-4013-84C6-667F19744C3B}"/>
          </ac:spMkLst>
        </pc:spChg>
        <pc:spChg chg="add del mod">
          <ac:chgData name="zur bonsen georg" userId="5444515566c7376a" providerId="LiveId" clId="{EE8043E9-5C9D-48E2-83BC-322B6217B78C}" dt="2022-02-15T21:26:52.543" v="1795" actId="478"/>
          <ac:spMkLst>
            <pc:docMk/>
            <pc:sldMk cId="1633327501" sldId="505"/>
            <ac:spMk id="21" creationId="{A4502F28-7274-41D5-86EA-E953DD88836C}"/>
          </ac:spMkLst>
        </pc:spChg>
        <pc:spChg chg="add del mod">
          <ac:chgData name="zur bonsen georg" userId="5444515566c7376a" providerId="LiveId" clId="{EE8043E9-5C9D-48E2-83BC-322B6217B78C}" dt="2022-02-15T21:23:09.836" v="1722" actId="478"/>
          <ac:spMkLst>
            <pc:docMk/>
            <pc:sldMk cId="1633327501" sldId="505"/>
            <ac:spMk id="22" creationId="{535F29AE-2DCB-4D31-B6B7-2B48CE9C3154}"/>
          </ac:spMkLst>
        </pc:spChg>
        <pc:spChg chg="add del">
          <ac:chgData name="zur bonsen georg" userId="5444515566c7376a" providerId="LiveId" clId="{EE8043E9-5C9D-48E2-83BC-322B6217B78C}" dt="2022-02-15T20:19:38.110" v="1303" actId="478"/>
          <ac:spMkLst>
            <pc:docMk/>
            <pc:sldMk cId="1633327501" sldId="505"/>
            <ac:spMk id="23" creationId="{A8ADDDC5-3A95-44AA-9047-0A541C1ACC4D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4" creationId="{17BB6B2B-8BAA-4208-AA08-70A82F9AF472}"/>
          </ac:spMkLst>
        </pc:spChg>
        <pc:spChg chg="add del mod">
          <ac:chgData name="zur bonsen georg" userId="5444515566c7376a" providerId="LiveId" clId="{EE8043E9-5C9D-48E2-83BC-322B6217B78C}" dt="2022-02-15T20:31:42.129" v="1575" actId="478"/>
          <ac:spMkLst>
            <pc:docMk/>
            <pc:sldMk cId="1633327501" sldId="505"/>
            <ac:spMk id="25" creationId="{39960A05-0792-4EA9-B2C0-6A62C57FE4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4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55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3" creationId="{422BC97E-E859-423E-BA44-FEB10128B0B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64" creationId="{18389487-316E-4B45-803A-A019D9898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1" creationId="{B44D7697-07FC-4033-BDD5-782F55FD7A8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4" creationId="{6EDD713C-8F52-4616-94B6-5DED0E9BE5E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7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2" creationId="{A8B8204D-6807-4139-BD5E-68AACF7383A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7" creationId="{7E7F6AF2-7B5B-4F19-B572-3F8271C6ADA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88" creationId="{67C684D8-C2C7-47D6-846C-59D75D45225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0" creationId="{EA9B15D1-F70F-4AB2-ABC6-7D7C66E313C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2" creationId="{8D6850DD-C165-4E9F-8410-CF4658B0CFA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3" creationId="{ECA6964E-083E-40C6-9B3D-F697E70E5FC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99" creationId="{40068BAE-E977-408D-80E1-BF0D9A7442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3" creationId="{5A6B0903-18DD-45AF-8DF9-E9F90E77E0E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4" creationId="{F48B7337-446A-4555-B747-1B05DF7F8C3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5" creationId="{0E13AEF1-AD65-4710-867C-789271CA0087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06" creationId="{70602F90-F9D5-480D-A4FE-FDA8AAF8EEF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7" creationId="{BF944748-D1D0-448B-B6BF-1C0D53E9D3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8" creationId="{00016715-3018-46BC-BA97-920546BE359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09" creationId="{75AF786D-D88B-4BB9-830A-CEB83178E4A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3" creationId="{0C1F8C0D-2E9C-43F5-9ADC-6A34CEF609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14" creationId="{C9CA10C5-EE4F-4314-A977-71A14CFF0F6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5" creationId="{953F5C71-BA3F-4C6B-9F22-CCF7CD5F60E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6" creationId="{DD9D410B-CA11-4F8A-82EF-E6302FE7082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7" creationId="{7B1A0532-641B-432F-AC78-D26EBDE590D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8" creationId="{E3578767-720C-42B4-8B3B-618790C4895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19" creationId="{5FB81284-2653-4D9B-BB00-78BD8C49949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0" creationId="{EDC6EC82-E7E8-495E-BF8D-F721D672728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1" creationId="{0B05B034-21F3-44C1-8829-8E6C5C57DA1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5" creationId="{99F8F1B8-CA33-4744-A553-C9020DF4B49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6" creationId="{96BB143E-3CE9-4FD3-9248-74E425E360BA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7" creationId="{CDEC658E-531A-4C8A-9569-7908FED8AFE6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8" creationId="{5305FE60-CC17-496F-BF98-2AF23BFEB18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29" creationId="{64E2FC92-327C-4EBA-8FEA-2F1172B3F0B5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0" creationId="{2DB3F4AD-749E-4C98-81F8-B9A5342615A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1" creationId="{D3C488EA-FC9F-45BD-9C93-328D060372D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2" creationId="{619392C3-49BE-45A3-9B25-E088B0ED8A38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3" creationId="{CCE5845E-A241-46D3-B17E-598461453A33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4" creationId="{0D8DCB63-BA46-4729-8D70-7CCDAA32A8D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5" creationId="{6D3162FB-403A-4ABA-AB63-46D6201225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6" creationId="{DB635478-6542-4A86-989D-B5A70E05997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7" creationId="{7A2CAB94-9B21-47A6-BEC0-23238C3158A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8" creationId="{C6F30CEC-AEEC-458E-AE87-70A334ADAEF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39" creationId="{4C5B8375-1EA5-44B0-8C1D-E3109BF00C71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0" creationId="{80A94639-7604-4E25-A397-C9190370214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1" creationId="{111852E9-11AF-4917-8D8E-E2937C3BCD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2" creationId="{20A62F8A-A0C4-4506-8F3D-077C7F78332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3" creationId="{69E93157-6E15-4A22-B53A-D81F5ED9EB7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44" creationId="{C74B181E-2FCC-45C5-9A69-E54223D75F2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5" creationId="{2F9A3FCC-E5AF-4EDE-89EE-FCB1D941D9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6" creationId="{3BE4E10E-4288-4F17-82D6-500BBFD3556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7" creationId="{A921F432-A159-421C-86B1-0CDEE36A910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8" creationId="{9B700E25-7A82-499F-B5EC-3DA4FEB1B5E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49" creationId="{90BACD2A-9571-4589-B6FC-D267DABB7E2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0" creationId="{98C3D945-A17E-4D29-AF38-62C2A438FF6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1" creationId="{D2A37FBC-F35B-483F-9C21-1B94068AB16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2" creationId="{C03D292F-738D-41AE-B417-679630C4DF0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3" creationId="{E5E27AD1-51AF-456C-8362-AB8D821E5C9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4" creationId="{B0A4C36A-E8F3-4B83-B963-CFBA4CBF74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8" creationId="{998BCDA0-F84E-4B45-A8BE-A0EC2ABAF00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59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1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2" creationId="{F96D71AD-8946-4486-A2FB-B845F307A7D7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4" creationId="{96EECC82-E343-4468-84AB-9C7BBB7E23B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5" creationId="{82DBD61F-8DBA-4FAF-AC10-86BE1ED30324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6" creationId="{5BFA0279-CA5A-4474-82FD-9FE43EA7A4E1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7" creationId="{61A6D35C-1B7C-4688-9EB7-108DEBD563A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8" creationId="{5149C8AF-2D23-429B-9F30-54B8F50E9DDB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69" creationId="{B45E4A85-4484-4AD7-A7A7-5DACAD1545D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0" creationId="{B8A164BC-7F60-43EA-A451-E0BF13B38F8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1" creationId="{9D886BC5-31B3-4F59-92C2-663FD87BB04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2" creationId="{5219957C-1DFE-4A72-AC78-538BC70D09B9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3" creationId="{1957F7D2-79E4-4B6A-9B01-0B9C0800A22C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74" creationId="{C20F729E-1AFA-46DC-B38B-A1F36BAA183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5" creationId="{0C805F3A-B7D9-418E-8BC5-CBA3F5B3C84D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7" creationId="{2831A858-DBF9-49A8-90DB-C04D057608D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79" creationId="{45351750-AA90-446B-A6A0-4A892C41E03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0" creationId="{498512E8-F2EE-4D9B-B52C-8E6D8EADC7C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1" creationId="{ADCE9F79-0373-4FD9-B36E-8DD0F3A815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2" creationId="{20788141-6AC5-48C8-B5AE-6A40A351A9C6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3" creationId="{D7D64DD9-E1B3-48A2-8E5E-0C9DB27F2DE5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5" creationId="{3E6FA744-CE8F-469A-9F6C-52789161A1D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6" creationId="{53299677-3D1C-430A-83DE-83AE2EF706D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7" creationId="{643A480D-E73D-462A-986C-52FEE163B673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88" creationId="{CA302A4C-9812-46FB-BCF9-5EDB131BD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1" creationId="{2F6F4912-E144-4E62-8EBE-9FD52E2CD542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3" creationId="{2CA9A344-3694-4653-A5FD-F03C45F8417A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194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5" creationId="{41326B73-D94C-4816-BDA3-BD92002C02E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6" creationId="{AD2D45C8-D887-4B84-9A03-2431CDC126DD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7" creationId="{1F68C113-A543-47BD-BCC6-EA0067064B5F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8" creationId="{2FB14643-7EEB-4F5E-B262-8F1FA53F0B0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199" creationId="{0EEF3326-EFD4-4EF4-9C02-BDCF4918279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3" creationId="{0E7811C6-94E5-4256-BC23-377F9CA666BB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4" creationId="{09344DD6-262C-4554-90FC-FD0F5305EAC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5" creationId="{1F58BD2A-AFCE-43FA-89B8-D0DBAADF2E69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6" creationId="{A1C958C0-66BF-4275-99D0-DA439BEBFD9E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7" creationId="{84B2786C-6333-46A9-AAE8-3D00063A8094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08" creationId="{8A34F286-07A1-444C-9F48-94B9E174D53E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13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20:02:20.031" v="270" actId="478"/>
          <ac:spMkLst>
            <pc:docMk/>
            <pc:sldMk cId="1633327501" sldId="505"/>
            <ac:spMk id="215" creationId="{B55099C8-FB8C-4DCF-A614-3BAE4EE85062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18" creationId="{2743CDF9-3743-4377-9083-A9EBC3CE6164}"/>
          </ac:spMkLst>
        </pc:spChg>
        <pc:spChg chg="add mod">
          <ac:chgData name="zur bonsen georg" userId="5444515566c7376a" providerId="LiveId" clId="{EE8043E9-5C9D-48E2-83BC-322B6217B78C}" dt="2022-02-15T21:29:52.429" v="1809" actId="313"/>
          <ac:spMkLst>
            <pc:docMk/>
            <pc:sldMk cId="1633327501" sldId="505"/>
            <ac:spMk id="220" creationId="{7741CC60-AEE3-4976-A21D-4A0C78373F1F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2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3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31:24.050" v="1829" actId="20577"/>
          <ac:spMkLst>
            <pc:docMk/>
            <pc:sldMk cId="1633327501" sldId="505"/>
            <ac:spMk id="225" creationId="{615E0C81-37C6-42DD-B563-19B249406534}"/>
          </ac:spMkLst>
        </pc:spChg>
        <pc:spChg chg="add del mod">
          <ac:chgData name="zur bonsen georg" userId="5444515566c7376a" providerId="LiveId" clId="{EE8043E9-5C9D-48E2-83BC-322B6217B78C}" dt="2022-02-15T19:56:13.379" v="66" actId="478"/>
          <ac:spMkLst>
            <pc:docMk/>
            <pc:sldMk cId="1633327501" sldId="505"/>
            <ac:spMk id="226" creationId="{5F19C497-5F9E-4000-A6B3-9DD036D7243D}"/>
          </ac:spMkLst>
        </pc:spChg>
        <pc:spChg chg="add mod or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27" creationId="{79322FA6-C068-44D3-95C2-34F1AD4E1812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28" creationId="{00000000-0000-0000-0000-000000000000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29" creationId="{229AD808-3167-4E1B-A326-D5974BCDF827}"/>
          </ac:spMkLst>
        </pc:spChg>
        <pc:spChg chg="add del mod">
          <ac:chgData name="zur bonsen georg" userId="5444515566c7376a" providerId="LiveId" clId="{EE8043E9-5C9D-48E2-83BC-322B6217B78C}" dt="2022-02-15T19:57:26.795" v="90" actId="478"/>
          <ac:spMkLst>
            <pc:docMk/>
            <pc:sldMk cId="1633327501" sldId="505"/>
            <ac:spMk id="231" creationId="{224EE366-2486-403B-A0B0-7588FE65FC8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2" creationId="{7C276195-FC44-49FF-8CE4-6B525F5068E7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3" creationId="{D87E5F20-95E8-4896-A92D-C21FC52EEDD8}"/>
          </ac:spMkLst>
        </pc:spChg>
        <pc:spChg chg="add mod">
          <ac:chgData name="zur bonsen georg" userId="5444515566c7376a" providerId="LiveId" clId="{EE8043E9-5C9D-48E2-83BC-322B6217B78C}" dt="2022-02-15T21:21:08.784" v="1629" actId="1076"/>
          <ac:spMkLst>
            <pc:docMk/>
            <pc:sldMk cId="1633327501" sldId="505"/>
            <ac:spMk id="234" creationId="{B9FDAF6F-8473-4FF8-94E7-409ED09F3AC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5" creationId="{A9663F1E-595A-4296-9EFE-2DE5EDE64D91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36" creationId="{1E823A39-630B-4C8F-8637-CB81158C6188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8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39" creationId="{00000000-0000-0000-0000-000000000000}"/>
          </ac:spMkLst>
        </pc:spChg>
        <pc:spChg chg="add mod">
          <ac:chgData name="zur bonsen georg" userId="5444515566c7376a" providerId="LiveId" clId="{EE8043E9-5C9D-48E2-83BC-322B6217B78C}" dt="2022-02-15T21:29:53.113" v="1810" actId="313"/>
          <ac:spMkLst>
            <pc:docMk/>
            <pc:sldMk cId="1633327501" sldId="505"/>
            <ac:spMk id="240" creationId="{96862925-6454-43FD-B0F6-098F8AFBFA34}"/>
          </ac:spMkLst>
        </pc:spChg>
        <pc:spChg chg="add mod">
          <ac:chgData name="zur bonsen georg" userId="5444515566c7376a" providerId="LiveId" clId="{EE8043E9-5C9D-48E2-83BC-322B6217B78C}" dt="2022-02-15T21:31:30.677" v="1833" actId="20577"/>
          <ac:spMkLst>
            <pc:docMk/>
            <pc:sldMk cId="1633327501" sldId="505"/>
            <ac:spMk id="243" creationId="{E36522DB-DBC3-4F57-9EE9-31302A9585EA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4" creationId="{A3CF62A9-AE23-45BB-BEEE-E4503C9023F4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5" creationId="{60CCA959-4008-4005-8323-3A48B9E8DAD2}"/>
          </ac:spMkLst>
        </pc:spChg>
        <pc:spChg chg="add mod">
          <ac:chgData name="zur bonsen georg" userId="5444515566c7376a" providerId="LiveId" clId="{EE8043E9-5C9D-48E2-83BC-322B6217B78C}" dt="2022-02-15T21:21:18.160" v="1658" actId="1076"/>
          <ac:spMkLst>
            <pc:docMk/>
            <pc:sldMk cId="1633327501" sldId="505"/>
            <ac:spMk id="246" creationId="{9B9604F6-5805-456C-9DCE-09F80792EFF4}"/>
          </ac:spMkLst>
        </pc:spChg>
        <pc:spChg chg="add mod">
          <ac:chgData name="zur bonsen georg" userId="5444515566c7376a" providerId="LiveId" clId="{EE8043E9-5C9D-48E2-83BC-322B6217B78C}" dt="2022-02-15T21:21:28.226" v="1659" actId="1036"/>
          <ac:spMkLst>
            <pc:docMk/>
            <pc:sldMk cId="1633327501" sldId="505"/>
            <ac:spMk id="247" creationId="{FBAF8D4C-D429-4E51-9E74-4CAB70FABBE9}"/>
          </ac:spMkLst>
        </pc:spChg>
        <pc:spChg chg="add mod">
          <ac:chgData name="zur bonsen georg" userId="5444515566c7376a" providerId="LiveId" clId="{EE8043E9-5C9D-48E2-83BC-322B6217B78C}" dt="2022-02-15T21:31:07.066" v="1821" actId="1076"/>
          <ac:spMkLst>
            <pc:docMk/>
            <pc:sldMk cId="1633327501" sldId="505"/>
            <ac:spMk id="248" creationId="{3AE5EAC8-9F57-4D9C-965D-63A125B68119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49" creationId="{CAE21374-9CAF-4986-B534-3B51BE3CE9C3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0" creationId="{9FD6393B-8EF8-42DD-96AC-63FB37143874}"/>
          </ac:spMkLst>
        </pc:spChg>
        <pc:spChg chg="add del mod">
          <ac:chgData name="zur bonsen georg" userId="5444515566c7376a" providerId="LiveId" clId="{EE8043E9-5C9D-48E2-83BC-322B6217B78C}" dt="2022-02-15T20:31:29.490" v="1572" actId="478"/>
          <ac:spMkLst>
            <pc:docMk/>
            <pc:sldMk cId="1633327501" sldId="505"/>
            <ac:spMk id="251" creationId="{C5D6177B-27CC-45BE-80DC-25DF08BA32C2}"/>
          </ac:spMkLst>
        </pc:spChg>
        <pc:spChg chg="add del mod">
          <ac:chgData name="zur bonsen georg" userId="5444515566c7376a" providerId="LiveId" clId="{EE8043E9-5C9D-48E2-83BC-322B6217B78C}" dt="2022-02-15T21:20:52.128" v="1628" actId="478"/>
          <ac:spMkLst>
            <pc:docMk/>
            <pc:sldMk cId="1633327501" sldId="505"/>
            <ac:spMk id="252" creationId="{690F7A4F-8508-4805-9550-AB9F21B6DD03}"/>
          </ac:spMkLst>
        </pc:spChg>
        <pc:spChg chg="add mod">
          <ac:chgData name="zur bonsen georg" userId="5444515566c7376a" providerId="LiveId" clId="{EE8043E9-5C9D-48E2-83BC-322B6217B78C}" dt="2022-02-15T21:48:47.364" v="2199" actId="20577"/>
          <ac:spMkLst>
            <pc:docMk/>
            <pc:sldMk cId="1633327501" sldId="505"/>
            <ac:spMk id="253" creationId="{1901CE74-2AFC-4D11-9975-63BFECADE02B}"/>
          </ac:spMkLst>
        </pc:spChg>
        <pc:spChg chg="add mod">
          <ac:chgData name="zur bonsen georg" userId="5444515566c7376a" providerId="LiveId" clId="{EE8043E9-5C9D-48E2-83BC-322B6217B78C}" dt="2022-02-15T21:21:39.334" v="1660" actId="1076"/>
          <ac:spMkLst>
            <pc:docMk/>
            <pc:sldMk cId="1633327501" sldId="505"/>
            <ac:spMk id="254" creationId="{895FBFF8-5F63-4650-AF10-690CDDF439F2}"/>
          </ac:spMkLst>
        </pc:spChg>
        <pc:spChg chg="add mod">
          <ac:chgData name="zur bonsen georg" userId="5444515566c7376a" providerId="LiveId" clId="{EE8043E9-5C9D-48E2-83BC-322B6217B78C}" dt="2022-02-15T21:48:45.577" v="2198" actId="20577"/>
          <ac:spMkLst>
            <pc:docMk/>
            <pc:sldMk cId="1633327501" sldId="505"/>
            <ac:spMk id="255" creationId="{ED97300B-7B9A-4B63-B8ED-8179621CF3C8}"/>
          </ac:spMkLst>
        </pc:spChg>
        <pc:spChg chg="add del mod">
          <ac:chgData name="zur bonsen georg" userId="5444515566c7376a" providerId="LiveId" clId="{EE8043E9-5C9D-48E2-83BC-322B6217B78C}" dt="2022-02-15T21:26:55.028" v="1797" actId="478"/>
          <ac:spMkLst>
            <pc:docMk/>
            <pc:sldMk cId="1633327501" sldId="505"/>
            <ac:spMk id="256" creationId="{B4371D29-BE75-4F22-BAFE-320CF9D28CD3}"/>
          </ac:spMkLst>
        </pc:spChg>
        <pc:spChg chg="add del mod">
          <ac:chgData name="zur bonsen georg" userId="5444515566c7376a" providerId="LiveId" clId="{EE8043E9-5C9D-48E2-83BC-322B6217B78C}" dt="2022-02-15T21:26:53.584" v="1796" actId="478"/>
          <ac:spMkLst>
            <pc:docMk/>
            <pc:sldMk cId="1633327501" sldId="505"/>
            <ac:spMk id="257" creationId="{8D4547BA-62C8-4BBF-962B-C893804FBDEC}"/>
          </ac:spMkLst>
        </pc:spChg>
        <pc:spChg chg="add del mod">
          <ac:chgData name="zur bonsen georg" userId="5444515566c7376a" providerId="LiveId" clId="{EE8043E9-5C9D-48E2-83BC-322B6217B78C}" dt="2022-02-15T20:22:14.539" v="1368" actId="478"/>
          <ac:spMkLst>
            <pc:docMk/>
            <pc:sldMk cId="1633327501" sldId="505"/>
            <ac:spMk id="258" creationId="{7CBD5BB9-6CCB-4FB3-A9EF-21BDB58F47FF}"/>
          </ac:spMkLst>
        </pc:spChg>
        <pc:spChg chg="add mod">
          <ac:chgData name="zur bonsen georg" userId="5444515566c7376a" providerId="LiveId" clId="{EE8043E9-5C9D-48E2-83BC-322B6217B78C}" dt="2022-02-15T21:27:12.306" v="1800" actId="1035"/>
          <ac:spMkLst>
            <pc:docMk/>
            <pc:sldMk cId="1633327501" sldId="505"/>
            <ac:spMk id="259" creationId="{10F2ECFF-D7C2-44D8-B783-84410BF0815C}"/>
          </ac:spMkLst>
        </pc:spChg>
        <pc:spChg chg="add mod">
          <ac:chgData name="zur bonsen georg" userId="5444515566c7376a" providerId="LiveId" clId="{EE8043E9-5C9D-48E2-83BC-322B6217B78C}" dt="2022-02-15T21:27:16.794" v="1801" actId="1036"/>
          <ac:spMkLst>
            <pc:docMk/>
            <pc:sldMk cId="1633327501" sldId="505"/>
            <ac:spMk id="260" creationId="{4266DA77-361A-4335-A80E-8782BE71C9B7}"/>
          </ac:spMkLst>
        </pc:spChg>
        <pc:spChg chg="add mod">
          <ac:chgData name="zur bonsen georg" userId="5444515566c7376a" providerId="LiveId" clId="{EE8043E9-5C9D-48E2-83BC-322B6217B78C}" dt="2022-02-15T21:42:17.050" v="2101" actId="1038"/>
          <ac:spMkLst>
            <pc:docMk/>
            <pc:sldMk cId="1633327501" sldId="505"/>
            <ac:spMk id="261" creationId="{2C20A403-F1D4-44DB-A3C6-ACB25EE28C00}"/>
          </ac:spMkLst>
        </pc:spChg>
        <pc:spChg chg="add mod">
          <ac:chgData name="zur bonsen georg" userId="5444515566c7376a" providerId="LiveId" clId="{EE8043E9-5C9D-48E2-83BC-322B6217B78C}" dt="2022-02-15T21:46:22.740" v="2167" actId="14100"/>
          <ac:spMkLst>
            <pc:docMk/>
            <pc:sldMk cId="1633327501" sldId="505"/>
            <ac:spMk id="262" creationId="{D2E0778D-74D7-4778-A322-EC2A2F118B9C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0" creationId="{00000000-0000-0000-0000-000000000000}"/>
          </ac:spMkLst>
        </pc:spChg>
        <pc:spChg chg="del">
          <ac:chgData name="zur bonsen georg" userId="5444515566c7376a" providerId="LiveId" clId="{EE8043E9-5C9D-48E2-83BC-322B6217B78C}" dt="2022-02-15T19:53:31.043" v="1" actId="478"/>
          <ac:spMkLst>
            <pc:docMk/>
            <pc:sldMk cId="1633327501" sldId="505"/>
            <ac:spMk id="272" creationId="{00000000-0000-0000-0000-000000000000}"/>
          </ac:spMkLst>
        </pc:sp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3" creationId="{BFA3BAC2-EA29-4B63-B72C-2D1756A3CEE2}"/>
          </ac:cxnSpMkLst>
        </pc:cxnChg>
        <pc:cxnChg chg="add mod">
          <ac:chgData name="zur bonsen georg" userId="5444515566c7376a" providerId="LiveId" clId="{EE8043E9-5C9D-48E2-83BC-322B6217B78C}" dt="2022-02-15T21:25:21.364" v="1758" actId="14100"/>
          <ac:cxnSpMkLst>
            <pc:docMk/>
            <pc:sldMk cId="1633327501" sldId="505"/>
            <ac:cxnSpMk id="27" creationId="{A702CF76-8348-436D-ADB7-4A223946F15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5" creationId="{31EC0C8B-85F6-480F-9933-86DBA39C0F74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66" creationId="{A3E61FB8-4C7F-4099-9DFE-BE0798D1EE3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5" creationId="{E299F31E-999E-4B6A-BE08-C6DF8CBA79D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6" creationId="{13050CD7-B594-441E-9F3A-BDDF2C5614A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77" creationId="{6CB76CFF-37B9-4562-BD68-5A6F24FAA9BC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95" creationId="{B2D14F6B-AB47-4A1A-821D-D5527E75CCA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0" creationId="{69F5EF00-42C5-418E-AD1D-D21D2872092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1" creationId="{43D13A36-5DF4-4E4E-935C-F8455838213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12" creationId="{0DBF318C-D744-4985-9A81-789C44195BB0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2" creationId="{DB70BD21-74D3-4EF8-BBF0-D92EDFBD327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3" creationId="{93F8EC8C-B098-48F3-8FAF-F4F93BB4BDF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24" creationId="{B0A93FB6-8DDA-4E1B-AD09-C759DD2BE443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5" creationId="{1EF80AA1-7552-4B15-AEBD-7480FC913B7B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6" creationId="{5EFEA6A6-C021-43D0-ABBE-A97F7F34E24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57" creationId="{5A8124A7-ED9B-41FA-BFF7-2B452D7BDF39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63" creationId="{42D46F15-F171-4D0F-8E1F-C7C827C3D6E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6" creationId="{E4D1ACDC-F92C-436C-BEF3-49D38D83247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78" creationId="{56FD4AD2-7DAD-4BF0-B317-23E62DC208D5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4" creationId="{E561B877-EBC1-48B4-883D-9DA603F8D282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89" creationId="{8195312C-0694-41DD-9317-671730A972E8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190" creationId="{5A45DC25-B743-4D78-9DD9-DFE05752BE0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192" creationId="{ED87E95F-4A7B-4248-BA51-668EC25137B2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0" creationId="{133A323B-D6D8-46F4-9BAF-2FAB251B076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1" creationId="{059C1F48-A618-4847-934B-807C720142F4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2" creationId="{21CD90EC-DD52-4BE4-8D6A-557B4D5698D9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09" creationId="{7C596F1A-912B-48F3-9F80-038E27CDB361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0" creationId="{F6190639-251A-42FE-8E40-C3E468AAFDFC}"/>
          </ac:cxnSpMkLst>
        </pc:cxnChg>
        <pc:cxnChg chg="add del mod">
          <ac:chgData name="zur bonsen georg" userId="5444515566c7376a" providerId="LiveId" clId="{EE8043E9-5C9D-48E2-83BC-322B6217B78C}" dt="2022-02-15T20:02:20.031" v="270" actId="478"/>
          <ac:cxnSpMkLst>
            <pc:docMk/>
            <pc:sldMk cId="1633327501" sldId="505"/>
            <ac:cxnSpMk id="211" creationId="{09A27FA0-13FA-49A2-B707-E857B149A47F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4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6" creationId="{00000000-0000-0000-0000-000000000000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17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19" creationId="{AA2269FD-3675-494A-9C14-804A4A24ECF5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1" creationId="{11A1B198-9E59-4F34-85B5-29E43C8259CC}"/>
          </ac:cxnSpMkLst>
        </pc:cxnChg>
        <pc:cxnChg chg="add mod">
          <ac:chgData name="zur bonsen georg" userId="5444515566c7376a" providerId="LiveId" clId="{EE8043E9-5C9D-48E2-83BC-322B6217B78C}" dt="2022-02-15T21:21:08.784" v="1629" actId="1076"/>
          <ac:cxnSpMkLst>
            <pc:docMk/>
            <pc:sldMk cId="1633327501" sldId="505"/>
            <ac:cxnSpMk id="224" creationId="{2AF22726-F3C5-4C6D-A8D5-6078DD6CB176}"/>
          </ac:cxnSpMkLst>
        </pc:cxnChg>
        <pc:cxnChg chg="del">
          <ac:chgData name="zur bonsen georg" userId="5444515566c7376a" providerId="LiveId" clId="{EE8043E9-5C9D-48E2-83BC-322B6217B78C}" dt="2022-02-15T19:53:31.043" v="1" actId="478"/>
          <ac:cxnSpMkLst>
            <pc:docMk/>
            <pc:sldMk cId="1633327501" sldId="505"/>
            <ac:cxnSpMk id="230" creationId="{00000000-0000-0000-0000-000000000000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37" creationId="{57CAEBA2-A63E-49D5-862A-4AAD5259B97D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1" creationId="{D2C8A866-3641-4D18-8967-BBEFF8B417EE}"/>
          </ac:cxnSpMkLst>
        </pc:cxnChg>
        <pc:cxnChg chg="add mod">
          <ac:chgData name="zur bonsen georg" userId="5444515566c7376a" providerId="LiveId" clId="{EE8043E9-5C9D-48E2-83BC-322B6217B78C}" dt="2022-02-15T21:21:18.160" v="1658" actId="1076"/>
          <ac:cxnSpMkLst>
            <pc:docMk/>
            <pc:sldMk cId="1633327501" sldId="505"/>
            <ac:cxnSpMk id="242" creationId="{361589E4-BA15-4271-B303-3D35AFC860EC}"/>
          </ac:cxnSpMkLst>
        </pc:cxnChg>
        <pc:cxnChg chg="add mod">
          <ac:chgData name="zur bonsen georg" userId="5444515566c7376a" providerId="LiveId" clId="{EE8043E9-5C9D-48E2-83BC-322B6217B78C}" dt="2022-02-15T21:44:57.531" v="2136" actId="14100"/>
          <ac:cxnSpMkLst>
            <pc:docMk/>
            <pc:sldMk cId="1633327501" sldId="505"/>
            <ac:cxnSpMk id="263" creationId="{F6133C8B-228F-464F-B6B8-D6C79A28E280}"/>
          </ac:cxnSpMkLst>
        </pc:cxnChg>
        <pc:cxnChg chg="add del mod">
          <ac:chgData name="zur bonsen georg" userId="5444515566c7376a" providerId="LiveId" clId="{EE8043E9-5C9D-48E2-83BC-322B6217B78C}" dt="2022-02-15T21:25:47.360" v="1771" actId="478"/>
          <ac:cxnSpMkLst>
            <pc:docMk/>
            <pc:sldMk cId="1633327501" sldId="505"/>
            <ac:cxnSpMk id="264" creationId="{B407F116-3B84-40D3-8B11-216622DBEF82}"/>
          </ac:cxnSpMkLst>
        </pc:cxnChg>
        <pc:cxnChg chg="add mod">
          <ac:chgData name="zur bonsen georg" userId="5444515566c7376a" providerId="LiveId" clId="{EE8043E9-5C9D-48E2-83BC-322B6217B78C}" dt="2022-02-15T21:27:12.306" v="1800" actId="1035"/>
          <ac:cxnSpMkLst>
            <pc:docMk/>
            <pc:sldMk cId="1633327501" sldId="505"/>
            <ac:cxnSpMk id="265" creationId="{A2B22C6D-804E-41E6-A913-DDCAC820F8C9}"/>
          </ac:cxnSpMkLst>
        </pc:cxnChg>
        <pc:cxnChg chg="add mod">
          <ac:chgData name="zur bonsen georg" userId="5444515566c7376a" providerId="LiveId" clId="{EE8043E9-5C9D-48E2-83BC-322B6217B78C}" dt="2022-02-15T21:27:34.208" v="1806" actId="14100"/>
          <ac:cxnSpMkLst>
            <pc:docMk/>
            <pc:sldMk cId="1633327501" sldId="505"/>
            <ac:cxnSpMk id="266" creationId="{751EF999-4594-4752-A489-CBEE237EE580}"/>
          </ac:cxnSpMkLst>
        </pc:cxnChg>
        <pc:cxnChg chg="add mod">
          <ac:chgData name="zur bonsen georg" userId="5444515566c7376a" providerId="LiveId" clId="{EE8043E9-5C9D-48E2-83BC-322B6217B78C}" dt="2022-02-15T21:25:40.038" v="1767" actId="1076"/>
          <ac:cxnSpMkLst>
            <pc:docMk/>
            <pc:sldMk cId="1633327501" sldId="505"/>
            <ac:cxnSpMk id="267" creationId="{1BD80A51-734F-42F2-8B73-F281DF4C6937}"/>
          </ac:cxnSpMkLst>
        </pc:cxnChg>
        <pc:cxnChg chg="add mod">
          <ac:chgData name="zur bonsen georg" userId="5444515566c7376a" providerId="LiveId" clId="{EE8043E9-5C9D-48E2-83BC-322B6217B78C}" dt="2022-02-15T21:44:54.695" v="2135" actId="1036"/>
          <ac:cxnSpMkLst>
            <pc:docMk/>
            <pc:sldMk cId="1633327501" sldId="505"/>
            <ac:cxnSpMk id="268" creationId="{7224BA63-E72A-42E8-BD4D-698C251C6CE8}"/>
          </ac:cxnSpMkLst>
        </pc:cxnChg>
        <pc:cxnChg chg="add mod">
          <ac:chgData name="zur bonsen georg" userId="5444515566c7376a" providerId="LiveId" clId="{EE8043E9-5C9D-48E2-83BC-322B6217B78C}" dt="2022-02-15T21:44:53.872" v="2134" actId="14100"/>
          <ac:cxnSpMkLst>
            <pc:docMk/>
            <pc:sldMk cId="1633327501" sldId="505"/>
            <ac:cxnSpMk id="269" creationId="{FFF9A149-57D5-4FE6-AF92-DA229F0CCB10}"/>
          </ac:cxnSpMkLst>
        </pc:cxnChg>
        <pc:cxnChg chg="add mod">
          <ac:chgData name="zur bonsen georg" userId="5444515566c7376a" providerId="LiveId" clId="{EE8043E9-5C9D-48E2-83BC-322B6217B78C}" dt="2022-02-15T21:27:24.722" v="1803" actId="1076"/>
          <ac:cxnSpMkLst>
            <pc:docMk/>
            <pc:sldMk cId="1633327501" sldId="505"/>
            <ac:cxnSpMk id="271" creationId="{96155636-8566-4B78-B405-BAD7C7E6B16F}"/>
          </ac:cxnSpMkLst>
        </pc:cxnChg>
        <pc:cxnChg chg="add mod">
          <ac:chgData name="zur bonsen georg" userId="5444515566c7376a" providerId="LiveId" clId="{EE8043E9-5C9D-48E2-83BC-322B6217B78C}" dt="2022-02-15T21:44:51.408" v="2133" actId="1036"/>
          <ac:cxnSpMkLst>
            <pc:docMk/>
            <pc:sldMk cId="1633327501" sldId="505"/>
            <ac:cxnSpMk id="273" creationId="{C0957FCF-8B20-4405-957B-573844931763}"/>
          </ac:cxnSpMkLst>
        </pc:cxnChg>
        <pc:cxnChg chg="add mod">
          <ac:chgData name="zur bonsen georg" userId="5444515566c7376a" providerId="LiveId" clId="{EE8043E9-5C9D-48E2-83BC-322B6217B78C}" dt="2022-02-15T21:26:22.329" v="1787" actId="14100"/>
          <ac:cxnSpMkLst>
            <pc:docMk/>
            <pc:sldMk cId="1633327501" sldId="505"/>
            <ac:cxnSpMk id="274" creationId="{8D827FAB-09AF-4A9A-97AD-6611548CE3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2022-02-15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2350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5035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1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42760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9" name="Object 8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2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3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13" name="Object 1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1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Start-up Behavior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7BCABCA-1510-4BD2-A643-878B335C93CC}"/>
              </a:ext>
            </a:extLst>
          </p:cNvPr>
          <p:cNvSpPr/>
          <p:nvPr/>
        </p:nvSpPr>
        <p:spPr>
          <a:xfrm>
            <a:off x="2628000" y="261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Take note of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switches if specified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C8BBDC3-092C-4E0E-9106-5FE84B6C724A}"/>
              </a:ext>
            </a:extLst>
          </p:cNvPr>
          <p:cNvCxnSpPr>
            <a:cxnSpLocks/>
          </p:cNvCxnSpPr>
          <p:nvPr/>
        </p:nvCxnSpPr>
        <p:spPr>
          <a:xfrm>
            <a:off x="3636000" y="693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DEEF7DD9-0F09-4832-9A45-3EFFC0D358BE}"/>
              </a:ext>
            </a:extLst>
          </p:cNvPr>
          <p:cNvSpPr/>
          <p:nvPr/>
        </p:nvSpPr>
        <p:spPr>
          <a:xfrm>
            <a:off x="2628000" y="1269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Initialize all system variables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5F9731D7-7908-483E-93FC-67CE2AF5385D}"/>
              </a:ext>
            </a:extLst>
          </p:cNvPr>
          <p:cNvSpPr/>
          <p:nvPr/>
        </p:nvSpPr>
        <p:spPr>
          <a:xfrm>
            <a:off x="2628000" y="1701000"/>
            <a:ext cx="2016000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Retrieve memorized locale info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(country, language)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C735710-683A-4F58-92BB-C0302AF04B30}"/>
              </a:ext>
            </a:extLst>
          </p:cNvPr>
          <p:cNvSpPr/>
          <p:nvPr/>
        </p:nvSpPr>
        <p:spPr>
          <a:xfrm>
            <a:off x="396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Look for 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in current &amp; starting directories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12AA0730-F57C-448A-AD1F-EC87DC27F205}"/>
              </a:ext>
            </a:extLst>
          </p:cNvPr>
          <p:cNvSpPr/>
          <p:nvPr/>
        </p:nvSpPr>
        <p:spPr>
          <a:xfrm>
            <a:off x="4860000" y="234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Change to the directory where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the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is located *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964A7BF0-E985-451A-B8FE-A83AB8E1F9A3}"/>
              </a:ext>
            </a:extLst>
          </p:cNvPr>
          <p:cNvSpPr/>
          <p:nvPr/>
        </p:nvSpPr>
        <p:spPr>
          <a:xfrm>
            <a:off x="2628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BBE41B35-2F80-42A7-A270-BB33E695D11C}"/>
              </a:ext>
            </a:extLst>
          </p:cNvPr>
          <p:cNvSpPr/>
          <p:nvPr/>
        </p:nvSpPr>
        <p:spPr>
          <a:xfrm>
            <a:off x="396000" y="6237000"/>
            <a:ext cx="2016000" cy="432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Run </a:t>
            </a:r>
            <a:r>
              <a:rPr lang="en-US" sz="1000" b="1" dirty="0" err="1">
                <a:solidFill>
                  <a:schemeClr val="tx1"/>
                </a:solidFill>
              </a:rPr>
              <a:t>B4P</a:t>
            </a:r>
            <a:r>
              <a:rPr lang="en-US" sz="1000" b="1" dirty="0">
                <a:solidFill>
                  <a:schemeClr val="tx1"/>
                </a:solidFill>
              </a:rPr>
              <a:t> Program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6F6B636-CC14-45EC-A21B-17EB762B80F6}"/>
              </a:ext>
            </a:extLst>
          </p:cNvPr>
          <p:cNvSpPr/>
          <p:nvPr/>
        </p:nvSpPr>
        <p:spPr>
          <a:xfrm>
            <a:off x="2628000" y="8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Welcome Text *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A7E75268-8B25-4E8A-A635-E2D3EE1CB409}"/>
              </a:ext>
            </a:extLst>
          </p:cNvPr>
          <p:cNvCxnSpPr>
            <a:cxnSpLocks/>
          </p:cNvCxnSpPr>
          <p:nvPr/>
        </p:nvCxnSpPr>
        <p:spPr>
          <a:xfrm>
            <a:off x="3636000" y="1125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097F97C5-2A30-4CC9-A502-94ED5EBD1BA5}"/>
              </a:ext>
            </a:extLst>
          </p:cNvPr>
          <p:cNvCxnSpPr>
            <a:cxnSpLocks/>
          </p:cNvCxnSpPr>
          <p:nvPr/>
        </p:nvCxnSpPr>
        <p:spPr>
          <a:xfrm>
            <a:off x="3636000" y="1557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lussdiagramm: Verzweigung 13">
            <a:extLst>
              <a:ext uri="{FF2B5EF4-FFF2-40B4-BE49-F238E27FC236}">
                <a16:creationId xmlns:a16="http://schemas.microsoft.com/office/drawing/2014/main" id="{B8B58D71-141A-4F3C-AD06-0DF78C6C134E}"/>
              </a:ext>
            </a:extLst>
          </p:cNvPr>
          <p:cNvSpPr/>
          <p:nvPr/>
        </p:nvSpPr>
        <p:spPr>
          <a:xfrm>
            <a:off x="2628000" y="2349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Decision taking</a:t>
            </a:r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5162B8FC-E202-4A9E-AA7D-C17401391218}"/>
              </a:ext>
            </a:extLst>
          </p:cNvPr>
          <p:cNvCxnSpPr>
            <a:cxnSpLocks/>
          </p:cNvCxnSpPr>
          <p:nvPr/>
        </p:nvCxnSpPr>
        <p:spPr>
          <a:xfrm>
            <a:off x="4644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4C9CE55-52B5-491F-AD3D-86B1BA759180}"/>
              </a:ext>
            </a:extLst>
          </p:cNvPr>
          <p:cNvCxnSpPr>
            <a:cxnSpLocks/>
          </p:cNvCxnSpPr>
          <p:nvPr/>
        </p:nvCxnSpPr>
        <p:spPr>
          <a:xfrm>
            <a:off x="3636000" y="21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Verzweigung 85">
            <a:extLst>
              <a:ext uri="{FF2B5EF4-FFF2-40B4-BE49-F238E27FC236}">
                <a16:creationId xmlns:a16="http://schemas.microsoft.com/office/drawing/2014/main" id="{509A4ED7-ED07-4563-A5AF-25BE527102A3}"/>
              </a:ext>
            </a:extLst>
          </p:cNvPr>
          <p:cNvSpPr/>
          <p:nvPr/>
        </p:nvSpPr>
        <p:spPr>
          <a:xfrm>
            <a:off x="396000" y="2997048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available?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96E765CF-399A-41D3-A8DE-6FFF20F4E74E}"/>
              </a:ext>
            </a:extLst>
          </p:cNvPr>
          <p:cNvCxnSpPr>
            <a:cxnSpLocks/>
          </p:cNvCxnSpPr>
          <p:nvPr/>
        </p:nvCxnSpPr>
        <p:spPr>
          <a:xfrm>
            <a:off x="1404000" y="27810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ussdiagramm: Verzweigung 90">
            <a:extLst>
              <a:ext uri="{FF2B5EF4-FFF2-40B4-BE49-F238E27FC236}">
                <a16:creationId xmlns:a16="http://schemas.microsoft.com/office/drawing/2014/main" id="{05EDC96F-CE68-418F-BBCF-61A443B2D183}"/>
              </a:ext>
            </a:extLst>
          </p:cNvPr>
          <p:cNvSpPr/>
          <p:nvPr/>
        </p:nvSpPr>
        <p:spPr>
          <a:xfrm>
            <a:off x="396000" y="5445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Wait 1 second *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("</a:t>
            </a:r>
            <a:r>
              <a:rPr lang="en-US" sz="1000" dirty="0" err="1">
                <a:solidFill>
                  <a:schemeClr val="tx1"/>
                </a:solidFill>
              </a:rPr>
              <a:t>main.b4p</a:t>
            </a:r>
            <a:r>
              <a:rPr lang="en-US" sz="1000" dirty="0">
                <a:solidFill>
                  <a:schemeClr val="tx1"/>
                </a:solidFill>
              </a:rPr>
              <a:t>" only)</a:t>
            </a:r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49EECA0E-29C4-44E9-B639-122E156942BA}"/>
              </a:ext>
            </a:extLst>
          </p:cNvPr>
          <p:cNvCxnSpPr>
            <a:cxnSpLocks/>
          </p:cNvCxnSpPr>
          <p:nvPr/>
        </p:nvCxnSpPr>
        <p:spPr>
          <a:xfrm>
            <a:off x="1404000" y="357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9F5EBB4B-633F-4669-A0F6-00AC836F8225}"/>
              </a:ext>
            </a:extLst>
          </p:cNvPr>
          <p:cNvCxnSpPr>
            <a:cxnSpLocks/>
          </p:cNvCxnSpPr>
          <p:nvPr/>
        </p:nvCxnSpPr>
        <p:spPr>
          <a:xfrm>
            <a:off x="5868000" y="278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Verzweigung 94">
            <a:extLst>
              <a:ext uri="{FF2B5EF4-FFF2-40B4-BE49-F238E27FC236}">
                <a16:creationId xmlns:a16="http://schemas.microsoft.com/office/drawing/2014/main" id="{E8D47682-1B6C-4548-BD82-4741067392EF}"/>
              </a:ext>
            </a:extLst>
          </p:cNvPr>
          <p:cNvSpPr/>
          <p:nvPr/>
        </p:nvSpPr>
        <p:spPr>
          <a:xfrm>
            <a:off x="4860000" y="2997000"/>
            <a:ext cx="2016000" cy="576000"/>
          </a:xfrm>
          <a:prstGeom prst="flowChartDecision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Specified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program available?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113D853E-F0C9-4B95-9535-B15CAC43C002}"/>
              </a:ext>
            </a:extLst>
          </p:cNvPr>
          <p:cNvSpPr/>
          <p:nvPr/>
        </p:nvSpPr>
        <p:spPr>
          <a:xfrm>
            <a:off x="396000" y="4437000"/>
            <a:ext cx="2016000" cy="2880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Load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 file</a:t>
            </a:r>
          </a:p>
        </p:txBody>
      </p: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22D009E9-3EB0-4703-AB82-DEBDA03225EF}"/>
              </a:ext>
            </a:extLst>
          </p:cNvPr>
          <p:cNvCxnSpPr>
            <a:cxnSpLocks/>
          </p:cNvCxnSpPr>
          <p:nvPr/>
        </p:nvCxnSpPr>
        <p:spPr>
          <a:xfrm>
            <a:off x="1404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A2F10621-9368-4AD2-B284-9C31322BF95E}"/>
              </a:ext>
            </a:extLst>
          </p:cNvPr>
          <p:cNvCxnSpPr>
            <a:cxnSpLocks/>
          </p:cNvCxnSpPr>
          <p:nvPr/>
        </p:nvCxnSpPr>
        <p:spPr>
          <a:xfrm>
            <a:off x="1404000" y="60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33BBBC62-5B76-4CAC-948D-FA393ABB6822}"/>
              </a:ext>
            </a:extLst>
          </p:cNvPr>
          <p:cNvCxnSpPr>
            <a:cxnSpLocks/>
          </p:cNvCxnSpPr>
          <p:nvPr/>
        </p:nvCxnSpPr>
        <p:spPr>
          <a:xfrm flipH="1">
            <a:off x="2412000" y="2637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F67FD3A2-ABB9-45DE-BA9C-303163671948}"/>
              </a:ext>
            </a:extLst>
          </p:cNvPr>
          <p:cNvSpPr/>
          <p:nvPr/>
        </p:nvSpPr>
        <p:spPr>
          <a:xfrm>
            <a:off x="396000" y="2132976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No file name specified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3994F20E-1809-45DA-A2DA-EAD0FF06EDBF}"/>
              </a:ext>
            </a:extLst>
          </p:cNvPr>
          <p:cNvSpPr/>
          <p:nvPr/>
        </p:nvSpPr>
        <p:spPr>
          <a:xfrm>
            <a:off x="4860000" y="2133000"/>
            <a:ext cx="2016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 err="1">
                <a:solidFill>
                  <a:schemeClr val="tx1"/>
                </a:solidFill>
              </a:rPr>
              <a:t>B4P</a:t>
            </a:r>
            <a:r>
              <a:rPr lang="en-US" sz="800" dirty="0">
                <a:solidFill>
                  <a:schemeClr val="tx1"/>
                </a:solidFill>
              </a:rPr>
              <a:t> Program file name has been specified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A4A10EE-B093-4F35-ABE2-97335DEC0167}"/>
              </a:ext>
            </a:extLst>
          </p:cNvPr>
          <p:cNvSpPr/>
          <p:nvPr/>
        </p:nvSpPr>
        <p:spPr>
          <a:xfrm>
            <a:off x="396000" y="3789000"/>
            <a:ext cx="2016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Provide command line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arguments as system variables</a:t>
            </a:r>
          </a:p>
        </p:txBody>
      </p: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05F7EBBB-486F-4C36-BCC8-8907F20FCFCE}"/>
              </a:ext>
            </a:extLst>
          </p:cNvPr>
          <p:cNvCxnSpPr>
            <a:cxnSpLocks/>
          </p:cNvCxnSpPr>
          <p:nvPr/>
        </p:nvCxnSpPr>
        <p:spPr>
          <a:xfrm>
            <a:off x="5868000" y="3573000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2CEA51A4-B416-484B-ADF6-96AE4B8A2AD9}"/>
              </a:ext>
            </a:extLst>
          </p:cNvPr>
          <p:cNvSpPr/>
          <p:nvPr/>
        </p:nvSpPr>
        <p:spPr>
          <a:xfrm>
            <a:off x="4932000" y="83700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* Action may be skipped depending</a:t>
            </a:r>
          </a:p>
          <a:p>
            <a:r>
              <a:rPr lang="en-US" sz="800" dirty="0">
                <a:solidFill>
                  <a:schemeClr val="tx1"/>
                </a:solidFill>
              </a:rPr>
              <a:t>  on chosen command-line switches</a:t>
            </a:r>
          </a:p>
        </p:txBody>
      </p: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2495516A-F87B-43AC-973A-707788770D08}"/>
              </a:ext>
            </a:extLst>
          </p:cNvPr>
          <p:cNvCxnSpPr>
            <a:cxnSpLocks/>
          </p:cNvCxnSpPr>
          <p:nvPr/>
        </p:nvCxnSpPr>
        <p:spPr>
          <a:xfrm flipH="1">
            <a:off x="2412000" y="4005000"/>
            <a:ext cx="115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88EEA407-315F-4E6E-A44E-23FF3D449F1B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636000" y="5229048"/>
            <a:ext cx="0" cy="1007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D239C0C7-8785-4586-AD5C-70F87A3B31A0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3636000" y="2925000"/>
            <a:ext cx="0" cy="20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DE01A103-3472-4DB1-A048-142176A48BA0}"/>
              </a:ext>
            </a:extLst>
          </p:cNvPr>
          <p:cNvCxnSpPr>
            <a:cxnSpLocks/>
          </p:cNvCxnSpPr>
          <p:nvPr/>
        </p:nvCxnSpPr>
        <p:spPr>
          <a:xfrm flipH="1">
            <a:off x="3708000" y="4005000"/>
            <a:ext cx="2160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2EB0CC1C-F673-4181-B9D8-2981D298C838}"/>
              </a:ext>
            </a:extLst>
          </p:cNvPr>
          <p:cNvCxnSpPr>
            <a:cxnSpLocks/>
          </p:cNvCxnSpPr>
          <p:nvPr/>
        </p:nvCxnSpPr>
        <p:spPr>
          <a:xfrm>
            <a:off x="2412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CAEEF56D-B13E-47D0-8AC5-ADD85D8E0C46}"/>
              </a:ext>
            </a:extLst>
          </p:cNvPr>
          <p:cNvSpPr/>
          <p:nvPr/>
        </p:nvSpPr>
        <p:spPr>
          <a:xfrm>
            <a:off x="3636000" y="2853000"/>
            <a:ext cx="1368000" cy="45362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Option to enter interactive mode</a:t>
            </a:r>
          </a:p>
          <a:p>
            <a:r>
              <a:rPr lang="en-US" sz="800" dirty="0">
                <a:solidFill>
                  <a:schemeClr val="tx1"/>
                </a:solidFill>
              </a:rPr>
              <a:t>directly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B9CDB7-4912-4242-8A58-4FF6384F26A2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3636000" y="3285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hteck 125">
            <a:extLst>
              <a:ext uri="{FF2B5EF4-FFF2-40B4-BE49-F238E27FC236}">
                <a16:creationId xmlns:a16="http://schemas.microsoft.com/office/drawing/2014/main" id="{BED03999-2D4C-49F8-8982-CDD5CA20CF2D}"/>
              </a:ext>
            </a:extLst>
          </p:cNvPr>
          <p:cNvSpPr/>
          <p:nvPr/>
        </p:nvSpPr>
        <p:spPr>
          <a:xfrm>
            <a:off x="3924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D93D78E-EF03-4099-9AF8-07AE51F90407}"/>
              </a:ext>
            </a:extLst>
          </p:cNvPr>
          <p:cNvSpPr/>
          <p:nvPr/>
        </p:nvSpPr>
        <p:spPr>
          <a:xfrm>
            <a:off x="2412000" y="3285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found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92A96DF3-50C6-4807-8D71-C7C9C8AB600E}"/>
              </a:ext>
            </a:extLst>
          </p:cNvPr>
          <p:cNvCxnSpPr>
            <a:cxnSpLocks/>
          </p:cNvCxnSpPr>
          <p:nvPr/>
        </p:nvCxnSpPr>
        <p:spPr>
          <a:xfrm>
            <a:off x="1404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>
            <a:extLst>
              <a:ext uri="{FF2B5EF4-FFF2-40B4-BE49-F238E27FC236}">
                <a16:creationId xmlns:a16="http://schemas.microsoft.com/office/drawing/2014/main" id="{795074BF-E5A1-48F0-ABD9-6681637262FA}"/>
              </a:ext>
            </a:extLst>
          </p:cNvPr>
          <p:cNvSpPr/>
          <p:nvPr/>
        </p:nvSpPr>
        <p:spPr>
          <a:xfrm>
            <a:off x="396000" y="4941000"/>
            <a:ext cx="4248000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Initialization: Load 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and execute it first *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4D2922DB-9EB8-4B01-9CA0-B185E54DAF55}"/>
              </a:ext>
            </a:extLst>
          </p:cNvPr>
          <p:cNvCxnSpPr>
            <a:cxnSpLocks/>
          </p:cNvCxnSpPr>
          <p:nvPr/>
        </p:nvCxnSpPr>
        <p:spPr>
          <a:xfrm>
            <a:off x="1404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A84B0C48-C7B1-426A-9A14-3276A890A708}"/>
              </a:ext>
            </a:extLst>
          </p:cNvPr>
          <p:cNvCxnSpPr>
            <a:cxnSpLocks/>
          </p:cNvCxnSpPr>
          <p:nvPr/>
        </p:nvCxnSpPr>
        <p:spPr>
          <a:xfrm>
            <a:off x="2412000" y="5733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14999E4D-C16E-4AFE-AB25-9041CE49133C}"/>
              </a:ext>
            </a:extLst>
          </p:cNvPr>
          <p:cNvSpPr/>
          <p:nvPr/>
        </p:nvSpPr>
        <p:spPr>
          <a:xfrm>
            <a:off x="2412000" y="5733000"/>
            <a:ext cx="93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Interruption (key pressed)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97A0E850-4BC5-42D3-A5CF-47155EDE64FE}"/>
              </a:ext>
            </a:extLst>
          </p:cNvPr>
          <p:cNvCxnSpPr>
            <a:cxnSpLocks/>
          </p:cNvCxnSpPr>
          <p:nvPr/>
        </p:nvCxnSpPr>
        <p:spPr>
          <a:xfrm>
            <a:off x="2412000" y="4581000"/>
            <a:ext cx="122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B786CCE6-6D0B-446F-B834-465FBAD7B347}"/>
              </a:ext>
            </a:extLst>
          </p:cNvPr>
          <p:cNvSpPr/>
          <p:nvPr/>
        </p:nvSpPr>
        <p:spPr>
          <a:xfrm>
            <a:off x="2412000" y="4581000"/>
            <a:ext cx="93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File not accessible</a:t>
            </a:r>
          </a:p>
          <a:p>
            <a:r>
              <a:rPr lang="en-US" sz="800" dirty="0">
                <a:solidFill>
                  <a:schemeClr val="tx1"/>
                </a:solidFill>
              </a:rPr>
              <a:t>or locked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2CA6AF3-0270-45E8-8070-ADF967272428}"/>
              </a:ext>
            </a:extLst>
          </p:cNvPr>
          <p:cNvSpPr/>
          <p:nvPr/>
        </p:nvSpPr>
        <p:spPr>
          <a:xfrm>
            <a:off x="4860000" y="4436904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if existing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F2D4CBD8-89AC-4913-A233-BF4A45765F84}"/>
              </a:ext>
            </a:extLst>
          </p:cNvPr>
          <p:cNvSpPr/>
          <p:nvPr/>
        </p:nvSpPr>
        <p:spPr>
          <a:xfrm>
            <a:off x="4860000" y="4940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Include default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libraries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231599F-DC1A-406C-8664-B6EDBF11697B}"/>
              </a:ext>
            </a:extLst>
          </p:cNvPr>
          <p:cNvSpPr/>
          <p:nvPr/>
        </p:nvSpPr>
        <p:spPr>
          <a:xfrm>
            <a:off x="4860000" y="5444952"/>
            <a:ext cx="2016000" cy="288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Run "My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Init.b4p</a:t>
            </a:r>
            <a:r>
              <a:rPr lang="en-US" sz="1000" dirty="0">
                <a:solidFill>
                  <a:schemeClr val="tx1"/>
                </a:solidFill>
              </a:rPr>
              <a:t> again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28DDCA-BEE4-4929-91C5-1EF6D4E8219B}"/>
              </a:ext>
            </a:extLst>
          </p:cNvPr>
          <p:cNvCxnSpPr>
            <a:cxnSpLocks/>
          </p:cNvCxnSpPr>
          <p:nvPr/>
        </p:nvCxnSpPr>
        <p:spPr>
          <a:xfrm flipV="1">
            <a:off x="4644000" y="4437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123A190C-8FFD-4B17-8527-52B19C52876B}"/>
              </a:ext>
            </a:extLst>
          </p:cNvPr>
          <p:cNvCxnSpPr>
            <a:cxnSpLocks/>
          </p:cNvCxnSpPr>
          <p:nvPr/>
        </p:nvCxnSpPr>
        <p:spPr>
          <a:xfrm>
            <a:off x="4644000" y="5229000"/>
            <a:ext cx="216000" cy="50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ECFEF118-B761-42D5-9631-80E9BFDEF855}"/>
              </a:ext>
            </a:extLst>
          </p:cNvPr>
          <p:cNvCxnSpPr>
            <a:cxnSpLocks/>
          </p:cNvCxnSpPr>
          <p:nvPr/>
        </p:nvCxnSpPr>
        <p:spPr>
          <a:xfrm>
            <a:off x="5868000" y="4725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4A7F2212-4028-4A13-92C4-32F5C490694A}"/>
              </a:ext>
            </a:extLst>
          </p:cNvPr>
          <p:cNvCxnSpPr>
            <a:cxnSpLocks/>
          </p:cNvCxnSpPr>
          <p:nvPr/>
        </p:nvCxnSpPr>
        <p:spPr>
          <a:xfrm>
            <a:off x="5868000" y="5229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7A6AC1E-3493-4245-A6D6-6C596AD17620}"/>
              </a:ext>
            </a:extLst>
          </p:cNvPr>
          <p:cNvSpPr/>
          <p:nvPr/>
        </p:nvSpPr>
        <p:spPr>
          <a:xfrm>
            <a:off x="4860000" y="4221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>
                <a:solidFill>
                  <a:schemeClr val="tx1"/>
                </a:solidFill>
              </a:rPr>
              <a:t>Do 1st </a:t>
            </a:r>
            <a:r>
              <a:rPr lang="en-US" sz="800" dirty="0">
                <a:solidFill>
                  <a:schemeClr val="tx1"/>
                </a:solidFill>
              </a:rPr>
              <a:t>code block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EFA8FD6F-8AAD-41B9-B976-D10FBC45A9AB}"/>
              </a:ext>
            </a:extLst>
          </p:cNvPr>
          <p:cNvSpPr/>
          <p:nvPr/>
        </p:nvSpPr>
        <p:spPr>
          <a:xfrm>
            <a:off x="4860000" y="522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Do 2nd code block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AA273494-E2A1-4AF1-B5F1-7DD5179E5BF4}"/>
              </a:ext>
            </a:extLst>
          </p:cNvPr>
          <p:cNvCxnSpPr>
            <a:cxnSpLocks/>
          </p:cNvCxnSpPr>
          <p:nvPr/>
        </p:nvCxnSpPr>
        <p:spPr>
          <a:xfrm>
            <a:off x="5868000" y="4221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31199C1-B38D-42AE-A8EA-F866B0025F84}"/>
              </a:ext>
            </a:extLst>
          </p:cNvPr>
          <p:cNvCxnSpPr>
            <a:cxnSpLocks/>
          </p:cNvCxnSpPr>
          <p:nvPr/>
        </p:nvCxnSpPr>
        <p:spPr>
          <a:xfrm>
            <a:off x="5868000" y="57330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F1E25C-D400-47B7-8D16-E799804253F8}"/>
              </a:ext>
            </a:extLst>
          </p:cNvPr>
          <p:cNvSpPr/>
          <p:nvPr/>
        </p:nvSpPr>
        <p:spPr>
          <a:xfrm>
            <a:off x="7740000" y="1485000"/>
            <a:ext cx="432000" cy="2592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959789C-3AA8-4621-870C-C4186A695475}"/>
              </a:ext>
            </a:extLst>
          </p:cNvPr>
          <p:cNvSpPr/>
          <p:nvPr/>
        </p:nvSpPr>
        <p:spPr>
          <a:xfrm>
            <a:off x="10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Import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5508B22-62D4-4E93-A7D5-ACC220B288BD}"/>
              </a:ext>
            </a:extLst>
          </p:cNvPr>
          <p:cNvSpPr/>
          <p:nvPr/>
        </p:nvSpPr>
        <p:spPr>
          <a:xfrm>
            <a:off x="241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Validate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41BE7FC3-4D78-4A8E-AC86-835F899C0317}"/>
              </a:ext>
            </a:extLst>
          </p:cNvPr>
          <p:cNvSpPr/>
          <p:nvPr/>
        </p:nvSpPr>
        <p:spPr>
          <a:xfrm>
            <a:off x="5868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Analyze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A37036A2-33A2-4FCC-A165-353B80536C8E}"/>
              </a:ext>
            </a:extLst>
          </p:cNvPr>
          <p:cNvSpPr/>
          <p:nvPr/>
        </p:nvSpPr>
        <p:spPr>
          <a:xfrm>
            <a:off x="8172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53" name="Gleichschenkliges Dreieck 52">
            <a:extLst>
              <a:ext uri="{FF2B5EF4-FFF2-40B4-BE49-F238E27FC236}">
                <a16:creationId xmlns:a16="http://schemas.microsoft.com/office/drawing/2014/main" id="{A31F3178-FEA1-4F70-8EAA-D2607B88C63F}"/>
              </a:ext>
            </a:extLst>
          </p:cNvPr>
          <p:cNvSpPr/>
          <p:nvPr/>
        </p:nvSpPr>
        <p:spPr>
          <a:xfrm rot="5400000">
            <a:off x="1044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4" name="Gleichschenkliges Dreieck 53">
            <a:extLst>
              <a:ext uri="{FF2B5EF4-FFF2-40B4-BE49-F238E27FC236}">
                <a16:creationId xmlns:a16="http://schemas.microsoft.com/office/drawing/2014/main" id="{C8FE2F6E-FD59-40AE-B004-459C9F069D17}"/>
              </a:ext>
            </a:extLst>
          </p:cNvPr>
          <p:cNvSpPr/>
          <p:nvPr/>
        </p:nvSpPr>
        <p:spPr>
          <a:xfrm rot="5400000">
            <a:off x="5626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5" name="Gleichschenkliges Dreieck 54">
            <a:extLst>
              <a:ext uri="{FF2B5EF4-FFF2-40B4-BE49-F238E27FC236}">
                <a16:creationId xmlns:a16="http://schemas.microsoft.com/office/drawing/2014/main" id="{6252B87B-96D1-4142-B049-93659EC52377}"/>
              </a:ext>
            </a:extLst>
          </p:cNvPr>
          <p:cNvSpPr/>
          <p:nvPr/>
        </p:nvSpPr>
        <p:spPr>
          <a:xfrm rot="5400000">
            <a:off x="795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70ED3584-9528-4C9C-ABA1-C487305D631F}"/>
              </a:ext>
            </a:extLst>
          </p:cNvPr>
          <p:cNvCxnSpPr>
            <a:cxnSpLocks/>
          </p:cNvCxnSpPr>
          <p:nvPr/>
        </p:nvCxnSpPr>
        <p:spPr>
          <a:xfrm>
            <a:off x="108000" y="2133000"/>
            <a:ext cx="8928000" cy="0"/>
          </a:xfrm>
          <a:prstGeom prst="straightConnector1">
            <a:avLst/>
          </a:prstGeom>
          <a:ln w="28575">
            <a:solidFill>
              <a:srgbClr val="3366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91A89384-0D8F-4548-A592-8D9BE7D76F75}"/>
              </a:ext>
            </a:extLst>
          </p:cNvPr>
          <p:cNvSpPr/>
          <p:nvPr/>
        </p:nvSpPr>
        <p:spPr>
          <a:xfrm>
            <a:off x="126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Clean</a:t>
            </a:r>
          </a:p>
        </p:txBody>
      </p:sp>
      <p:sp>
        <p:nvSpPr>
          <p:cNvPr id="60" name="Gleichschenkliges Dreieck 59">
            <a:extLst>
              <a:ext uri="{FF2B5EF4-FFF2-40B4-BE49-F238E27FC236}">
                <a16:creationId xmlns:a16="http://schemas.microsoft.com/office/drawing/2014/main" id="{5E1FEF67-ABC5-4373-BA4A-475B216AEB5E}"/>
              </a:ext>
            </a:extLst>
          </p:cNvPr>
          <p:cNvSpPr/>
          <p:nvPr/>
        </p:nvSpPr>
        <p:spPr>
          <a:xfrm rot="5400000">
            <a:off x="2196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436B3845-45B6-4226-BE7D-5E304EF34972}"/>
              </a:ext>
            </a:extLst>
          </p:cNvPr>
          <p:cNvSpPr/>
          <p:nvPr/>
        </p:nvSpPr>
        <p:spPr>
          <a:xfrm>
            <a:off x="4716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Augment</a:t>
            </a:r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F3EC9EF4-6CB5-4C11-AFB0-452BDEDD18F6}"/>
              </a:ext>
            </a:extLst>
          </p:cNvPr>
          <p:cNvSpPr/>
          <p:nvPr/>
        </p:nvSpPr>
        <p:spPr>
          <a:xfrm rot="5400000">
            <a:off x="3348000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3" name="Gleichschenkliges Dreieck 72">
            <a:extLst>
              <a:ext uri="{FF2B5EF4-FFF2-40B4-BE49-F238E27FC236}">
                <a16:creationId xmlns:a16="http://schemas.microsoft.com/office/drawing/2014/main" id="{4FE538E4-2B59-4685-8B61-0302D91138DD}"/>
              </a:ext>
            </a:extLst>
          </p:cNvPr>
          <p:cNvSpPr/>
          <p:nvPr/>
        </p:nvSpPr>
        <p:spPr>
          <a:xfrm rot="5400000">
            <a:off x="4500000" y="2349000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3470660-8E3F-4972-A23E-69FFDCA836E0}"/>
              </a:ext>
            </a:extLst>
          </p:cNvPr>
          <p:cNvSpPr/>
          <p:nvPr/>
        </p:nvSpPr>
        <p:spPr>
          <a:xfrm>
            <a:off x="3564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8A1259D6-7AD0-4AE4-BB23-5E2197EBB878}"/>
              </a:ext>
            </a:extLst>
          </p:cNvPr>
          <p:cNvSpPr/>
          <p:nvPr/>
        </p:nvSpPr>
        <p:spPr>
          <a:xfrm>
            <a:off x="7020000" y="2205000"/>
            <a:ext cx="864000" cy="432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Format</a:t>
            </a:r>
          </a:p>
        </p:txBody>
      </p:sp>
      <p:sp>
        <p:nvSpPr>
          <p:cNvPr id="76" name="Gleichschenkliges Dreieck 75">
            <a:extLst>
              <a:ext uri="{FF2B5EF4-FFF2-40B4-BE49-F238E27FC236}">
                <a16:creationId xmlns:a16="http://schemas.microsoft.com/office/drawing/2014/main" id="{A8DB7720-CE66-4AE5-B6C0-B2EBAA908473}"/>
              </a:ext>
            </a:extLst>
          </p:cNvPr>
          <p:cNvSpPr/>
          <p:nvPr/>
        </p:nvSpPr>
        <p:spPr>
          <a:xfrm rot="5400000">
            <a:off x="6778817" y="2349016"/>
            <a:ext cx="144016" cy="144016"/>
          </a:xfrm>
          <a:prstGeom prst="triangle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CA76AD-70CA-40EE-8E7A-5316D0243104}"/>
              </a:ext>
            </a:extLst>
          </p:cNvPr>
          <p:cNvSpPr/>
          <p:nvPr/>
        </p:nvSpPr>
        <p:spPr>
          <a:xfrm>
            <a:off x="10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Search and Identify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files to import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Download contents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web pages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Load data from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6074B2B-89F4-4DAA-A8F9-0AE1ECDBE1B4}"/>
              </a:ext>
            </a:extLst>
          </p:cNvPr>
          <p:cNvSpPr/>
          <p:nvPr/>
        </p:nvSpPr>
        <p:spPr>
          <a:xfrm>
            <a:off x="241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relevant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Harmonize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terminologies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Resolve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inconsistencies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Fill missing data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duplications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4C0A20BC-BD5B-4160-A549-9EF41C86469D}"/>
              </a:ext>
            </a:extLst>
          </p:cNvPr>
          <p:cNvSpPr/>
          <p:nvPr/>
        </p:nvSpPr>
        <p:spPr>
          <a:xfrm>
            <a:off x="126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Clean syntax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Check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align headers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and structure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Explore and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extract sub-tables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Filter out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not needed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number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995570BA-35A2-432E-9996-2A3554605267}"/>
              </a:ext>
            </a:extLst>
          </p:cNvPr>
          <p:cNvSpPr/>
          <p:nvPr/>
        </p:nvSpPr>
        <p:spPr>
          <a:xfrm>
            <a:off x="3564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Merge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Consolidate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individual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Compare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Identify commonalities 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 multiple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Eliminate redundancies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D0FCDBB6-9C96-4B00-BC61-5843BDBD06B3}"/>
              </a:ext>
            </a:extLst>
          </p:cNvPr>
          <p:cNvSpPr/>
          <p:nvPr/>
        </p:nvSpPr>
        <p:spPr>
          <a:xfrm>
            <a:off x="4737634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Retrieve data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from lookup tables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new calculated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fields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Enrich the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information value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98D2A44D-3F76-4FCB-8100-D6E3BC3257C7}"/>
              </a:ext>
            </a:extLst>
          </p:cNvPr>
          <p:cNvSpPr/>
          <p:nvPr/>
        </p:nvSpPr>
        <p:spPr>
          <a:xfrm>
            <a:off x="5868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Analyze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Calculate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Pivots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contents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Develop time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schedules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Do statistics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Align results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EF199C2A-5543-45D5-A443-D813479DD658}"/>
              </a:ext>
            </a:extLst>
          </p:cNvPr>
          <p:cNvSpPr/>
          <p:nvPr/>
        </p:nvSpPr>
        <p:spPr>
          <a:xfrm>
            <a:off x="7020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Sort and arrange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rows and columns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Format numbers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Add style,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formats and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colors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351C833B-3397-43A3-84F1-3571C4FBD7D2}"/>
              </a:ext>
            </a:extLst>
          </p:cNvPr>
          <p:cNvSpPr/>
          <p:nvPr/>
        </p:nvSpPr>
        <p:spPr>
          <a:xfrm>
            <a:off x="8172000" y="2781000"/>
            <a:ext cx="864000" cy="136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Save data to files: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Excel, CSV,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HTML, XML,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JSON, ZIP, TXT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Initiate database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imports</a:t>
            </a:r>
          </a:p>
          <a:p>
            <a:pPr marL="88900" indent="-88900">
              <a:spcBef>
                <a:spcPts val="100"/>
              </a:spcBef>
              <a:spcAft>
                <a:spcPts val="100"/>
              </a:spcAft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800" dirty="0">
                <a:solidFill>
                  <a:schemeClr val="tx1"/>
                </a:solidFill>
              </a:rPr>
              <a:t>Trigger other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SW that data is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available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FF9C4564-CDFB-4920-8794-8A0194E904D1}"/>
              </a:ext>
            </a:extLst>
          </p:cNvPr>
          <p:cNvGrpSpPr/>
          <p:nvPr/>
        </p:nvGrpSpPr>
        <p:grpSpPr>
          <a:xfrm>
            <a:off x="7740000" y="1644240"/>
            <a:ext cx="431444" cy="576000"/>
            <a:chOff x="7789696" y="1644240"/>
            <a:chExt cx="431444" cy="576000"/>
          </a:xfrm>
        </p:grpSpPr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9DEBF4C-CC28-40BA-A33C-901310A9C956}"/>
                </a:ext>
              </a:extLst>
            </p:cNvPr>
            <p:cNvSpPr/>
            <p:nvPr/>
          </p:nvSpPr>
          <p:spPr>
            <a:xfrm>
              <a:off x="7815420" y="1814520"/>
              <a:ext cx="360000" cy="360000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B16338E6-73EE-471D-8497-7214B81404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89696" y="1644240"/>
              <a:ext cx="431444" cy="576000"/>
            </a:xfrm>
            <a:prstGeom prst="rect">
              <a:avLst/>
            </a:prstGeom>
          </p:spPr>
        </p:pic>
      </p:grpSp>
      <p:sp>
        <p:nvSpPr>
          <p:cNvPr id="31" name="Rechteck 30">
            <a:extLst>
              <a:ext uri="{FF2B5EF4-FFF2-40B4-BE49-F238E27FC236}">
                <a16:creationId xmlns:a16="http://schemas.microsoft.com/office/drawing/2014/main" id="{30F74EE0-149B-4BA3-B080-27885A883204}"/>
              </a:ext>
            </a:extLst>
          </p:cNvPr>
          <p:cNvSpPr/>
          <p:nvPr/>
        </p:nvSpPr>
        <p:spPr>
          <a:xfrm>
            <a:off x="10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1CDD45E-4FE8-4066-91D0-2C183A905726}"/>
              </a:ext>
            </a:extLst>
          </p:cNvPr>
          <p:cNvSpPr/>
          <p:nvPr/>
        </p:nvSpPr>
        <p:spPr>
          <a:xfrm>
            <a:off x="126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81EA0B9-CEB8-4F07-9B28-2252FE4DBAE2}"/>
              </a:ext>
            </a:extLst>
          </p:cNvPr>
          <p:cNvSpPr/>
          <p:nvPr/>
        </p:nvSpPr>
        <p:spPr>
          <a:xfrm>
            <a:off x="241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5D0B4DBB-7692-4801-9109-B66F435C0896}"/>
              </a:ext>
            </a:extLst>
          </p:cNvPr>
          <p:cNvSpPr/>
          <p:nvPr/>
        </p:nvSpPr>
        <p:spPr>
          <a:xfrm>
            <a:off x="3564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9DF5D53-B42B-4F76-8FB9-BC99DB111291}"/>
              </a:ext>
            </a:extLst>
          </p:cNvPr>
          <p:cNvSpPr/>
          <p:nvPr/>
        </p:nvSpPr>
        <p:spPr>
          <a:xfrm>
            <a:off x="4716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B18FC4-0886-4DC5-844F-F1263FF7FCED}"/>
              </a:ext>
            </a:extLst>
          </p:cNvPr>
          <p:cNvSpPr/>
          <p:nvPr/>
        </p:nvSpPr>
        <p:spPr>
          <a:xfrm>
            <a:off x="5868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2BFD6B6D-B577-4D1B-9021-B5FE5143B9EB}"/>
              </a:ext>
            </a:extLst>
          </p:cNvPr>
          <p:cNvSpPr/>
          <p:nvPr/>
        </p:nvSpPr>
        <p:spPr>
          <a:xfrm>
            <a:off x="7020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0ACDF6D-68F2-4BFB-8896-C0E5E12ED295}"/>
              </a:ext>
            </a:extLst>
          </p:cNvPr>
          <p:cNvSpPr/>
          <p:nvPr/>
        </p:nvSpPr>
        <p:spPr>
          <a:xfrm>
            <a:off x="8172000" y="1917000"/>
            <a:ext cx="216000" cy="216000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738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hteck 226">
            <a:extLst>
              <a:ext uri="{FF2B5EF4-FFF2-40B4-BE49-F238E27FC236}">
                <a16:creationId xmlns:a16="http://schemas.microsoft.com/office/drawing/2014/main" id="{79322FA6-C068-44D3-95C2-34F1AD4E1812}"/>
              </a:ext>
            </a:extLst>
          </p:cNvPr>
          <p:cNvSpPr/>
          <p:nvPr/>
        </p:nvSpPr>
        <p:spPr>
          <a:xfrm>
            <a:off x="612000" y="1557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Nested Partial Table Specifications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2743CDF9-3743-4377-9083-A9EBC3CE6164}"/>
              </a:ext>
            </a:extLst>
          </p:cNvPr>
          <p:cNvSpPr/>
          <p:nvPr/>
        </p:nvSpPr>
        <p:spPr>
          <a:xfrm>
            <a:off x="612000" y="1125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9" name="Gerade Verbindung 94">
            <a:extLst>
              <a:ext uri="{FF2B5EF4-FFF2-40B4-BE49-F238E27FC236}">
                <a16:creationId xmlns:a16="http://schemas.microsoft.com/office/drawing/2014/main" id="{AA2269FD-3675-494A-9C14-804A4A24ECF5}"/>
              </a:ext>
            </a:extLst>
          </p:cNvPr>
          <p:cNvCxnSpPr/>
          <p:nvPr/>
        </p:nvCxnSpPr>
        <p:spPr>
          <a:xfrm>
            <a:off x="612000" y="1269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7741CC60-AEE3-4976-A21D-4A0C78373F1F}"/>
              </a:ext>
            </a:extLst>
          </p:cNvPr>
          <p:cNvSpPr/>
          <p:nvPr/>
        </p:nvSpPr>
        <p:spPr>
          <a:xfrm>
            <a:off x="1116000" y="11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21" name="Gerade Verbindung 94">
            <a:extLst>
              <a:ext uri="{FF2B5EF4-FFF2-40B4-BE49-F238E27FC236}">
                <a16:creationId xmlns:a16="http://schemas.microsoft.com/office/drawing/2014/main" id="{11A1B198-9E59-4F34-85B5-29E43C8259CC}"/>
              </a:ext>
            </a:extLst>
          </p:cNvPr>
          <p:cNvCxnSpPr>
            <a:cxnSpLocks/>
          </p:cNvCxnSpPr>
          <p:nvPr/>
        </p:nvCxnSpPr>
        <p:spPr>
          <a:xfrm>
            <a:off x="111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 Verbindung 94">
            <a:extLst>
              <a:ext uri="{FF2B5EF4-FFF2-40B4-BE49-F238E27FC236}">
                <a16:creationId xmlns:a16="http://schemas.microsoft.com/office/drawing/2014/main" id="{2AF22726-F3C5-4C6D-A8D5-6078DD6CB176}"/>
              </a:ext>
            </a:extLst>
          </p:cNvPr>
          <p:cNvCxnSpPr>
            <a:cxnSpLocks/>
          </p:cNvCxnSpPr>
          <p:nvPr/>
        </p:nvCxnSpPr>
        <p:spPr>
          <a:xfrm>
            <a:off x="1476000" y="1125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>
            <a:extLst>
              <a:ext uri="{FF2B5EF4-FFF2-40B4-BE49-F238E27FC236}">
                <a16:creationId xmlns:a16="http://schemas.microsoft.com/office/drawing/2014/main" id="{615E0C81-37C6-42DD-B563-19B249406534}"/>
              </a:ext>
            </a:extLst>
          </p:cNvPr>
          <p:cNvSpPr/>
          <p:nvPr/>
        </p:nvSpPr>
        <p:spPr>
          <a:xfrm>
            <a:off x="1116000" y="1557000"/>
            <a:ext cx="360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7C276195-FC44-49FF-8CE4-6B525F5068E7}"/>
              </a:ext>
            </a:extLst>
          </p:cNvPr>
          <p:cNvSpPr/>
          <p:nvPr/>
        </p:nvSpPr>
        <p:spPr>
          <a:xfrm>
            <a:off x="396000" y="155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D87E5F20-95E8-4896-A92D-C21FC52EEDD8}"/>
              </a:ext>
            </a:extLst>
          </p:cNvPr>
          <p:cNvSpPr/>
          <p:nvPr/>
        </p:nvSpPr>
        <p:spPr>
          <a:xfrm>
            <a:off x="396000" y="112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B9FDAF6F-8473-4FF8-94E7-409ED09F3ACA}"/>
              </a:ext>
            </a:extLst>
          </p:cNvPr>
          <p:cNvSpPr/>
          <p:nvPr/>
        </p:nvSpPr>
        <p:spPr>
          <a:xfrm>
            <a:off x="1116000" y="981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A9663F1E-595A-4296-9EFE-2DE5EDE64D91}"/>
              </a:ext>
            </a:extLst>
          </p:cNvPr>
          <p:cNvSpPr/>
          <p:nvPr/>
        </p:nvSpPr>
        <p:spPr>
          <a:xfrm>
            <a:off x="612000" y="3933000"/>
            <a:ext cx="1584000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1E823A39-630B-4C8F-8637-CB81158C6188}"/>
              </a:ext>
            </a:extLst>
          </p:cNvPr>
          <p:cNvSpPr/>
          <p:nvPr/>
        </p:nvSpPr>
        <p:spPr>
          <a:xfrm>
            <a:off x="612000" y="321300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7" name="Gerade Verbindung 94">
            <a:extLst>
              <a:ext uri="{FF2B5EF4-FFF2-40B4-BE49-F238E27FC236}">
                <a16:creationId xmlns:a16="http://schemas.microsoft.com/office/drawing/2014/main" id="{57CAEBA2-A63E-49D5-862A-4AAD5259B97D}"/>
              </a:ext>
            </a:extLst>
          </p:cNvPr>
          <p:cNvCxnSpPr/>
          <p:nvPr/>
        </p:nvCxnSpPr>
        <p:spPr>
          <a:xfrm>
            <a:off x="612000" y="3357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Rechteck 239">
            <a:extLst>
              <a:ext uri="{FF2B5EF4-FFF2-40B4-BE49-F238E27FC236}">
                <a16:creationId xmlns:a16="http://schemas.microsoft.com/office/drawing/2014/main" id="{96862925-6454-43FD-B0F6-098F8AFBFA34}"/>
              </a:ext>
            </a:extLst>
          </p:cNvPr>
          <p:cNvSpPr/>
          <p:nvPr/>
        </p:nvSpPr>
        <p:spPr>
          <a:xfrm>
            <a:off x="1620220" y="3213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Name</a:t>
            </a:r>
          </a:p>
        </p:txBody>
      </p:sp>
      <p:cxnSp>
        <p:nvCxnSpPr>
          <p:cNvPr id="241" name="Gerade Verbindung 94">
            <a:extLst>
              <a:ext uri="{FF2B5EF4-FFF2-40B4-BE49-F238E27FC236}">
                <a16:creationId xmlns:a16="http://schemas.microsoft.com/office/drawing/2014/main" id="{D2C8A866-3641-4D18-8967-BBEFF8B417EE}"/>
              </a:ext>
            </a:extLst>
          </p:cNvPr>
          <p:cNvCxnSpPr>
            <a:cxnSpLocks/>
          </p:cNvCxnSpPr>
          <p:nvPr/>
        </p:nvCxnSpPr>
        <p:spPr>
          <a:xfrm>
            <a:off x="162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94">
            <a:extLst>
              <a:ext uri="{FF2B5EF4-FFF2-40B4-BE49-F238E27FC236}">
                <a16:creationId xmlns:a16="http://schemas.microsoft.com/office/drawing/2014/main" id="{361589E4-BA15-4271-B303-3D35AFC860EC}"/>
              </a:ext>
            </a:extLst>
          </p:cNvPr>
          <p:cNvCxnSpPr>
            <a:cxnSpLocks/>
          </p:cNvCxnSpPr>
          <p:nvPr/>
        </p:nvCxnSpPr>
        <p:spPr>
          <a:xfrm>
            <a:off x="1980220" y="3213000"/>
            <a:ext cx="0" cy="1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hteck 242">
            <a:extLst>
              <a:ext uri="{FF2B5EF4-FFF2-40B4-BE49-F238E27FC236}">
                <a16:creationId xmlns:a16="http://schemas.microsoft.com/office/drawing/2014/main" id="{E36522DB-DBC3-4F57-9EE9-31302A9585EA}"/>
              </a:ext>
            </a:extLst>
          </p:cNvPr>
          <p:cNvSpPr/>
          <p:nvPr/>
        </p:nvSpPr>
        <p:spPr>
          <a:xfrm>
            <a:off x="1620220" y="3933000"/>
            <a:ext cx="360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Beat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A3CF62A9-AE23-45BB-BEEE-E4503C9023F4}"/>
              </a:ext>
            </a:extLst>
          </p:cNvPr>
          <p:cNvSpPr/>
          <p:nvPr/>
        </p:nvSpPr>
        <p:spPr>
          <a:xfrm>
            <a:off x="396000" y="393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60CCA959-4008-4005-8323-3A48B9E8DAD2}"/>
              </a:ext>
            </a:extLst>
          </p:cNvPr>
          <p:cNvSpPr/>
          <p:nvPr/>
        </p:nvSpPr>
        <p:spPr>
          <a:xfrm>
            <a:off x="396000" y="3213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9B9604F6-5805-456C-9DCE-09F80792EFF4}"/>
              </a:ext>
            </a:extLst>
          </p:cNvPr>
          <p:cNvSpPr/>
          <p:nvPr/>
        </p:nvSpPr>
        <p:spPr>
          <a:xfrm>
            <a:off x="1620220" y="306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FBAF8D4C-D429-4E51-9E74-4CAB70FABBE9}"/>
              </a:ext>
            </a:extLst>
          </p:cNvPr>
          <p:cNvSpPr/>
          <p:nvPr/>
        </p:nvSpPr>
        <p:spPr>
          <a:xfrm>
            <a:off x="612000" y="908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A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3AE5EAC8-9F57-4D9C-965D-63A125B68119}"/>
              </a:ext>
            </a:extLst>
          </p:cNvPr>
          <p:cNvSpPr/>
          <p:nvPr/>
        </p:nvSpPr>
        <p:spPr>
          <a:xfrm>
            <a:off x="612000" y="2997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dirty="0">
                <a:solidFill>
                  <a:schemeClr val="tx1"/>
                </a:solidFill>
              </a:rPr>
              <a:t>Table B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1901CE74-2AFC-4D11-9975-63BFECADE02B}"/>
              </a:ext>
            </a:extLst>
          </p:cNvPr>
          <p:cNvSpPr/>
          <p:nvPr/>
        </p:nvSpPr>
        <p:spPr>
          <a:xfrm>
            <a:off x="2988000" y="1125000"/>
            <a:ext cx="3816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Name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[ 2 ] </a:t>
            </a:r>
            <a:r>
              <a:rPr lang="en-US" sz="1000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[Name] );</a:t>
            </a:r>
            <a:r>
              <a:rPr lang="en-US" sz="1000" dirty="0">
                <a:solidFill>
                  <a:schemeClr val="tx1"/>
                </a:solidFill>
              </a:rPr>
              <a:t> // Refers to inner context</a:t>
            </a:r>
            <a:endParaRPr lang="en-US" sz="1000" dirty="0">
              <a:solidFill>
                <a:srgbClr val="0000FF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[ 6 ]</a:t>
            </a:r>
            <a:r>
              <a:rPr lang="en-US" sz="1000" dirty="0">
                <a:solidFill>
                  <a:schemeClr val="tx1"/>
                </a:solidFill>
              </a:rPr>
              <a:t> );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Name]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 </a:t>
            </a:r>
            <a:r>
              <a:rPr lang="en-US" sz="1000" dirty="0">
                <a:solidFill>
                  <a:srgbClr val="00B050"/>
                </a:solidFill>
              </a:rPr>
              <a:t>2]</a:t>
            </a:r>
            <a:r>
              <a:rPr lang="en-US" sz="1000" dirty="0">
                <a:solidFill>
                  <a:schemeClr val="tx1"/>
                </a:solidFill>
              </a:rPr>
              <a:t> );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4" name="Geschweifte Klammer rechts 253">
            <a:extLst>
              <a:ext uri="{FF2B5EF4-FFF2-40B4-BE49-F238E27FC236}">
                <a16:creationId xmlns:a16="http://schemas.microsoft.com/office/drawing/2014/main" id="{895FBFF8-5F63-4650-AF10-690CDDF439F2}"/>
              </a:ext>
            </a:extLst>
          </p:cNvPr>
          <p:cNvSpPr/>
          <p:nvPr/>
        </p:nvSpPr>
        <p:spPr>
          <a:xfrm flipH="1">
            <a:off x="5580000" y="3861050"/>
            <a:ext cx="216000" cy="28800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ED97300B-7B9A-4B63-B8ED-8179621CF3C8}"/>
              </a:ext>
            </a:extLst>
          </p:cNvPr>
          <p:cNvSpPr/>
          <p:nvPr/>
        </p:nvSpPr>
        <p:spPr>
          <a:xfrm>
            <a:off x="2988000" y="3573000"/>
            <a:ext cx="3816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A, 3, Name ) // Establish a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( </a:t>
            </a:r>
            <a:r>
              <a:rPr lang="en-US" sz="1000" dirty="0">
                <a:solidFill>
                  <a:srgbClr val="00B050"/>
                </a:solidFill>
              </a:rPr>
              <a:t>[ </a:t>
            </a:r>
            <a:r>
              <a:rPr lang="en-US" sz="1000" b="1" dirty="0">
                <a:solidFill>
                  <a:srgbClr val="00B050"/>
                </a:solidFill>
              </a:rPr>
              <a:t>.</a:t>
            </a:r>
            <a:r>
              <a:rPr lang="en-US" sz="1000" dirty="0">
                <a:solidFill>
                  <a:srgbClr val="00B050"/>
                </a:solidFill>
              </a:rPr>
              <a:t> ]</a:t>
            </a:r>
            <a:r>
              <a:rPr lang="en-US" sz="1000" dirty="0">
                <a:solidFill>
                  <a:schemeClr val="tx1"/>
                </a:solidFill>
              </a:rPr>
              <a:t> ); // Point = current row &amp; column context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</a:t>
            </a:r>
            <a:r>
              <a:rPr lang="en-US" sz="1000" b="1" dirty="0">
                <a:solidFill>
                  <a:schemeClr val="tx1"/>
                </a:solidFill>
              </a:rPr>
              <a:t>with table </a:t>
            </a:r>
            <a:r>
              <a:rPr lang="en-US" sz="1000" dirty="0">
                <a:solidFill>
                  <a:schemeClr val="tx1"/>
                </a:solidFill>
              </a:rPr>
              <a:t>( Table B, 5, Name ) // Establish new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{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00FF"/>
                </a:solidFill>
              </a:rPr>
              <a:t>[ </a:t>
            </a:r>
            <a:r>
              <a:rPr lang="en-US" sz="1000" b="1" dirty="0">
                <a:solidFill>
                  <a:srgbClr val="0000FF"/>
                </a:solidFill>
              </a:rPr>
              <a:t>.</a:t>
            </a:r>
            <a:r>
              <a:rPr lang="en-US" sz="1000" dirty="0">
                <a:solidFill>
                  <a:srgbClr val="0000FF"/>
                </a:solidFill>
              </a:rPr>
              <a:t> ] ); </a:t>
            </a:r>
            <a:r>
              <a:rPr lang="en-US" sz="1000" dirty="0">
                <a:solidFill>
                  <a:schemeClr val="tx1"/>
                </a:solidFill>
              </a:rPr>
              <a:t>// Refers to inner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</a:t>
            </a:r>
            <a:r>
              <a:rPr lang="en-US" sz="1000" b="1" dirty="0">
                <a:solidFill>
                  <a:schemeClr val="tx1"/>
                </a:solidFill>
              </a:rPr>
              <a:t>echo</a:t>
            </a:r>
            <a:r>
              <a:rPr lang="en-US" sz="1000" dirty="0">
                <a:solidFill>
                  <a:schemeClr val="tx1"/>
                </a:solidFill>
              </a:rPr>
              <a:t> ( </a:t>
            </a:r>
            <a:r>
              <a:rPr lang="en-US" sz="1000" dirty="0">
                <a:solidFill>
                  <a:srgbClr val="00B050"/>
                </a:solidFill>
              </a:rPr>
              <a:t>[</a:t>
            </a:r>
            <a:r>
              <a:rPr lang="en-US" sz="1000" b="1" dirty="0">
                <a:solidFill>
                  <a:srgbClr val="00B050"/>
                </a:solidFill>
              </a:rPr>
              <a:t>^</a:t>
            </a:r>
            <a:r>
              <a:rPr lang="en-US" sz="1000" dirty="0">
                <a:solidFill>
                  <a:srgbClr val="00B050"/>
                </a:solidFill>
              </a:rPr>
              <a:t> </a:t>
            </a:r>
            <a:r>
              <a:rPr lang="en-US" sz="1000" b="1" dirty="0">
                <a:solidFill>
                  <a:srgbClr val="00B050"/>
                </a:solidFill>
              </a:rPr>
              <a:t>. </a:t>
            </a:r>
            <a:r>
              <a:rPr lang="en-US" sz="1000" dirty="0">
                <a:solidFill>
                  <a:srgbClr val="00B050"/>
                </a:solidFill>
              </a:rPr>
              <a:t>] </a:t>
            </a:r>
            <a:r>
              <a:rPr lang="en-US" sz="1000" dirty="0">
                <a:solidFill>
                  <a:schemeClr val="tx1"/>
                </a:solidFill>
              </a:rPr>
              <a:t>); // The circumflex symbol refers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                          // to the next outer context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10F2ECFF-D7C2-44D8-B783-84410BF0815C}"/>
              </a:ext>
            </a:extLst>
          </p:cNvPr>
          <p:cNvSpPr/>
          <p:nvPr/>
        </p:nvSpPr>
        <p:spPr>
          <a:xfrm>
            <a:off x="2988000" y="90900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with table names and rows: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4266DA77-361A-4335-A80E-8782BE71C9B7}"/>
              </a:ext>
            </a:extLst>
          </p:cNvPr>
          <p:cNvSpPr/>
          <p:nvPr/>
        </p:nvSpPr>
        <p:spPr>
          <a:xfrm>
            <a:off x="2988000" y="3356950"/>
            <a:ext cx="1080000" cy="216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>
              <a:lnSpc>
                <a:spcPct val="90000"/>
              </a:lnSpc>
            </a:pPr>
            <a:r>
              <a:rPr lang="en-US" sz="1000" b="1" u="sng" dirty="0">
                <a:solidFill>
                  <a:schemeClr val="tx1"/>
                </a:solidFill>
              </a:rPr>
              <a:t>Partial Table Specifications also including columns:</a:t>
            </a: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2C20A403-F1D4-44DB-A3C6-ACB25EE28C00}"/>
              </a:ext>
            </a:extLst>
          </p:cNvPr>
          <p:cNvSpPr/>
          <p:nvPr/>
        </p:nvSpPr>
        <p:spPr>
          <a:xfrm>
            <a:off x="6948000" y="1125000"/>
            <a:ext cx="864000" cy="20879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D2E0778D-74D7-4778-A322-EC2A2F118B9C}"/>
              </a:ext>
            </a:extLst>
          </p:cNvPr>
          <p:cNvSpPr/>
          <p:nvPr/>
        </p:nvSpPr>
        <p:spPr>
          <a:xfrm>
            <a:off x="6876000" y="3573000"/>
            <a:ext cx="864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5000"/>
              </a:lnSpc>
            </a:pPr>
            <a:r>
              <a:rPr lang="en-US" sz="1000" b="1" dirty="0">
                <a:solidFill>
                  <a:schemeClr val="tx1"/>
                </a:solidFill>
              </a:rPr>
              <a:t>Output: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Abel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Beat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Abel</a:t>
            </a:r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A702CF76-8348-436D-ADB7-4A223946F15C}"/>
              </a:ext>
            </a:extLst>
          </p:cNvPr>
          <p:cNvCxnSpPr>
            <a:cxnSpLocks/>
          </p:cNvCxnSpPr>
          <p:nvPr/>
        </p:nvCxnSpPr>
        <p:spPr>
          <a:xfrm flipH="1">
            <a:off x="1548000" y="1629000"/>
            <a:ext cx="1224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 Verbindung mit Pfeil 262">
            <a:extLst>
              <a:ext uri="{FF2B5EF4-FFF2-40B4-BE49-F238E27FC236}">
                <a16:creationId xmlns:a16="http://schemas.microsoft.com/office/drawing/2014/main" id="{F6133C8B-228F-464F-B6B8-D6C79A28E280}"/>
              </a:ext>
            </a:extLst>
          </p:cNvPr>
          <p:cNvCxnSpPr>
            <a:cxnSpLocks/>
          </p:cNvCxnSpPr>
          <p:nvPr/>
        </p:nvCxnSpPr>
        <p:spPr>
          <a:xfrm flipV="1">
            <a:off x="2772000" y="1629000"/>
            <a:ext cx="0" cy="316800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Gerade Verbindung mit Pfeil 264">
            <a:extLst>
              <a:ext uri="{FF2B5EF4-FFF2-40B4-BE49-F238E27FC236}">
                <a16:creationId xmlns:a16="http://schemas.microsoft.com/office/drawing/2014/main" id="{A2B22C6D-804E-41E6-A913-DDCAC820F8C9}"/>
              </a:ext>
            </a:extLst>
          </p:cNvPr>
          <p:cNvCxnSpPr>
            <a:cxnSpLocks/>
          </p:cNvCxnSpPr>
          <p:nvPr/>
        </p:nvCxnSpPr>
        <p:spPr>
          <a:xfrm flipH="1">
            <a:off x="2772000" y="1629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265">
            <a:extLst>
              <a:ext uri="{FF2B5EF4-FFF2-40B4-BE49-F238E27FC236}">
                <a16:creationId xmlns:a16="http://schemas.microsoft.com/office/drawing/2014/main" id="{751EF999-4594-4752-A489-CBEE237EE580}"/>
              </a:ext>
            </a:extLst>
          </p:cNvPr>
          <p:cNvCxnSpPr>
            <a:cxnSpLocks/>
          </p:cNvCxnSpPr>
          <p:nvPr/>
        </p:nvCxnSpPr>
        <p:spPr>
          <a:xfrm flipH="1">
            <a:off x="2772000" y="2781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Gerade Verbindung mit Pfeil 266">
            <a:extLst>
              <a:ext uri="{FF2B5EF4-FFF2-40B4-BE49-F238E27FC236}">
                <a16:creationId xmlns:a16="http://schemas.microsoft.com/office/drawing/2014/main" id="{1BD80A51-734F-42F2-8B73-F281DF4C6937}"/>
              </a:ext>
            </a:extLst>
          </p:cNvPr>
          <p:cNvCxnSpPr>
            <a:cxnSpLocks/>
          </p:cNvCxnSpPr>
          <p:nvPr/>
        </p:nvCxnSpPr>
        <p:spPr>
          <a:xfrm flipH="1">
            <a:off x="2772000" y="4005000"/>
            <a:ext cx="288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224BA63-E72A-42E8-BD4D-698C251C6CE8}"/>
              </a:ext>
            </a:extLst>
          </p:cNvPr>
          <p:cNvCxnSpPr>
            <a:cxnSpLocks/>
          </p:cNvCxnSpPr>
          <p:nvPr/>
        </p:nvCxnSpPr>
        <p:spPr>
          <a:xfrm flipH="1">
            <a:off x="2772000" y="4797000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FFF9A149-57D5-4FE6-AF92-DA229F0CCB10}"/>
              </a:ext>
            </a:extLst>
          </p:cNvPr>
          <p:cNvCxnSpPr>
            <a:cxnSpLocks/>
          </p:cNvCxnSpPr>
          <p:nvPr/>
        </p:nvCxnSpPr>
        <p:spPr>
          <a:xfrm flipV="1">
            <a:off x="2556000" y="2349000"/>
            <a:ext cx="0" cy="223200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Gerade Verbindung mit Pfeil 270">
            <a:extLst>
              <a:ext uri="{FF2B5EF4-FFF2-40B4-BE49-F238E27FC236}">
                <a16:creationId xmlns:a16="http://schemas.microsoft.com/office/drawing/2014/main" id="{96155636-8566-4B78-B405-BAD7C7E6B16F}"/>
              </a:ext>
            </a:extLst>
          </p:cNvPr>
          <p:cNvCxnSpPr>
            <a:cxnSpLocks/>
          </p:cNvCxnSpPr>
          <p:nvPr/>
        </p:nvCxnSpPr>
        <p:spPr>
          <a:xfrm flipH="1">
            <a:off x="2556000" y="2349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C0957FCF-8B20-4405-957B-573844931763}"/>
              </a:ext>
            </a:extLst>
          </p:cNvPr>
          <p:cNvCxnSpPr>
            <a:cxnSpLocks/>
          </p:cNvCxnSpPr>
          <p:nvPr/>
        </p:nvCxnSpPr>
        <p:spPr>
          <a:xfrm flipH="1">
            <a:off x="2556000" y="4581000"/>
            <a:ext cx="648000" cy="0"/>
          </a:xfrm>
          <a:prstGeom prst="straightConnector1">
            <a:avLst/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>
            <a:extLst>
              <a:ext uri="{FF2B5EF4-FFF2-40B4-BE49-F238E27FC236}">
                <a16:creationId xmlns:a16="http://schemas.microsoft.com/office/drawing/2014/main" id="{8D827FAB-09AF-4A9A-97AD-6611548CE38B}"/>
              </a:ext>
            </a:extLst>
          </p:cNvPr>
          <p:cNvCxnSpPr>
            <a:cxnSpLocks/>
          </p:cNvCxnSpPr>
          <p:nvPr/>
        </p:nvCxnSpPr>
        <p:spPr>
          <a:xfrm flipH="1">
            <a:off x="2052000" y="4005000"/>
            <a:ext cx="504000" cy="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32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2074505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B25F4F-FBCF-4C4E-AA15-04F7EA0CB832}"/>
              </a:ext>
            </a:extLst>
          </p:cNvPr>
          <p:cNvSpPr/>
          <p:nvPr/>
        </p:nvSpPr>
        <p:spPr>
          <a:xfrm>
            <a:off x="36000" y="981000"/>
            <a:ext cx="2232000" cy="1728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Start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Reflective code execution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Misc. control flow functions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566E23E7-F9CA-4744-B890-4CDCF09827FC}"/>
              </a:ext>
            </a:extLst>
          </p:cNvPr>
          <p:cNvSpPr/>
          <p:nvPr/>
        </p:nvSpPr>
        <p:spPr>
          <a:xfrm>
            <a:off x="36000" y="2781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Input / Output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echo, input, 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clear screen, cursor positions,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colors)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2715AA32-8EAF-45C8-BE31-703315685336}"/>
              </a:ext>
            </a:extLst>
          </p:cNvPr>
          <p:cNvSpPr/>
          <p:nvPr/>
        </p:nvSpPr>
        <p:spPr>
          <a:xfrm>
            <a:off x="36000" y="4149000"/>
            <a:ext cx="2232000" cy="122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 &amp; Format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AD1C4384-F554-4025-9591-3A94928D4694}"/>
              </a:ext>
            </a:extLst>
          </p:cNvPr>
          <p:cNvSpPr/>
          <p:nvPr/>
        </p:nvSpPr>
        <p:spPr>
          <a:xfrm>
            <a:off x="2340000" y="981000"/>
            <a:ext cx="2232000" cy="144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EC8EBD0E-614A-41CA-B43C-08F197604B8B}"/>
              </a:ext>
            </a:extLst>
          </p:cNvPr>
          <p:cNvSpPr/>
          <p:nvPr/>
        </p:nvSpPr>
        <p:spPr>
          <a:xfrm>
            <a:off x="2340000" y="249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coding,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functions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random strings)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410563D6-851F-43B6-85E5-39C51DBE734E}"/>
              </a:ext>
            </a:extLst>
          </p:cNvPr>
          <p:cNvSpPr/>
          <p:nvPr/>
        </p:nvSpPr>
        <p:spPr>
          <a:xfrm>
            <a:off x="2340000" y="3573000"/>
            <a:ext cx="2232000" cy="100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functions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weekday from date)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00A816FA-9898-44C1-9E25-33A6764929DF}"/>
              </a:ext>
            </a:extLst>
          </p:cNvPr>
          <p:cNvSpPr/>
          <p:nvPr/>
        </p:nvSpPr>
        <p:spPr>
          <a:xfrm>
            <a:off x="2340000" y="4653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Parameter set search &amp;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manipulations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transpose)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8C66F0B6-5B68-44DA-A605-A3883BE0ACEF}"/>
              </a:ext>
            </a:extLst>
          </p:cNvPr>
          <p:cNvSpPr/>
          <p:nvPr/>
        </p:nvSpPr>
        <p:spPr>
          <a:xfrm>
            <a:off x="4644000" y="981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Create and delete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 / save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Input / output with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(e.g. listing tables, menus)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8E43557-5919-4BC9-B344-BBF82C0014A9}"/>
              </a:ext>
            </a:extLst>
          </p:cNvPr>
          <p:cNvSpPr/>
          <p:nvPr/>
        </p:nvSpPr>
        <p:spPr>
          <a:xfrm>
            <a:off x="4644000" y="2277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Processing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process headers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columns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rows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 table contents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Rename, copy and split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C0DC8E5A-B1F0-4A2C-B66C-604E4568E713}"/>
              </a:ext>
            </a:extLst>
          </p:cNvPr>
          <p:cNvSpPr/>
          <p:nvPr/>
        </p:nvSpPr>
        <p:spPr>
          <a:xfrm>
            <a:off x="4644000" y="3573000"/>
            <a:ext cx="2232000" cy="100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 - Advanced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Check and compare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Look up from other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Pivoting and consolidating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Combining multiple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Exploring and extracting tables</a:t>
            </a:r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CA30B6CA-DB3C-403A-85E5-82A8DC5DA1C0}"/>
              </a:ext>
            </a:extLst>
          </p:cNvPr>
          <p:cNvSpPr/>
          <p:nvPr/>
        </p:nvSpPr>
        <p:spPr>
          <a:xfrm>
            <a:off x="4644000" y="4653000"/>
            <a:ext cx="223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Formatting &amp; Styling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Define colors to use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 tables, rows, columns, cells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Translating to file format to save</a:t>
            </a:r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FD78D88E-B925-4B6C-B1D2-02CDC487C87F}"/>
              </a:ext>
            </a:extLst>
          </p:cNvPr>
          <p:cNvSpPr/>
          <p:nvPr/>
        </p:nvSpPr>
        <p:spPr>
          <a:xfrm>
            <a:off x="6948000" y="981000"/>
            <a:ext cx="2232000" cy="122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(JSON format)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 functions</a:t>
            </a:r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C4F78FB8-0471-454E-BCE6-090533527454}"/>
              </a:ext>
            </a:extLst>
          </p:cNvPr>
          <p:cNvSpPr/>
          <p:nvPr/>
        </p:nvSpPr>
        <p:spPr>
          <a:xfrm>
            <a:off x="6948000" y="2277000"/>
            <a:ext cx="2232000" cy="122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sym.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and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decompression</a:t>
            </a:r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BD0E58F2-F6F8-4475-A960-140F76E8DDDF}"/>
              </a:ext>
            </a:extLst>
          </p:cNvPr>
          <p:cNvSpPr/>
          <p:nvPr/>
        </p:nvSpPr>
        <p:spPr>
          <a:xfrm>
            <a:off x="6948000" y="3573000"/>
            <a:ext cx="2232000" cy="100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8FC7A6AA-ECC5-40C9-92E7-3E158C71FE5E}"/>
              </a:ext>
            </a:extLst>
          </p:cNvPr>
          <p:cNvSpPr/>
          <p:nvPr/>
        </p:nvSpPr>
        <p:spPr>
          <a:xfrm>
            <a:off x="6948000" y="4653000"/>
            <a:ext cx="2232000" cy="720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 – local assistance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 and access online docs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 tables with browsers or tools</a:t>
            </a:r>
          </a:p>
        </p:txBody>
      </p:sp>
    </p:spTree>
    <p:extLst>
      <p:ext uri="{BB962C8B-B14F-4D97-AF65-F5344CB8AC3E}">
        <p14:creationId xmlns:p14="http://schemas.microsoft.com/office/powerpoint/2010/main" val="19499288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Overview</a:t>
            </a:r>
            <a:br>
              <a:rPr lang="en-US"/>
            </a:b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FE1916B-A96F-45A4-B2DB-3A890EED082D}"/>
              </a:ext>
            </a:extLst>
          </p:cNvPr>
          <p:cNvSpPr/>
          <p:nvPr/>
        </p:nvSpPr>
        <p:spPr>
          <a:xfrm>
            <a:off x="36000" y="981000"/>
            <a:ext cx="2232000" cy="1440000"/>
          </a:xfrm>
          <a:prstGeom prst="rect">
            <a:avLst/>
          </a:prstGeom>
          <a:solidFill>
            <a:srgbClr val="F0C8F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Control Flow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Branches (if ... else)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Loops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User function definition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 err="1">
                <a:solidFill>
                  <a:schemeClr val="tx1"/>
                </a:solidFill>
              </a:rPr>
              <a:t>Lauch</a:t>
            </a:r>
            <a:r>
              <a:rPr lang="en-US" sz="1000" dirty="0">
                <a:solidFill>
                  <a:schemeClr val="tx1"/>
                </a:solidFill>
              </a:rPr>
              <a:t> other </a:t>
            </a:r>
            <a:r>
              <a:rPr lang="en-US" sz="1000" dirty="0" err="1">
                <a:solidFill>
                  <a:schemeClr val="tx1"/>
                </a:solidFill>
              </a:rPr>
              <a:t>B4P</a:t>
            </a:r>
            <a:r>
              <a:rPr lang="en-US" sz="1000" dirty="0">
                <a:solidFill>
                  <a:schemeClr val="tx1"/>
                </a:solidFill>
              </a:rPr>
              <a:t> programs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Exception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Comparison + selection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Code execution functions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02C29BE-EAFB-43C6-9803-85E7D0311EC4}"/>
              </a:ext>
            </a:extLst>
          </p:cNvPr>
          <p:cNvSpPr/>
          <p:nvPr/>
        </p:nvSpPr>
        <p:spPr>
          <a:xfrm>
            <a:off x="36000" y="2493000"/>
            <a:ext cx="2232000" cy="79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 err="1">
                <a:solidFill>
                  <a:schemeClr val="tx1"/>
                </a:solidFill>
              </a:rPr>
              <a:t>Consle</a:t>
            </a:r>
            <a:r>
              <a:rPr lang="en-US" sz="1200" b="1" dirty="0">
                <a:solidFill>
                  <a:schemeClr val="tx1"/>
                </a:solidFill>
              </a:rPr>
              <a:t> I/O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Standard text I/O  (echo, input, ...)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special effects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Inspection and debugging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B45363B-C0D0-4599-967D-C0BE8673F1EA}"/>
              </a:ext>
            </a:extLst>
          </p:cNvPr>
          <p:cNvSpPr/>
          <p:nvPr/>
        </p:nvSpPr>
        <p:spPr>
          <a:xfrm>
            <a:off x="36000" y="3357000"/>
            <a:ext cx="2232000" cy="129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Type Conversion. Formatting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literal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numeral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parameter 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Conversion to date, time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advanced functions (e.g. best type)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excel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BBB3F0D-3297-4955-B5EA-A06F99C1D8A3}"/>
              </a:ext>
            </a:extLst>
          </p:cNvPr>
          <p:cNvSpPr/>
          <p:nvPr/>
        </p:nvSpPr>
        <p:spPr>
          <a:xfrm>
            <a:off x="2340000" y="981000"/>
            <a:ext cx="2232000" cy="136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Mathematics &amp; Statistics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functions (e.g. abs)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Transcendental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Series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Matrix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Statistics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Conditional combination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Finance and business functions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8D52D5E-256A-4717-8AE1-F0595B76F937}"/>
              </a:ext>
            </a:extLst>
          </p:cNvPr>
          <p:cNvSpPr/>
          <p:nvPr/>
        </p:nvSpPr>
        <p:spPr>
          <a:xfrm>
            <a:off x="2340000" y="2421000"/>
            <a:ext cx="2232000" cy="72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String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String search and extraction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Character encoding and decoding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Miscellaneous string functions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3CC33A6-6945-45DB-A371-67D1C2D5FAF9}"/>
              </a:ext>
            </a:extLst>
          </p:cNvPr>
          <p:cNvSpPr/>
          <p:nvPr/>
        </p:nvSpPr>
        <p:spPr>
          <a:xfrm>
            <a:off x="2340000" y="3213000"/>
            <a:ext cx="2232000" cy="93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Date and 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Date and rescheduling functions 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Time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Stopwatch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Sleep and wait functions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A6D7E4C6-25B6-4558-9727-E5D9F523B3BA}"/>
              </a:ext>
            </a:extLst>
          </p:cNvPr>
          <p:cNvSpPr/>
          <p:nvPr/>
        </p:nvSpPr>
        <p:spPr>
          <a:xfrm>
            <a:off x="2340000" y="4221000"/>
            <a:ext cx="2232000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Parameter Set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search &amp; extraction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4D45550-7F32-4714-A5D6-1B6484C1B68A}"/>
              </a:ext>
            </a:extLst>
          </p:cNvPr>
          <p:cNvSpPr/>
          <p:nvPr/>
        </p:nvSpPr>
        <p:spPr>
          <a:xfrm>
            <a:off x="4644000" y="981000"/>
            <a:ext cx="2232000" cy="237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Table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Console I/O with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Creating, writing, reading, deleting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Accessing table information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Searching and exploring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Control flow functions for tables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Processing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(Headers, columns, rows, cells,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pivoting, consolidating, etc.)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Multi-table integration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(Comparing, validating, lookups,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combining multiple tables)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Formatting and styling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(Making the final touch)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FC6242F2-1362-4166-9177-6B08BB4D8874}"/>
              </a:ext>
            </a:extLst>
          </p:cNvPr>
          <p:cNvSpPr/>
          <p:nvPr/>
        </p:nvSpPr>
        <p:spPr>
          <a:xfrm>
            <a:off x="4644000" y="3429000"/>
            <a:ext cx="2232000" cy="12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 variables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Arrays and structures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Loading and saving variables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Variable references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Resident attributes functions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3229E2CC-5971-4446-8F15-1BC04250557A}"/>
              </a:ext>
            </a:extLst>
          </p:cNvPr>
          <p:cNvSpPr/>
          <p:nvPr/>
        </p:nvSpPr>
        <p:spPr>
          <a:xfrm>
            <a:off x="6948000" y="981000"/>
            <a:ext cx="223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Directory &amp; File System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Basics directory and file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Listing &amp; searching directories, files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Manipulating directories, files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(copy, rename, delete,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</a:t>
            </a:r>
            <a:r>
              <a:rPr lang="en-US" sz="1000" dirty="0" err="1">
                <a:solidFill>
                  <a:schemeClr val="tx1"/>
                </a:solidFill>
              </a:rPr>
              <a:t>symolic</a:t>
            </a:r>
            <a:r>
              <a:rPr lang="en-US" sz="1000" dirty="0">
                <a:solidFill>
                  <a:schemeClr val="tx1"/>
                </a:solidFill>
              </a:rPr>
              <a:t> links)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File compression &amp; decompression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B241ADF3-C154-4DFE-9485-79E26D04FEA4}"/>
              </a:ext>
            </a:extLst>
          </p:cNvPr>
          <p:cNvSpPr/>
          <p:nvPr/>
        </p:nvSpPr>
        <p:spPr>
          <a:xfrm>
            <a:off x="6931680" y="2349000"/>
            <a:ext cx="223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System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Execute system commands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Set / get locale info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Licensing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CF9F0305-B84F-45BF-805A-5963757D46A7}"/>
              </a:ext>
            </a:extLst>
          </p:cNvPr>
          <p:cNvSpPr/>
          <p:nvPr/>
        </p:nvSpPr>
        <p:spPr>
          <a:xfrm>
            <a:off x="6948000" y="3213000"/>
            <a:ext cx="2232000" cy="144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200" b="1" dirty="0">
                <a:solidFill>
                  <a:schemeClr val="tx1"/>
                </a:solidFill>
              </a:rPr>
              <a:t>Help &amp; Support Functions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help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docs, docs search (on-line docs)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view, view reset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list / explain / dump functions</a:t>
            </a:r>
          </a:p>
        </p:txBody>
      </p:sp>
    </p:spTree>
    <p:extLst>
      <p:ext uri="{BB962C8B-B14F-4D97-AF65-F5344CB8AC3E}">
        <p14:creationId xmlns:p14="http://schemas.microsoft.com/office/powerpoint/2010/main" val="16444767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hteck 80">
            <a:extLst>
              <a:ext uri="{FF2B5EF4-FFF2-40B4-BE49-F238E27FC236}">
                <a16:creationId xmlns:a16="http://schemas.microsoft.com/office/drawing/2014/main" id="{53B60B36-2CDE-4FEE-95F0-FB83DED578BC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E548A823-DABF-4834-9472-2468787572F0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FD50575B-D5D0-450D-ACE1-8D39C713CFB0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A39F9B5D-F778-4071-A3ED-7DFDE1CDABD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F0A86231-682E-4B6C-9DB1-E16574540C3D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5A526ED-C9DC-434C-8712-6D58CB6AE346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Validation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validate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5628C535-3CCD-4B86-B65B-DFE3E64A35F7}"/>
              </a:ext>
            </a:extLst>
          </p:cNvPr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76C69CEE-1F32-47EB-A52C-4A1C3F254A7C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validate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Digest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digest,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797000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matching rows will be </a:t>
            </a:r>
            <a:r>
              <a:rPr lang="en-US" sz="1000" i="1" dirty="0">
                <a:solidFill>
                  <a:schemeClr val="tx1"/>
                </a:solidFill>
              </a:rPr>
              <a:t>digested</a:t>
            </a:r>
            <a:r>
              <a:rPr lang="en-US" sz="1000" dirty="0">
                <a:solidFill>
                  <a:schemeClr val="tx1"/>
                </a:solidFill>
              </a:rPr>
              <a:t> into the target table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723856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FA91F31E-8DD2-4E83-941D-5DF4BBC09D00}"/>
              </a:ext>
            </a:extLst>
          </p:cNvPr>
          <p:cNvSpPr/>
          <p:nvPr/>
        </p:nvSpPr>
        <p:spPr>
          <a:xfrm>
            <a:off x="5220130" y="119700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A6F0C1C9-2C21-4E4C-B0B7-5ED1E99F7FBE}"/>
              </a:ext>
            </a:extLst>
          </p:cNvPr>
          <p:cNvSpPr/>
          <p:nvPr/>
        </p:nvSpPr>
        <p:spPr>
          <a:xfrm>
            <a:off x="4788070" y="119700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DBE0BEB9-FFEB-4712-B27F-5D4DAB9DB3BC}"/>
              </a:ext>
            </a:extLst>
          </p:cNvPr>
          <p:cNvSpPr/>
          <p:nvPr/>
        </p:nvSpPr>
        <p:spPr>
          <a:xfrm>
            <a:off x="4284000" y="112499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0CE68F2D-686A-4D6A-98DE-E239E17D6A54}"/>
              </a:ext>
            </a:extLst>
          </p:cNvPr>
          <p:cNvSpPr/>
          <p:nvPr/>
        </p:nvSpPr>
        <p:spPr>
          <a:xfrm>
            <a:off x="4284000" y="119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58FB65FF-0729-4F61-98A3-1D2E4F0A8A52}"/>
              </a:ext>
            </a:extLst>
          </p:cNvPr>
          <p:cNvSpPr/>
          <p:nvPr/>
        </p:nvSpPr>
        <p:spPr>
          <a:xfrm>
            <a:off x="4500030" y="119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0" name="Gerade Verbindung 374">
            <a:extLst>
              <a:ext uri="{FF2B5EF4-FFF2-40B4-BE49-F238E27FC236}">
                <a16:creationId xmlns:a16="http://schemas.microsoft.com/office/drawing/2014/main" id="{29A092CD-B3FA-48A9-91BD-BA4475F5FF84}"/>
              </a:ext>
            </a:extLst>
          </p:cNvPr>
          <p:cNvCxnSpPr/>
          <p:nvPr/>
        </p:nvCxnSpPr>
        <p:spPr>
          <a:xfrm>
            <a:off x="4284000" y="119700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hteck 270">
            <a:extLst>
              <a:ext uri="{FF2B5EF4-FFF2-40B4-BE49-F238E27FC236}">
                <a16:creationId xmlns:a16="http://schemas.microsoft.com/office/drawing/2014/main" id="{5885318F-5CAA-4DC5-95E9-340D21815692}"/>
              </a:ext>
            </a:extLst>
          </p:cNvPr>
          <p:cNvSpPr/>
          <p:nvPr/>
        </p:nvSpPr>
        <p:spPr>
          <a:xfrm>
            <a:off x="4284000" y="14850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ABFF834D-48BB-4A31-AC31-503513F38384}"/>
              </a:ext>
            </a:extLst>
          </p:cNvPr>
          <p:cNvSpPr/>
          <p:nvPr/>
        </p:nvSpPr>
        <p:spPr>
          <a:xfrm>
            <a:off x="478807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A4011EA9-4C6E-4397-8596-1A4FEFB1B6AF}"/>
              </a:ext>
            </a:extLst>
          </p:cNvPr>
          <p:cNvSpPr/>
          <p:nvPr/>
        </p:nvSpPr>
        <p:spPr>
          <a:xfrm>
            <a:off x="493209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CBD742C8-913E-49EA-B0FE-33D9E6EA7E9C}"/>
              </a:ext>
            </a:extLst>
          </p:cNvPr>
          <p:cNvSpPr/>
          <p:nvPr/>
        </p:nvSpPr>
        <p:spPr>
          <a:xfrm>
            <a:off x="5220130" y="148502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815767A-2F47-4412-849F-54AB7CD290D2}"/>
              </a:ext>
            </a:extLst>
          </p:cNvPr>
          <p:cNvSpPr/>
          <p:nvPr/>
        </p:nvSpPr>
        <p:spPr>
          <a:xfrm>
            <a:off x="4500030" y="148502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BB7308C7-2608-491A-B9F1-4EBA3C6D7497}"/>
              </a:ext>
            </a:extLst>
          </p:cNvPr>
          <p:cNvSpPr/>
          <p:nvPr/>
        </p:nvSpPr>
        <p:spPr>
          <a:xfrm>
            <a:off x="4284000" y="18450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AF32D689-E58A-4BAF-B30B-698FDCDCD741}"/>
              </a:ext>
            </a:extLst>
          </p:cNvPr>
          <p:cNvSpPr/>
          <p:nvPr/>
        </p:nvSpPr>
        <p:spPr>
          <a:xfrm>
            <a:off x="478807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A4BA50DF-0D3C-48E4-9DD4-27A16384F288}"/>
              </a:ext>
            </a:extLst>
          </p:cNvPr>
          <p:cNvSpPr/>
          <p:nvPr/>
        </p:nvSpPr>
        <p:spPr>
          <a:xfrm>
            <a:off x="493209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A77D56C8-AAD1-4C3F-932D-32682F183994}"/>
              </a:ext>
            </a:extLst>
          </p:cNvPr>
          <p:cNvSpPr/>
          <p:nvPr/>
        </p:nvSpPr>
        <p:spPr>
          <a:xfrm>
            <a:off x="5220130" y="18450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2F1A50D6-E93B-4220-8532-DAE17819BC91}"/>
              </a:ext>
            </a:extLst>
          </p:cNvPr>
          <p:cNvSpPr/>
          <p:nvPr/>
        </p:nvSpPr>
        <p:spPr>
          <a:xfrm>
            <a:off x="4500030" y="18450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24132015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fast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3B5C5B38-243A-4138-A963-FFBFFEE7AB21}"/>
              </a:ext>
            </a:extLst>
          </p:cNvPr>
          <p:cNvSpPr/>
          <p:nvPr/>
        </p:nvSpPr>
        <p:spPr>
          <a:xfrm>
            <a:off x="2196488" y="693000"/>
            <a:ext cx="216000" cy="1224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Quantiles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D8B0F09-952F-4876-ABEB-73FBAE86C6D2}"/>
              </a:ext>
            </a:extLst>
          </p:cNvPr>
          <p:cNvSpPr/>
          <p:nvPr/>
        </p:nvSpPr>
        <p:spPr>
          <a:xfrm>
            <a:off x="1620000" y="1052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C652E1D3-6256-4E30-AD7C-6BD744C4185F}"/>
              </a:ext>
            </a:extLst>
          </p:cNvPr>
          <p:cNvSpPr/>
          <p:nvPr/>
        </p:nvSpPr>
        <p:spPr>
          <a:xfrm>
            <a:off x="2484488" y="1413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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aseline="-25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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A7CB54A-9EE4-4ACC-9703-2F842D05AF42}"/>
              </a:ext>
            </a:extLst>
          </p:cNvPr>
          <p:cNvSpPr/>
          <p:nvPr/>
        </p:nvSpPr>
        <p:spPr>
          <a:xfrm>
            <a:off x="2484488" y="837000"/>
            <a:ext cx="864488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x </a:t>
            </a:r>
            <a:r>
              <a:rPr lang="en-US" sz="1200" baseline="-25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n·p+1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314B06D4-E9AD-496E-934A-C6D3F81394AF}"/>
              </a:ext>
            </a:extLst>
          </p:cNvPr>
          <p:cNvCxnSpPr>
            <a:cxnSpLocks/>
          </p:cNvCxnSpPr>
          <p:nvPr/>
        </p:nvCxnSpPr>
        <p:spPr>
          <a:xfrm>
            <a:off x="2532673" y="1125000"/>
            <a:ext cx="7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CAE0772-23EC-414A-9229-0F7583324F3D}"/>
              </a:ext>
            </a:extLst>
          </p:cNvPr>
          <p:cNvSpPr/>
          <p:nvPr/>
        </p:nvSpPr>
        <p:spPr>
          <a:xfrm>
            <a:off x="2844488" y="1125000"/>
            <a:ext cx="216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ADE2C554-F8FC-42C7-9E76-25468897BACB}"/>
              </a:ext>
            </a:extLst>
          </p:cNvPr>
          <p:cNvSpPr/>
          <p:nvPr/>
        </p:nvSpPr>
        <p:spPr>
          <a:xfrm>
            <a:off x="3636488" y="837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n·p</a:t>
            </a:r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a whole number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4BEB614-6231-45B2-AA4C-7E861FE64E0F}"/>
              </a:ext>
            </a:extLst>
          </p:cNvPr>
          <p:cNvSpPr/>
          <p:nvPr/>
        </p:nvSpPr>
        <p:spPr>
          <a:xfrm>
            <a:off x="3636488" y="1341000"/>
            <a:ext cx="1800000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otherwise</a:t>
            </a:r>
            <a:endPara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eschweifte Klammer links 22">
            <a:extLst>
              <a:ext uri="{FF2B5EF4-FFF2-40B4-BE49-F238E27FC236}">
                <a16:creationId xmlns:a16="http://schemas.microsoft.com/office/drawing/2014/main" id="{2DFA5E42-07F2-46A4-B8A9-FFA49CBC3572}"/>
              </a:ext>
            </a:extLst>
          </p:cNvPr>
          <p:cNvSpPr/>
          <p:nvPr/>
        </p:nvSpPr>
        <p:spPr>
          <a:xfrm>
            <a:off x="2124488" y="765000"/>
            <a:ext cx="216000" cy="1080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25F30551-B4BC-4339-8665-C47561B1E2C7}"/>
              </a:ext>
            </a:extLst>
          </p:cNvPr>
          <p:cNvSpPr/>
          <p:nvPr/>
        </p:nvSpPr>
        <p:spPr>
          <a:xfrm>
            <a:off x="1620000" y="980720"/>
            <a:ext cx="504488" cy="5042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870281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13282</Words>
  <Application>Microsoft Office PowerPoint</Application>
  <PresentationFormat>Bildschirmpräsentation (4:3)</PresentationFormat>
  <Paragraphs>3392</Paragraphs>
  <Slides>72</Slides>
  <Notes>44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72</vt:i4>
      </vt:variant>
    </vt:vector>
  </HeadingPairs>
  <TitlesOfParts>
    <vt:vector size="79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Start-up Behavior Introduction</vt:lpstr>
      <vt:lpstr>Variable Model Introduction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Accessing Tables Nested Partial Table Specifications</vt:lpstr>
      <vt:lpstr>Storage Model</vt:lpstr>
      <vt:lpstr>Deep Operators for Matrix Operations</vt:lpstr>
      <vt:lpstr>Functions Overview </vt:lpstr>
      <vt:lpstr>Functions Overview </vt:lpstr>
      <vt:lpstr>Table Comparison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Validation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Digest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  <vt:lpstr>Quantiles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Autor*in</cp:lastModifiedBy>
  <cp:revision>613</cp:revision>
  <cp:lastPrinted>2014-03-14T08:12:43Z</cp:lastPrinted>
  <dcterms:created xsi:type="dcterms:W3CDTF">2013-11-22T07:35:27Z</dcterms:created>
  <dcterms:modified xsi:type="dcterms:W3CDTF">2022-02-15T21:48:52Z</dcterms:modified>
</cp:coreProperties>
</file>