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518" r:id="rId2"/>
    <p:sldId id="500" r:id="rId3"/>
    <p:sldId id="514" r:id="rId4"/>
    <p:sldId id="512" r:id="rId5"/>
    <p:sldId id="515" r:id="rId6"/>
    <p:sldId id="508" r:id="rId7"/>
    <p:sldId id="513" r:id="rId8"/>
    <p:sldId id="516" r:id="rId9"/>
    <p:sldId id="517" r:id="rId10"/>
    <p:sldId id="519" r:id="rId11"/>
    <p:sldId id="501" r:id="rId12"/>
    <p:sldId id="502" r:id="rId13"/>
  </p:sldIdLst>
  <p:sldSz cx="9144000" cy="6858000" type="screen4x3"/>
  <p:notesSz cx="6794500" cy="9931400"/>
  <p:custDataLst>
    <p:tags r:id="rId15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4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AEA7E"/>
    <a:srgbClr val="EAD87E"/>
    <a:srgbClr val="EAB77E"/>
    <a:srgbClr val="EA987E"/>
    <a:srgbClr val="C9E561"/>
    <a:srgbClr val="B7ECF3"/>
    <a:srgbClr val="3EDE32"/>
    <a:srgbClr val="77E86E"/>
    <a:srgbClr val="AAF1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A072EC-0FB7-4427-8947-EFC664D98567}" v="40" dt="2022-04-28T20:45:29.8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66" autoAdjust="0"/>
    <p:restoredTop sz="96238" autoAdjust="0"/>
  </p:normalViewPr>
  <p:slideViewPr>
    <p:cSldViewPr showGuides="1">
      <p:cViewPr varScale="1">
        <p:scale>
          <a:sx n="107" d="100"/>
          <a:sy n="107" d="100"/>
        </p:scale>
        <p:origin x="1230" y="96"/>
      </p:cViewPr>
      <p:guideLst>
        <p:guide orient="horz" pos="284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50" d="100"/>
        <a:sy n="150" d="100"/>
      </p:scale>
      <p:origin x="0" y="-11628"/>
    </p:cViewPr>
  </p:sorterViewPr>
  <p:notesViewPr>
    <p:cSldViewPr showGuides="1">
      <p:cViewPr varScale="1">
        <p:scale>
          <a:sx n="94" d="100"/>
          <a:sy n="94" d="100"/>
        </p:scale>
        <p:origin x="-3582" y="-108"/>
      </p:cViewPr>
      <p:guideLst>
        <p:guide orient="horz" pos="3128"/>
        <p:guide pos="2140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ur bonsen georg" userId="5444515566c7376a" providerId="LiveId" clId="{18CD7E6B-2C8E-405B-A237-843B9FC9D457}"/>
    <pc:docChg chg="undo redo custSel addSld delSld modSld sldOrd">
      <pc:chgData name="zur bonsen georg" userId="5444515566c7376a" providerId="LiveId" clId="{18CD7E6B-2C8E-405B-A237-843B9FC9D457}" dt="2022-04-24T19:41:43.795" v="12845" actId="114"/>
      <pc:docMkLst>
        <pc:docMk/>
      </pc:docMkLst>
      <pc:sldChg chg="addSp delSp modSp mod">
        <pc:chgData name="zur bonsen georg" userId="5444515566c7376a" providerId="LiveId" clId="{18CD7E6B-2C8E-405B-A237-843B9FC9D457}" dt="2022-04-09T10:07:08.913" v="1397" actId="14100"/>
        <pc:sldMkLst>
          <pc:docMk/>
          <pc:sldMk cId="3131759380" sldId="398"/>
        </pc:sldMkLst>
        <pc:spChg chg="del">
          <ac:chgData name="zur bonsen georg" userId="5444515566c7376a" providerId="LiveId" clId="{18CD7E6B-2C8E-405B-A237-843B9FC9D457}" dt="2022-04-09T09:36:57.065" v="132" actId="478"/>
          <ac:spMkLst>
            <pc:docMk/>
            <pc:sldMk cId="3131759380" sldId="398"/>
            <ac:spMk id="3" creationId="{77BCABCA-1510-4BD2-A643-878B335C93CC}"/>
          </ac:spMkLst>
        </pc:spChg>
        <pc:spChg chg="mod">
          <ac:chgData name="zur bonsen georg" userId="5444515566c7376a" providerId="LiveId" clId="{18CD7E6B-2C8E-405B-A237-843B9FC9D457}" dt="2022-04-09T09:55:02.792" v="931" actId="1035"/>
          <ac:spMkLst>
            <pc:docMk/>
            <pc:sldMk cId="3131759380" sldId="398"/>
            <ac:spMk id="12" creationId="{964A7BF0-E985-451A-B8FE-A83AB8E1F9A3}"/>
          </ac:spMkLst>
        </pc:spChg>
        <pc:spChg chg="mod">
          <ac:chgData name="zur bonsen georg" userId="5444515566c7376a" providerId="LiveId" clId="{18CD7E6B-2C8E-405B-A237-843B9FC9D457}" dt="2022-04-09T09:38:48.679" v="280" actId="1036"/>
          <ac:spMkLst>
            <pc:docMk/>
            <pc:sldMk cId="3131759380" sldId="398"/>
            <ac:spMk id="14" creationId="{B8B58D71-141A-4F3C-AD06-0DF78C6C134E}"/>
          </ac:spMkLst>
        </pc:spChg>
        <pc:spChg chg="add del mod ord">
          <ac:chgData name="zur bonsen georg" userId="5444515566c7376a" providerId="LiveId" clId="{18CD7E6B-2C8E-405B-A237-843B9FC9D457}" dt="2022-04-09T09:55:23.066" v="950" actId="478"/>
          <ac:spMkLst>
            <pc:docMk/>
            <pc:sldMk cId="3131759380" sldId="398"/>
            <ac:spMk id="17" creationId="{44109132-1032-4575-8E5F-0213440435D4}"/>
          </ac:spMkLst>
        </pc:spChg>
        <pc:spChg chg="mod">
          <ac:chgData name="zur bonsen georg" userId="5444515566c7376a" providerId="LiveId" clId="{18CD7E6B-2C8E-405B-A237-843B9FC9D457}" dt="2022-04-09T10:05:12.887" v="1317" actId="20577"/>
          <ac:spMkLst>
            <pc:docMk/>
            <pc:sldMk cId="3131759380" sldId="398"/>
            <ac:spMk id="18" creationId="{F67FD3A2-ABB9-45DE-BA9C-303163671948}"/>
          </ac:spMkLst>
        </pc:spChg>
        <pc:spChg chg="del mod">
          <ac:chgData name="zur bonsen georg" userId="5444515566c7376a" providerId="LiveId" clId="{18CD7E6B-2C8E-405B-A237-843B9FC9D457}" dt="2022-04-09T09:47:00.606" v="504" actId="478"/>
          <ac:spMkLst>
            <pc:docMk/>
            <pc:sldMk cId="3131759380" sldId="398"/>
            <ac:spMk id="36" creationId="{DEEF7DD9-0F09-4832-9A45-3EFFC0D358BE}"/>
          </ac:spMkLst>
        </pc:spChg>
        <pc:spChg chg="del">
          <ac:chgData name="zur bonsen georg" userId="5444515566c7376a" providerId="LiveId" clId="{18CD7E6B-2C8E-405B-A237-843B9FC9D457}" dt="2022-04-09T09:38:19.100" v="253" actId="478"/>
          <ac:spMkLst>
            <pc:docMk/>
            <pc:sldMk cId="3131759380" sldId="398"/>
            <ac:spMk id="38" creationId="{5F9731D7-7908-483E-93FC-67CE2AF5385D}"/>
          </ac:spMkLst>
        </pc:spChg>
        <pc:spChg chg="mod">
          <ac:chgData name="zur bonsen georg" userId="5444515566c7376a" providerId="LiveId" clId="{18CD7E6B-2C8E-405B-A237-843B9FC9D457}" dt="2022-04-09T09:38:48.679" v="280" actId="1036"/>
          <ac:spMkLst>
            <pc:docMk/>
            <pc:sldMk cId="3131759380" sldId="398"/>
            <ac:spMk id="40" creationId="{CC735710-683A-4F58-92BB-C0302AF04B30}"/>
          </ac:spMkLst>
        </pc:spChg>
        <pc:spChg chg="mod">
          <ac:chgData name="zur bonsen georg" userId="5444515566c7376a" providerId="LiveId" clId="{18CD7E6B-2C8E-405B-A237-843B9FC9D457}" dt="2022-04-09T09:38:48.679" v="280" actId="1036"/>
          <ac:spMkLst>
            <pc:docMk/>
            <pc:sldMk cId="3131759380" sldId="398"/>
            <ac:spMk id="42" creationId="{12AA0730-F57C-448A-AD1F-EC87DC27F205}"/>
          </ac:spMkLst>
        </pc:spChg>
        <pc:spChg chg="mod">
          <ac:chgData name="zur bonsen georg" userId="5444515566c7376a" providerId="LiveId" clId="{18CD7E6B-2C8E-405B-A237-843B9FC9D457}" dt="2022-04-09T09:59:33.498" v="1184" actId="1038"/>
          <ac:spMkLst>
            <pc:docMk/>
            <pc:sldMk cId="3131759380" sldId="398"/>
            <ac:spMk id="48" creationId="{F2CA6AF3-0270-45E8-8070-ADF967272428}"/>
          </ac:spMkLst>
        </pc:spChg>
        <pc:spChg chg="mod">
          <ac:chgData name="zur bonsen georg" userId="5444515566c7376a" providerId="LiveId" clId="{18CD7E6B-2C8E-405B-A237-843B9FC9D457}" dt="2022-04-09T09:59:33.498" v="1184" actId="1038"/>
          <ac:spMkLst>
            <pc:docMk/>
            <pc:sldMk cId="3131759380" sldId="398"/>
            <ac:spMk id="49" creationId="{F2D4CBD8-89AC-4913-A233-BF4A45765F84}"/>
          </ac:spMkLst>
        </pc:spChg>
        <pc:spChg chg="mod">
          <ac:chgData name="zur bonsen georg" userId="5444515566c7376a" providerId="LiveId" clId="{18CD7E6B-2C8E-405B-A237-843B9FC9D457}" dt="2022-04-09T09:59:33.498" v="1184" actId="1038"/>
          <ac:spMkLst>
            <pc:docMk/>
            <pc:sldMk cId="3131759380" sldId="398"/>
            <ac:spMk id="50" creationId="{6231599F-DC1A-406C-8664-B6EDBF11697B}"/>
          </ac:spMkLst>
        </pc:spChg>
        <pc:spChg chg="mod">
          <ac:chgData name="zur bonsen georg" userId="5444515566c7376a" providerId="LiveId" clId="{18CD7E6B-2C8E-405B-A237-843B9FC9D457}" dt="2022-04-09T09:57:06.525" v="1061" actId="20577"/>
          <ac:spMkLst>
            <pc:docMk/>
            <pc:sldMk cId="3131759380" sldId="398"/>
            <ac:spMk id="57" creationId="{BBE41B35-2F80-42A7-A270-BB33E695D11C}"/>
          </ac:spMkLst>
        </pc:spChg>
        <pc:spChg chg="mod">
          <ac:chgData name="zur bonsen georg" userId="5444515566c7376a" providerId="LiveId" clId="{18CD7E6B-2C8E-405B-A237-843B9FC9D457}" dt="2022-04-09T10:00:36.535" v="1290" actId="20577"/>
          <ac:spMkLst>
            <pc:docMk/>
            <pc:sldMk cId="3131759380" sldId="398"/>
            <ac:spMk id="58" creationId="{795074BF-E5A1-48F0-ABD9-6681637262FA}"/>
          </ac:spMkLst>
        </pc:spChg>
        <pc:spChg chg="mod">
          <ac:chgData name="zur bonsen georg" userId="5444515566c7376a" providerId="LiveId" clId="{18CD7E6B-2C8E-405B-A237-843B9FC9D457}" dt="2022-04-09T09:59:33.498" v="1184" actId="1038"/>
          <ac:spMkLst>
            <pc:docMk/>
            <pc:sldMk cId="3131759380" sldId="398"/>
            <ac:spMk id="62" creationId="{47A6AC1E-3493-4245-A6D6-6C596AD17620}"/>
          </ac:spMkLst>
        </pc:spChg>
        <pc:spChg chg="mod">
          <ac:chgData name="zur bonsen georg" userId="5444515566c7376a" providerId="LiveId" clId="{18CD7E6B-2C8E-405B-A237-843B9FC9D457}" dt="2022-04-09T09:55:02.792" v="931" actId="1035"/>
          <ac:spMkLst>
            <pc:docMk/>
            <pc:sldMk cId="3131759380" sldId="398"/>
            <ac:spMk id="64" creationId="{14999E4D-C16E-4AFE-AB25-9041CE49133C}"/>
          </ac:spMkLst>
        </pc:spChg>
        <pc:spChg chg="del mod">
          <ac:chgData name="zur bonsen georg" userId="5444515566c7376a" providerId="LiveId" clId="{18CD7E6B-2C8E-405B-A237-843B9FC9D457}" dt="2022-04-09T09:48:31.075" v="630" actId="478"/>
          <ac:spMkLst>
            <pc:docMk/>
            <pc:sldMk cId="3131759380" sldId="398"/>
            <ac:spMk id="66" creationId="{B786CCE6-6D0B-446F-B834-465FBAD7B347}"/>
          </ac:spMkLst>
        </pc:spChg>
        <pc:spChg chg="mod">
          <ac:chgData name="zur bonsen georg" userId="5444515566c7376a" providerId="LiveId" clId="{18CD7E6B-2C8E-405B-A237-843B9FC9D457}" dt="2022-04-09T09:59:33.498" v="1184" actId="1038"/>
          <ac:spMkLst>
            <pc:docMk/>
            <pc:sldMk cId="3131759380" sldId="398"/>
            <ac:spMk id="67" creationId="{EFA8FD6F-8AAD-41B9-B976-D10FBC45A9AB}"/>
          </ac:spMkLst>
        </pc:spChg>
        <pc:spChg chg="mod">
          <ac:chgData name="zur bonsen georg" userId="5444515566c7376a" providerId="LiveId" clId="{18CD7E6B-2C8E-405B-A237-843B9FC9D457}" dt="2022-04-09T09:47:54.668" v="627" actId="20577"/>
          <ac:spMkLst>
            <pc:docMk/>
            <pc:sldMk cId="3131759380" sldId="398"/>
            <ac:spMk id="70" creationId="{66F6B636-CC14-45EC-A21B-17EB762B80F6}"/>
          </ac:spMkLst>
        </pc:spChg>
        <pc:spChg chg="add del mod">
          <ac:chgData name="zur bonsen georg" userId="5444515566c7376a" providerId="LiveId" clId="{18CD7E6B-2C8E-405B-A237-843B9FC9D457}" dt="2022-04-09T09:47:49.961" v="621" actId="478"/>
          <ac:spMkLst>
            <pc:docMk/>
            <pc:sldMk cId="3131759380" sldId="398"/>
            <ac:spMk id="73" creationId="{4540AB99-AC0A-43C8-A246-15B35C3EA486}"/>
          </ac:spMkLst>
        </pc:spChg>
        <pc:spChg chg="add mod">
          <ac:chgData name="zur bonsen georg" userId="5444515566c7376a" providerId="LiveId" clId="{18CD7E6B-2C8E-405B-A237-843B9FC9D457}" dt="2022-04-09T10:03:59.913" v="1294" actId="1035"/>
          <ac:spMkLst>
            <pc:docMk/>
            <pc:sldMk cId="3131759380" sldId="398"/>
            <ac:spMk id="74" creationId="{3213BAC2-0569-43DD-87D2-81F95D95DECE}"/>
          </ac:spMkLst>
        </pc:spChg>
        <pc:spChg chg="add mod">
          <ac:chgData name="zur bonsen georg" userId="5444515566c7376a" providerId="LiveId" clId="{18CD7E6B-2C8E-405B-A237-843B9FC9D457}" dt="2022-04-09T10:03:59.913" v="1294" actId="1035"/>
          <ac:spMkLst>
            <pc:docMk/>
            <pc:sldMk cId="3131759380" sldId="398"/>
            <ac:spMk id="75" creationId="{35BD99F5-4322-48C1-8BFF-57FE539B2F21}"/>
          </ac:spMkLst>
        </pc:spChg>
        <pc:spChg chg="add mod">
          <ac:chgData name="zur bonsen georg" userId="5444515566c7376a" providerId="LiveId" clId="{18CD7E6B-2C8E-405B-A237-843B9FC9D457}" dt="2022-04-09T09:55:02.792" v="931" actId="1035"/>
          <ac:spMkLst>
            <pc:docMk/>
            <pc:sldMk cId="3131759380" sldId="398"/>
            <ac:spMk id="76" creationId="{179BDC43-722A-4B80-8071-BEB016032439}"/>
          </ac:spMkLst>
        </pc:spChg>
        <pc:spChg chg="add del mod">
          <ac:chgData name="zur bonsen georg" userId="5444515566c7376a" providerId="LiveId" clId="{18CD7E6B-2C8E-405B-A237-843B9FC9D457}" dt="2022-04-09T09:59:03.756" v="1175" actId="478"/>
          <ac:spMkLst>
            <pc:docMk/>
            <pc:sldMk cId="3131759380" sldId="398"/>
            <ac:spMk id="77" creationId="{F99807DE-49EA-4459-ACA6-6F2389FE5B5C}"/>
          </ac:spMkLst>
        </pc:spChg>
        <pc:spChg chg="add del mod">
          <ac:chgData name="zur bonsen georg" userId="5444515566c7376a" providerId="LiveId" clId="{18CD7E6B-2C8E-405B-A237-843B9FC9D457}" dt="2022-04-09T09:51:09.513" v="699" actId="478"/>
          <ac:spMkLst>
            <pc:docMk/>
            <pc:sldMk cId="3131759380" sldId="398"/>
            <ac:spMk id="79" creationId="{CFEF7475-E36C-4993-B27E-C282730D43FB}"/>
          </ac:spMkLst>
        </pc:spChg>
        <pc:spChg chg="add del mod">
          <ac:chgData name="zur bonsen georg" userId="5444515566c7376a" providerId="LiveId" clId="{18CD7E6B-2C8E-405B-A237-843B9FC9D457}" dt="2022-04-09T09:55:38.621" v="959" actId="478"/>
          <ac:spMkLst>
            <pc:docMk/>
            <pc:sldMk cId="3131759380" sldId="398"/>
            <ac:spMk id="80" creationId="{4929BE7C-F824-4232-9640-E8267975ED2A}"/>
          </ac:spMkLst>
        </pc:spChg>
        <pc:spChg chg="add del mod">
          <ac:chgData name="zur bonsen georg" userId="5444515566c7376a" providerId="LiveId" clId="{18CD7E6B-2C8E-405B-A237-843B9FC9D457}" dt="2022-04-09T09:55:24.402" v="951" actId="478"/>
          <ac:spMkLst>
            <pc:docMk/>
            <pc:sldMk cId="3131759380" sldId="398"/>
            <ac:spMk id="81" creationId="{36131E61-9176-48A7-B173-B11E58DCD685}"/>
          </ac:spMkLst>
        </pc:spChg>
        <pc:spChg chg="add del mod">
          <ac:chgData name="zur bonsen georg" userId="5444515566c7376a" providerId="LiveId" clId="{18CD7E6B-2C8E-405B-A237-843B9FC9D457}" dt="2022-04-09T09:54:11.659" v="837" actId="478"/>
          <ac:spMkLst>
            <pc:docMk/>
            <pc:sldMk cId="3131759380" sldId="398"/>
            <ac:spMk id="83" creationId="{F1B2C096-59CE-4CD1-96FD-92D2699BD8B8}"/>
          </ac:spMkLst>
        </pc:spChg>
        <pc:spChg chg="mod">
          <ac:chgData name="zur bonsen georg" userId="5444515566c7376a" providerId="LiveId" clId="{18CD7E6B-2C8E-405B-A237-843B9FC9D457}" dt="2022-04-09T09:56:48.267" v="1059" actId="20577"/>
          <ac:spMkLst>
            <pc:docMk/>
            <pc:sldMk cId="3131759380" sldId="398"/>
            <ac:spMk id="86" creationId="{509A4ED7-ED07-4563-A5AF-25BE527102A3}"/>
          </ac:spMkLst>
        </pc:spChg>
        <pc:spChg chg="add mod">
          <ac:chgData name="zur bonsen georg" userId="5444515566c7376a" providerId="LiveId" clId="{18CD7E6B-2C8E-405B-A237-843B9FC9D457}" dt="2022-04-09T09:54:19.701" v="840" actId="571"/>
          <ac:spMkLst>
            <pc:docMk/>
            <pc:sldMk cId="3131759380" sldId="398"/>
            <ac:spMk id="87" creationId="{D6C158D8-191B-442E-B975-7E39AFAF8EE8}"/>
          </ac:spMkLst>
        </pc:spChg>
        <pc:spChg chg="add mod">
          <ac:chgData name="zur bonsen georg" userId="5444515566c7376a" providerId="LiveId" clId="{18CD7E6B-2C8E-405B-A237-843B9FC9D457}" dt="2022-04-09T09:54:23.329" v="842" actId="1076"/>
          <ac:spMkLst>
            <pc:docMk/>
            <pc:sldMk cId="3131759380" sldId="398"/>
            <ac:spMk id="89" creationId="{30EC3988-54C0-443F-964D-93436DB074AB}"/>
          </ac:spMkLst>
        </pc:spChg>
        <pc:spChg chg="add mod">
          <ac:chgData name="zur bonsen georg" userId="5444515566c7376a" providerId="LiveId" clId="{18CD7E6B-2C8E-405B-A237-843B9FC9D457}" dt="2022-04-09T09:55:15.019" v="946" actId="20577"/>
          <ac:spMkLst>
            <pc:docMk/>
            <pc:sldMk cId="3131759380" sldId="398"/>
            <ac:spMk id="90" creationId="{57FA14E1-BCCF-4806-9607-1724CD30A02E}"/>
          </ac:spMkLst>
        </pc:spChg>
        <pc:spChg chg="mod">
          <ac:chgData name="zur bonsen georg" userId="5444515566c7376a" providerId="LiveId" clId="{18CD7E6B-2C8E-405B-A237-843B9FC9D457}" dt="2022-04-09T09:55:02.792" v="931" actId="1035"/>
          <ac:spMkLst>
            <pc:docMk/>
            <pc:sldMk cId="3131759380" sldId="398"/>
            <ac:spMk id="91" creationId="{05EDC96F-CE68-418F-BBCF-61A443B2D183}"/>
          </ac:spMkLst>
        </pc:spChg>
        <pc:spChg chg="mod">
          <ac:chgData name="zur bonsen georg" userId="5444515566c7376a" providerId="LiveId" clId="{18CD7E6B-2C8E-405B-A237-843B9FC9D457}" dt="2022-04-09T09:56:49.762" v="1060" actId="20577"/>
          <ac:spMkLst>
            <pc:docMk/>
            <pc:sldMk cId="3131759380" sldId="398"/>
            <ac:spMk id="95" creationId="{E8D47682-1B6C-4548-BD82-4741067392EF}"/>
          </ac:spMkLst>
        </pc:spChg>
        <pc:spChg chg="add mod">
          <ac:chgData name="zur bonsen georg" userId="5444515566c7376a" providerId="LiveId" clId="{18CD7E6B-2C8E-405B-A237-843B9FC9D457}" dt="2022-04-09T09:55:29.021" v="956" actId="1035"/>
          <ac:spMkLst>
            <pc:docMk/>
            <pc:sldMk cId="3131759380" sldId="398"/>
            <ac:spMk id="96" creationId="{6ED8B32E-7F9A-42A7-A257-CD55D8B60743}"/>
          </ac:spMkLst>
        </pc:spChg>
        <pc:spChg chg="del mod">
          <ac:chgData name="zur bonsen georg" userId="5444515566c7376a" providerId="LiveId" clId="{18CD7E6B-2C8E-405B-A237-843B9FC9D457}" dt="2022-04-09T09:48:31.075" v="630" actId="478"/>
          <ac:spMkLst>
            <pc:docMk/>
            <pc:sldMk cId="3131759380" sldId="398"/>
            <ac:spMk id="97" creationId="{113D853E-F0C9-4B95-9535-B15CAC43C002}"/>
          </ac:spMkLst>
        </pc:spChg>
        <pc:spChg chg="mod">
          <ac:chgData name="zur bonsen georg" userId="5444515566c7376a" providerId="LiveId" clId="{18CD7E6B-2C8E-405B-A237-843B9FC9D457}" dt="2022-04-09T10:05:18.089" v="1319" actId="20577"/>
          <ac:spMkLst>
            <pc:docMk/>
            <pc:sldMk cId="3131759380" sldId="398"/>
            <ac:spMk id="103" creationId="{3994F20E-1809-45DA-A2DA-EAD0FF06EDBF}"/>
          </ac:spMkLst>
        </pc:spChg>
        <pc:spChg chg="add mod">
          <ac:chgData name="zur bonsen georg" userId="5444515566c7376a" providerId="LiveId" clId="{18CD7E6B-2C8E-405B-A237-843B9FC9D457}" dt="2022-04-09T09:56:19.817" v="1032" actId="20577"/>
          <ac:spMkLst>
            <pc:docMk/>
            <pc:sldMk cId="3131759380" sldId="398"/>
            <ac:spMk id="104" creationId="{B26B1955-2BB5-4D62-92EE-E5D71FC7C011}"/>
          </ac:spMkLst>
        </pc:spChg>
        <pc:spChg chg="del mod">
          <ac:chgData name="zur bonsen georg" userId="5444515566c7376a" providerId="LiveId" clId="{18CD7E6B-2C8E-405B-A237-843B9FC9D457}" dt="2022-04-09T09:51:40.512" v="706" actId="478"/>
          <ac:spMkLst>
            <pc:docMk/>
            <pc:sldMk cId="3131759380" sldId="398"/>
            <ac:spMk id="106" creationId="{4A4A10EE-B093-4F35-ABE2-97335DEC0167}"/>
          </ac:spMkLst>
        </pc:spChg>
        <pc:spChg chg="mod">
          <ac:chgData name="zur bonsen georg" userId="5444515566c7376a" providerId="LiveId" clId="{18CD7E6B-2C8E-405B-A237-843B9FC9D457}" dt="2022-04-09T10:07:08.913" v="1397" actId="14100"/>
          <ac:spMkLst>
            <pc:docMk/>
            <pc:sldMk cId="3131759380" sldId="398"/>
            <ac:spMk id="116" creationId="{2CEA51A4-B416-484B-ADF6-96AE4B8A2AD9}"/>
          </ac:spMkLst>
        </pc:spChg>
        <pc:spChg chg="mod">
          <ac:chgData name="zur bonsen georg" userId="5444515566c7376a" providerId="LiveId" clId="{18CD7E6B-2C8E-405B-A237-843B9FC9D457}" dt="2022-04-09T10:06:13.813" v="1396" actId="20577"/>
          <ac:spMkLst>
            <pc:docMk/>
            <pc:sldMk cId="3131759380" sldId="398"/>
            <ac:spMk id="124" creationId="{CAEEF56D-B13E-47D0-8AC5-ADD85D8E0C46}"/>
          </ac:spMkLst>
        </pc:spChg>
        <pc:spChg chg="mod">
          <ac:chgData name="zur bonsen georg" userId="5444515566c7376a" providerId="LiveId" clId="{18CD7E6B-2C8E-405B-A237-843B9FC9D457}" dt="2022-04-09T09:38:48.679" v="280" actId="1036"/>
          <ac:spMkLst>
            <pc:docMk/>
            <pc:sldMk cId="3131759380" sldId="398"/>
            <ac:spMk id="126" creationId="{BED03999-2D4C-49F8-8982-CDD5CA20CF2D}"/>
          </ac:spMkLst>
        </pc:spChg>
        <pc:spChg chg="mod">
          <ac:chgData name="zur bonsen georg" userId="5444515566c7376a" providerId="LiveId" clId="{18CD7E6B-2C8E-405B-A237-843B9FC9D457}" dt="2022-04-09T09:38:48.679" v="280" actId="1036"/>
          <ac:spMkLst>
            <pc:docMk/>
            <pc:sldMk cId="3131759380" sldId="398"/>
            <ac:spMk id="127" creationId="{8D93D78E-EF03-4099-9AF8-07AE51F90407}"/>
          </ac:spMkLst>
        </pc:spChg>
        <pc:cxnChg chg="mod">
          <ac:chgData name="zur bonsen georg" userId="5444515566c7376a" providerId="LiveId" clId="{18CD7E6B-2C8E-405B-A237-843B9FC9D457}" dt="2022-04-09T09:59:33.498" v="1184" actId="1038"/>
          <ac:cxnSpMkLst>
            <pc:docMk/>
            <pc:sldMk cId="3131759380" sldId="398"/>
            <ac:cxnSpMk id="5" creationId="{D128DDCA-BEE4-4929-91C5-1EF6D4E8219B}"/>
          </ac:cxnSpMkLst>
        </pc:cxnChg>
        <pc:cxnChg chg="del">
          <ac:chgData name="zur bonsen georg" userId="5444515566c7376a" providerId="LiveId" clId="{18CD7E6B-2C8E-405B-A237-843B9FC9D457}" dt="2022-04-09T09:36:57.065" v="132" actId="478"/>
          <ac:cxnSpMkLst>
            <pc:docMk/>
            <pc:sldMk cId="3131759380" sldId="398"/>
            <ac:cxnSpMk id="7" creationId="{8C8BBDC3-092C-4E0E-9106-5FE84B6C724A}"/>
          </ac:cxnSpMkLst>
        </pc:cxnChg>
        <pc:cxnChg chg="mod">
          <ac:chgData name="zur bonsen georg" userId="5444515566c7376a" providerId="LiveId" clId="{18CD7E6B-2C8E-405B-A237-843B9FC9D457}" dt="2022-04-09T09:59:33.498" v="1184" actId="1038"/>
          <ac:cxnSpMkLst>
            <pc:docMk/>
            <pc:sldMk cId="3131759380" sldId="398"/>
            <ac:cxnSpMk id="54" creationId="{123A190C-8FFD-4B17-8527-52B19C52876B}"/>
          </ac:cxnSpMkLst>
        </pc:cxnChg>
        <pc:cxnChg chg="del mod">
          <ac:chgData name="zur bonsen georg" userId="5444515566c7376a" providerId="LiveId" clId="{18CD7E6B-2C8E-405B-A237-843B9FC9D457}" dt="2022-04-09T09:48:32.761" v="631" actId="478"/>
          <ac:cxnSpMkLst>
            <pc:docMk/>
            <pc:sldMk cId="3131759380" sldId="398"/>
            <ac:cxnSpMk id="56" creationId="{92A96DF3-50C6-4807-8D71-C7C9C8AB600E}"/>
          </ac:cxnSpMkLst>
        </pc:cxnChg>
        <pc:cxnChg chg="mod">
          <ac:chgData name="zur bonsen georg" userId="5444515566c7376a" providerId="LiveId" clId="{18CD7E6B-2C8E-405B-A237-843B9FC9D457}" dt="2022-04-09T09:59:33.498" v="1184" actId="1038"/>
          <ac:cxnSpMkLst>
            <pc:docMk/>
            <pc:sldMk cId="3131759380" sldId="398"/>
            <ac:cxnSpMk id="59" creationId="{ECFEF118-B761-42D5-9631-80E9BFDEF855}"/>
          </ac:cxnSpMkLst>
        </pc:cxnChg>
        <pc:cxnChg chg="mod">
          <ac:chgData name="zur bonsen georg" userId="5444515566c7376a" providerId="LiveId" clId="{18CD7E6B-2C8E-405B-A237-843B9FC9D457}" dt="2022-04-09T09:55:02.792" v="931" actId="1035"/>
          <ac:cxnSpMkLst>
            <pc:docMk/>
            <pc:sldMk cId="3131759380" sldId="398"/>
            <ac:cxnSpMk id="60" creationId="{4D2922DB-9EB8-4B01-9CA0-B185E54DAF55}"/>
          </ac:cxnSpMkLst>
        </pc:cxnChg>
        <pc:cxnChg chg="mod">
          <ac:chgData name="zur bonsen georg" userId="5444515566c7376a" providerId="LiveId" clId="{18CD7E6B-2C8E-405B-A237-843B9FC9D457}" dt="2022-04-09T09:59:33.498" v="1184" actId="1038"/>
          <ac:cxnSpMkLst>
            <pc:docMk/>
            <pc:sldMk cId="3131759380" sldId="398"/>
            <ac:cxnSpMk id="61" creationId="{4A7F2212-4028-4A13-92C4-32F5C490694A}"/>
          </ac:cxnSpMkLst>
        </pc:cxnChg>
        <pc:cxnChg chg="mod">
          <ac:chgData name="zur bonsen georg" userId="5444515566c7376a" providerId="LiveId" clId="{18CD7E6B-2C8E-405B-A237-843B9FC9D457}" dt="2022-04-09T09:55:02.792" v="931" actId="1035"/>
          <ac:cxnSpMkLst>
            <pc:docMk/>
            <pc:sldMk cId="3131759380" sldId="398"/>
            <ac:cxnSpMk id="63" creationId="{A84B0C48-C7B1-426A-9A14-3276A890A708}"/>
          </ac:cxnSpMkLst>
        </pc:cxnChg>
        <pc:cxnChg chg="del mod">
          <ac:chgData name="zur bonsen georg" userId="5444515566c7376a" providerId="LiveId" clId="{18CD7E6B-2C8E-405B-A237-843B9FC9D457}" dt="2022-04-09T09:48:31.075" v="630" actId="478"/>
          <ac:cxnSpMkLst>
            <pc:docMk/>
            <pc:sldMk cId="3131759380" sldId="398"/>
            <ac:cxnSpMk id="65" creationId="{97A0E850-4BC5-42D3-A5CF-47155EDE64FE}"/>
          </ac:cxnSpMkLst>
        </pc:cxnChg>
        <pc:cxnChg chg="del mod">
          <ac:chgData name="zur bonsen georg" userId="5444515566c7376a" providerId="LiveId" clId="{18CD7E6B-2C8E-405B-A237-843B9FC9D457}" dt="2022-04-09T09:49:36.348" v="668" actId="478"/>
          <ac:cxnSpMkLst>
            <pc:docMk/>
            <pc:sldMk cId="3131759380" sldId="398"/>
            <ac:cxnSpMk id="68" creationId="{AA273494-E2A1-4AF1-B5F1-7DD5179E5BF4}"/>
          </ac:cxnSpMkLst>
        </pc:cxnChg>
        <pc:cxnChg chg="del mod">
          <ac:chgData name="zur bonsen georg" userId="5444515566c7376a" providerId="LiveId" clId="{18CD7E6B-2C8E-405B-A237-843B9FC9D457}" dt="2022-04-09T09:49:36.348" v="668" actId="478"/>
          <ac:cxnSpMkLst>
            <pc:docMk/>
            <pc:sldMk cId="3131759380" sldId="398"/>
            <ac:cxnSpMk id="69" creationId="{631199C1-B38D-42AE-A8EA-F866B0025F84}"/>
          </ac:cxnSpMkLst>
        </pc:cxnChg>
        <pc:cxnChg chg="del">
          <ac:chgData name="zur bonsen georg" userId="5444515566c7376a" providerId="LiveId" clId="{18CD7E6B-2C8E-405B-A237-843B9FC9D457}" dt="2022-04-09T09:47:02.603" v="505" actId="478"/>
          <ac:cxnSpMkLst>
            <pc:docMk/>
            <pc:sldMk cId="3131759380" sldId="398"/>
            <ac:cxnSpMk id="71" creationId="{A7E75268-8B25-4E8A-A635-E2D3EE1CB409}"/>
          </ac:cxnSpMkLst>
        </pc:cxnChg>
        <pc:cxnChg chg="del">
          <ac:chgData name="zur bonsen georg" userId="5444515566c7376a" providerId="LiveId" clId="{18CD7E6B-2C8E-405B-A237-843B9FC9D457}" dt="2022-04-09T09:38:24.770" v="254" actId="478"/>
          <ac:cxnSpMkLst>
            <pc:docMk/>
            <pc:sldMk cId="3131759380" sldId="398"/>
            <ac:cxnSpMk id="72" creationId="{097F97C5-2A30-4CC9-A502-94ED5EBD1BA5}"/>
          </ac:cxnSpMkLst>
        </pc:cxnChg>
        <pc:cxnChg chg="add mod">
          <ac:chgData name="zur bonsen georg" userId="5444515566c7376a" providerId="LiveId" clId="{18CD7E6B-2C8E-405B-A237-843B9FC9D457}" dt="2022-04-09T09:51:08.015" v="698" actId="1038"/>
          <ac:cxnSpMkLst>
            <pc:docMk/>
            <pc:sldMk cId="3131759380" sldId="398"/>
            <ac:cxnSpMk id="78" creationId="{F7944FC9-3AC1-41F4-AE25-ECA7A8B4374A}"/>
          </ac:cxnSpMkLst>
        </pc:cxnChg>
        <pc:cxnChg chg="add del mod">
          <ac:chgData name="zur bonsen georg" userId="5444515566c7376a" providerId="LiveId" clId="{18CD7E6B-2C8E-405B-A237-843B9FC9D457}" dt="2022-04-09T09:55:20.454" v="949" actId="478"/>
          <ac:cxnSpMkLst>
            <pc:docMk/>
            <pc:sldMk cId="3131759380" sldId="398"/>
            <ac:cxnSpMk id="82" creationId="{905273B1-5E27-4C0F-BC04-9F4860B600FD}"/>
          </ac:cxnSpMkLst>
        </pc:cxnChg>
        <pc:cxnChg chg="mod">
          <ac:chgData name="zur bonsen georg" userId="5444515566c7376a" providerId="LiveId" clId="{18CD7E6B-2C8E-405B-A237-843B9FC9D457}" dt="2022-04-09T09:38:48.679" v="280" actId="1036"/>
          <ac:cxnSpMkLst>
            <pc:docMk/>
            <pc:sldMk cId="3131759380" sldId="398"/>
            <ac:cxnSpMk id="84" creationId="{5162B8FC-E202-4A9E-AA7D-C17401391218}"/>
          </ac:cxnSpMkLst>
        </pc:cxnChg>
        <pc:cxnChg chg="mod">
          <ac:chgData name="zur bonsen georg" userId="5444515566c7376a" providerId="LiveId" clId="{18CD7E6B-2C8E-405B-A237-843B9FC9D457}" dt="2022-04-09T09:47:00.606" v="504" actId="478"/>
          <ac:cxnSpMkLst>
            <pc:docMk/>
            <pc:sldMk cId="3131759380" sldId="398"/>
            <ac:cxnSpMk id="85" creationId="{84C9CE55-52B5-491F-AD3D-86B1BA759180}"/>
          </ac:cxnSpMkLst>
        </pc:cxnChg>
        <pc:cxnChg chg="mod">
          <ac:chgData name="zur bonsen georg" userId="5444515566c7376a" providerId="LiveId" clId="{18CD7E6B-2C8E-405B-A237-843B9FC9D457}" dt="2022-04-09T09:38:48.679" v="280" actId="1036"/>
          <ac:cxnSpMkLst>
            <pc:docMk/>
            <pc:sldMk cId="3131759380" sldId="398"/>
            <ac:cxnSpMk id="88" creationId="{96E765CF-399A-41D3-A8DE-6FFF20F4E74E}"/>
          </ac:cxnSpMkLst>
        </pc:cxnChg>
        <pc:cxnChg chg="mod">
          <ac:chgData name="zur bonsen georg" userId="5444515566c7376a" providerId="LiveId" clId="{18CD7E6B-2C8E-405B-A237-843B9FC9D457}" dt="2022-04-09T09:51:40.512" v="706" actId="478"/>
          <ac:cxnSpMkLst>
            <pc:docMk/>
            <pc:sldMk cId="3131759380" sldId="398"/>
            <ac:cxnSpMk id="92" creationId="{49EECA0E-29C4-44E9-B639-122E156942BA}"/>
          </ac:cxnSpMkLst>
        </pc:cxnChg>
        <pc:cxnChg chg="add mod">
          <ac:chgData name="zur bonsen georg" userId="5444515566c7376a" providerId="LiveId" clId="{18CD7E6B-2C8E-405B-A237-843B9FC9D457}" dt="2022-04-09T09:55:07.893" v="932" actId="1035"/>
          <ac:cxnSpMkLst>
            <pc:docMk/>
            <pc:sldMk cId="3131759380" sldId="398"/>
            <ac:cxnSpMk id="93" creationId="{BD3789DA-214E-4070-B2E8-C77AF7050675}"/>
          </ac:cxnSpMkLst>
        </pc:cxnChg>
        <pc:cxnChg chg="mod">
          <ac:chgData name="zur bonsen georg" userId="5444515566c7376a" providerId="LiveId" clId="{18CD7E6B-2C8E-405B-A237-843B9FC9D457}" dt="2022-04-09T09:38:48.679" v="280" actId="1036"/>
          <ac:cxnSpMkLst>
            <pc:docMk/>
            <pc:sldMk cId="3131759380" sldId="398"/>
            <ac:cxnSpMk id="94" creationId="{9F5EBB4B-633F-4669-A0F6-00AC836F8225}"/>
          </ac:cxnSpMkLst>
        </pc:cxnChg>
        <pc:cxnChg chg="mod">
          <ac:chgData name="zur bonsen georg" userId="5444515566c7376a" providerId="LiveId" clId="{18CD7E6B-2C8E-405B-A237-843B9FC9D457}" dt="2022-04-09T09:55:02.792" v="931" actId="1035"/>
          <ac:cxnSpMkLst>
            <pc:docMk/>
            <pc:sldMk cId="3131759380" sldId="398"/>
            <ac:cxnSpMk id="98" creationId="{22D009E9-3EB0-4703-AB82-DEBDA03225EF}"/>
          </ac:cxnSpMkLst>
        </pc:cxnChg>
        <pc:cxnChg chg="add mod">
          <ac:chgData name="zur bonsen georg" userId="5444515566c7376a" providerId="LiveId" clId="{18CD7E6B-2C8E-405B-A237-843B9FC9D457}" dt="2022-04-09T09:55:35.639" v="958" actId="1076"/>
          <ac:cxnSpMkLst>
            <pc:docMk/>
            <pc:sldMk cId="3131759380" sldId="398"/>
            <ac:cxnSpMk id="99" creationId="{970BDF38-481C-4283-AE11-62BC2F9307EC}"/>
          </ac:cxnSpMkLst>
        </pc:cxnChg>
        <pc:cxnChg chg="mod">
          <ac:chgData name="zur bonsen georg" userId="5444515566c7376a" providerId="LiveId" clId="{18CD7E6B-2C8E-405B-A237-843B9FC9D457}" dt="2022-04-09T09:55:02.792" v="931" actId="1035"/>
          <ac:cxnSpMkLst>
            <pc:docMk/>
            <pc:sldMk cId="3131759380" sldId="398"/>
            <ac:cxnSpMk id="100" creationId="{A2F10621-9368-4AD2-B284-9C31322BF95E}"/>
          </ac:cxnSpMkLst>
        </pc:cxnChg>
        <pc:cxnChg chg="mod">
          <ac:chgData name="zur bonsen georg" userId="5444515566c7376a" providerId="LiveId" clId="{18CD7E6B-2C8E-405B-A237-843B9FC9D457}" dt="2022-04-09T09:38:48.679" v="280" actId="1036"/>
          <ac:cxnSpMkLst>
            <pc:docMk/>
            <pc:sldMk cId="3131759380" sldId="398"/>
            <ac:cxnSpMk id="101" creationId="{33BBBC62-5B76-4CAC-948D-FA393ABB6822}"/>
          </ac:cxnSpMkLst>
        </pc:cxnChg>
        <pc:cxnChg chg="add mod">
          <ac:chgData name="zur bonsen georg" userId="5444515566c7376a" providerId="LiveId" clId="{18CD7E6B-2C8E-405B-A237-843B9FC9D457}" dt="2022-04-09T09:55:35.639" v="958" actId="1076"/>
          <ac:cxnSpMkLst>
            <pc:docMk/>
            <pc:sldMk cId="3131759380" sldId="398"/>
            <ac:cxnSpMk id="102" creationId="{360D836F-B46B-4501-83FD-2F7F48955B2B}"/>
          </ac:cxnSpMkLst>
        </pc:cxnChg>
        <pc:cxnChg chg="add mod">
          <ac:chgData name="zur bonsen georg" userId="5444515566c7376a" providerId="LiveId" clId="{18CD7E6B-2C8E-405B-A237-843B9FC9D457}" dt="2022-04-09T09:55:58.051" v="988" actId="14100"/>
          <ac:cxnSpMkLst>
            <pc:docMk/>
            <pc:sldMk cId="3131759380" sldId="398"/>
            <ac:cxnSpMk id="105" creationId="{875103E7-3CED-44F7-9CE0-E7843BA99310}"/>
          </ac:cxnSpMkLst>
        </pc:cxnChg>
        <pc:cxnChg chg="del mod">
          <ac:chgData name="zur bonsen georg" userId="5444515566c7376a" providerId="LiveId" clId="{18CD7E6B-2C8E-405B-A237-843B9FC9D457}" dt="2022-04-09T09:50:58.944" v="695" actId="478"/>
          <ac:cxnSpMkLst>
            <pc:docMk/>
            <pc:sldMk cId="3131759380" sldId="398"/>
            <ac:cxnSpMk id="115" creationId="{05F7EBBB-486F-4C36-BCC8-8907F20FCFCE}"/>
          </ac:cxnSpMkLst>
        </pc:cxnChg>
        <pc:cxnChg chg="del mod">
          <ac:chgData name="zur bonsen georg" userId="5444515566c7376a" providerId="LiveId" clId="{18CD7E6B-2C8E-405B-A237-843B9FC9D457}" dt="2022-04-09T09:51:19.762" v="703" actId="478"/>
          <ac:cxnSpMkLst>
            <pc:docMk/>
            <pc:sldMk cId="3131759380" sldId="398"/>
            <ac:cxnSpMk id="117" creationId="{2495516A-F87B-43AC-973A-707788770D08}"/>
          </ac:cxnSpMkLst>
        </pc:cxnChg>
        <pc:cxnChg chg="mod">
          <ac:chgData name="zur bonsen georg" userId="5444515566c7376a" providerId="LiveId" clId="{18CD7E6B-2C8E-405B-A237-843B9FC9D457}" dt="2022-04-09T09:55:02.792" v="931" actId="1035"/>
          <ac:cxnSpMkLst>
            <pc:docMk/>
            <pc:sldMk cId="3131759380" sldId="398"/>
            <ac:cxnSpMk id="119" creationId="{88EEA407-315F-4E6E-A44E-23FF3D449F1B}"/>
          </ac:cxnSpMkLst>
        </pc:cxnChg>
        <pc:cxnChg chg="mod ord">
          <ac:chgData name="zur bonsen georg" userId="5444515566c7376a" providerId="LiveId" clId="{18CD7E6B-2C8E-405B-A237-843B9FC9D457}" dt="2022-04-09T09:55:02.792" v="931" actId="1035"/>
          <ac:cxnSpMkLst>
            <pc:docMk/>
            <pc:sldMk cId="3131759380" sldId="398"/>
            <ac:cxnSpMk id="120" creationId="{D239C0C7-8785-4586-AD5C-70F87A3B31A0}"/>
          </ac:cxnSpMkLst>
        </pc:cxnChg>
        <pc:cxnChg chg="del mod">
          <ac:chgData name="zur bonsen georg" userId="5444515566c7376a" providerId="LiveId" clId="{18CD7E6B-2C8E-405B-A237-843B9FC9D457}" dt="2022-04-09T09:50:56.561" v="694" actId="478"/>
          <ac:cxnSpMkLst>
            <pc:docMk/>
            <pc:sldMk cId="3131759380" sldId="398"/>
            <ac:cxnSpMk id="121" creationId="{DE01A103-3472-4DB1-A048-142176A48BA0}"/>
          </ac:cxnSpMkLst>
        </pc:cxnChg>
        <pc:cxnChg chg="mod">
          <ac:chgData name="zur bonsen georg" userId="5444515566c7376a" providerId="LiveId" clId="{18CD7E6B-2C8E-405B-A237-843B9FC9D457}" dt="2022-04-09T09:38:48.679" v="280" actId="1036"/>
          <ac:cxnSpMkLst>
            <pc:docMk/>
            <pc:sldMk cId="3131759380" sldId="398"/>
            <ac:cxnSpMk id="123" creationId="{2EB0CC1C-F673-4181-B9D8-2981D298C838}"/>
          </ac:cxnSpMkLst>
        </pc:cxnChg>
        <pc:cxnChg chg="mod">
          <ac:chgData name="zur bonsen georg" userId="5444515566c7376a" providerId="LiveId" clId="{18CD7E6B-2C8E-405B-A237-843B9FC9D457}" dt="2022-04-09T09:38:48.679" v="280" actId="1036"/>
          <ac:cxnSpMkLst>
            <pc:docMk/>
            <pc:sldMk cId="3131759380" sldId="398"/>
            <ac:cxnSpMk id="125" creationId="{E0B9CDB7-4912-4242-8A58-4FF6384F26A2}"/>
          </ac:cxnSpMkLst>
        </pc:cxnChg>
      </pc:sldChg>
      <pc:sldChg chg="addSp modSp mod">
        <pc:chgData name="zur bonsen georg" userId="5444515566c7376a" providerId="LiveId" clId="{18CD7E6B-2C8E-405B-A237-843B9FC9D457}" dt="2022-03-27T20:08:20.222" v="75" actId="20577"/>
        <pc:sldMkLst>
          <pc:docMk/>
          <pc:sldMk cId="2182778507" sldId="506"/>
        </pc:sldMkLst>
        <pc:spChg chg="mod">
          <ac:chgData name="zur bonsen georg" userId="5444515566c7376a" providerId="LiveId" clId="{18CD7E6B-2C8E-405B-A237-843B9FC9D457}" dt="2022-03-27T20:04:33.857" v="46" actId="20577"/>
          <ac:spMkLst>
            <pc:docMk/>
            <pc:sldMk cId="2182778507" sldId="506"/>
            <ac:spMk id="54" creationId="{481A2274-F4BB-44ED-A009-B97EC6ED0B43}"/>
          </ac:spMkLst>
        </pc:spChg>
        <pc:spChg chg="mod">
          <ac:chgData name="zur bonsen georg" userId="5444515566c7376a" providerId="LiveId" clId="{18CD7E6B-2C8E-405B-A237-843B9FC9D457}" dt="2022-03-27T20:02:33.807" v="0" actId="1076"/>
          <ac:spMkLst>
            <pc:docMk/>
            <pc:sldMk cId="2182778507" sldId="506"/>
            <ac:spMk id="99" creationId="{927F121B-F8B4-4D44-A46D-641D9B714E05}"/>
          </ac:spMkLst>
        </pc:spChg>
        <pc:spChg chg="mod">
          <ac:chgData name="zur bonsen georg" userId="5444515566c7376a" providerId="LiveId" clId="{18CD7E6B-2C8E-405B-A237-843B9FC9D457}" dt="2022-03-27T20:08:20.222" v="75" actId="20577"/>
          <ac:spMkLst>
            <pc:docMk/>
            <pc:sldMk cId="2182778507" sldId="506"/>
            <ac:spMk id="139" creationId="{55FB7688-9E31-426C-9495-04A457FBABD7}"/>
          </ac:spMkLst>
        </pc:spChg>
        <pc:spChg chg="mod">
          <ac:chgData name="zur bonsen georg" userId="5444515566c7376a" providerId="LiveId" clId="{18CD7E6B-2C8E-405B-A237-843B9FC9D457}" dt="2022-03-27T20:07:08.871" v="59" actId="6549"/>
          <ac:spMkLst>
            <pc:docMk/>
            <pc:sldMk cId="2182778507" sldId="506"/>
            <ac:spMk id="146" creationId="{B99A89BB-6C08-4F63-8928-338BD0FA4906}"/>
          </ac:spMkLst>
        </pc:spChg>
        <pc:spChg chg="mod">
          <ac:chgData name="zur bonsen georg" userId="5444515566c7376a" providerId="LiveId" clId="{18CD7E6B-2C8E-405B-A237-843B9FC9D457}" dt="2022-03-27T20:04:03.281" v="37" actId="207"/>
          <ac:spMkLst>
            <pc:docMk/>
            <pc:sldMk cId="2182778507" sldId="506"/>
            <ac:spMk id="147" creationId="{70DCD7E0-78AB-482C-BE6F-E13CED6E8807}"/>
          </ac:spMkLst>
        </pc:spChg>
        <pc:spChg chg="mod">
          <ac:chgData name="zur bonsen georg" userId="5444515566c7376a" providerId="LiveId" clId="{18CD7E6B-2C8E-405B-A237-843B9FC9D457}" dt="2022-03-27T20:05:25.595" v="52" actId="6549"/>
          <ac:spMkLst>
            <pc:docMk/>
            <pc:sldMk cId="2182778507" sldId="506"/>
            <ac:spMk id="168" creationId="{D85A19BC-6541-4A5F-8D1F-41C9CD79B326}"/>
          </ac:spMkLst>
        </pc:spChg>
        <pc:cxnChg chg="add mod ord">
          <ac:chgData name="zur bonsen georg" userId="5444515566c7376a" providerId="LiveId" clId="{18CD7E6B-2C8E-405B-A237-843B9FC9D457}" dt="2022-03-27T20:04:17.568" v="41" actId="167"/>
          <ac:cxnSpMkLst>
            <pc:docMk/>
            <pc:sldMk cId="2182778507" sldId="506"/>
            <ac:cxnSpMk id="59" creationId="{AF61FCA3-65F3-40C8-822C-E107E29A282C}"/>
          </ac:cxnSpMkLst>
        </pc:cxnChg>
        <pc:cxnChg chg="add mod ord">
          <ac:chgData name="zur bonsen georg" userId="5444515566c7376a" providerId="LiveId" clId="{18CD7E6B-2C8E-405B-A237-843B9FC9D457}" dt="2022-03-27T20:04:23.940" v="45" actId="167"/>
          <ac:cxnSpMkLst>
            <pc:docMk/>
            <pc:sldMk cId="2182778507" sldId="506"/>
            <ac:cxnSpMk id="61" creationId="{C430D2CC-2AA6-4E4D-9838-C7CFA7BD9803}"/>
          </ac:cxnSpMkLst>
        </pc:cxnChg>
      </pc:sldChg>
      <pc:sldChg chg="addSp delSp modSp add del mod ord">
        <pc:chgData name="zur bonsen georg" userId="5444515566c7376a" providerId="LiveId" clId="{18CD7E6B-2C8E-405B-A237-843B9FC9D457}" dt="2022-04-24T09:11:51.131" v="9842" actId="47"/>
        <pc:sldMkLst>
          <pc:docMk/>
          <pc:sldMk cId="3851131186" sldId="507"/>
        </pc:sldMkLst>
        <pc:spChg chg="mod">
          <ac:chgData name="zur bonsen georg" userId="5444515566c7376a" providerId="LiveId" clId="{18CD7E6B-2C8E-405B-A237-843B9FC9D457}" dt="2022-04-18T13:09:30.316" v="7249" actId="20577"/>
          <ac:spMkLst>
            <pc:docMk/>
            <pc:sldMk cId="3851131186" sldId="507"/>
            <ac:spMk id="2" creationId="{00000000-0000-0000-0000-000000000000}"/>
          </ac:spMkLst>
        </pc:spChg>
        <pc:spChg chg="add mod">
          <ac:chgData name="zur bonsen georg" userId="5444515566c7376a" providerId="LiveId" clId="{18CD7E6B-2C8E-405B-A237-843B9FC9D457}" dt="2022-04-18T13:18:07.616" v="7679" actId="20577"/>
          <ac:spMkLst>
            <pc:docMk/>
            <pc:sldMk cId="3851131186" sldId="507"/>
            <ac:spMk id="15" creationId="{6363B55E-A0DD-4F04-B26B-EE0CF4163EFB}"/>
          </ac:spMkLst>
        </pc:spChg>
        <pc:spChg chg="add mod">
          <ac:chgData name="zur bonsen georg" userId="5444515566c7376a" providerId="LiveId" clId="{18CD7E6B-2C8E-405B-A237-843B9FC9D457}" dt="2022-04-18T13:14:45.357" v="7535" actId="20577"/>
          <ac:spMkLst>
            <pc:docMk/>
            <pc:sldMk cId="3851131186" sldId="507"/>
            <ac:spMk id="16" creationId="{24DF15E2-8494-4CD4-97B9-0587F72A4C67}"/>
          </ac:spMkLst>
        </pc:spChg>
        <pc:spChg chg="add del mod">
          <ac:chgData name="zur bonsen georg" userId="5444515566c7376a" providerId="LiveId" clId="{18CD7E6B-2C8E-405B-A237-843B9FC9D457}" dt="2022-04-18T13:12:41.564" v="7439" actId="478"/>
          <ac:spMkLst>
            <pc:docMk/>
            <pc:sldMk cId="3851131186" sldId="507"/>
            <ac:spMk id="17" creationId="{5CC72C18-BC7F-4CC3-8CBE-D7E143967B24}"/>
          </ac:spMkLst>
        </pc:spChg>
        <pc:spChg chg="add del mod">
          <ac:chgData name="zur bonsen georg" userId="5444515566c7376a" providerId="LiveId" clId="{18CD7E6B-2C8E-405B-A237-843B9FC9D457}" dt="2022-04-18T13:12:41.564" v="7439" actId="478"/>
          <ac:spMkLst>
            <pc:docMk/>
            <pc:sldMk cId="3851131186" sldId="507"/>
            <ac:spMk id="18" creationId="{85B856B1-50E8-45C9-96B7-E1D0A5075FF9}"/>
          </ac:spMkLst>
        </pc:spChg>
        <pc:spChg chg="add del mod">
          <ac:chgData name="zur bonsen georg" userId="5444515566c7376a" providerId="LiveId" clId="{18CD7E6B-2C8E-405B-A237-843B9FC9D457}" dt="2022-04-18T13:14:19.089" v="7501" actId="478"/>
          <ac:spMkLst>
            <pc:docMk/>
            <pc:sldMk cId="3851131186" sldId="507"/>
            <ac:spMk id="21" creationId="{011A78CB-B6B1-4AEB-AE31-EE556BEC5A9D}"/>
          </ac:spMkLst>
        </pc:spChg>
        <pc:spChg chg="add del mod">
          <ac:chgData name="zur bonsen georg" userId="5444515566c7376a" providerId="LiveId" clId="{18CD7E6B-2C8E-405B-A237-843B9FC9D457}" dt="2022-04-18T13:14:19.089" v="7501" actId="478"/>
          <ac:spMkLst>
            <pc:docMk/>
            <pc:sldMk cId="3851131186" sldId="507"/>
            <ac:spMk id="22" creationId="{53D52B64-57F2-4298-9826-F343533DC71E}"/>
          </ac:spMkLst>
        </pc:spChg>
        <pc:spChg chg="add del mod">
          <ac:chgData name="zur bonsen georg" userId="5444515566c7376a" providerId="LiveId" clId="{18CD7E6B-2C8E-405B-A237-843B9FC9D457}" dt="2022-04-18T13:36:15.654" v="7756" actId="21"/>
          <ac:spMkLst>
            <pc:docMk/>
            <pc:sldMk cId="3851131186" sldId="507"/>
            <ac:spMk id="23" creationId="{4A8575F0-736A-4274-B15B-CF618173D184}"/>
          </ac:spMkLst>
        </pc:spChg>
        <pc:spChg chg="add del mod">
          <ac:chgData name="zur bonsen georg" userId="5444515566c7376a" providerId="LiveId" clId="{18CD7E6B-2C8E-405B-A237-843B9FC9D457}" dt="2022-04-18T13:37:05.619" v="7785" actId="21"/>
          <ac:spMkLst>
            <pc:docMk/>
            <pc:sldMk cId="3851131186" sldId="507"/>
            <ac:spMk id="24" creationId="{8A156309-BB0A-497C-A4A8-4435A14CDAB2}"/>
          </ac:spMkLst>
        </pc:spChg>
        <pc:spChg chg="add mod">
          <ac:chgData name="zur bonsen georg" userId="5444515566c7376a" providerId="LiveId" clId="{18CD7E6B-2C8E-405B-A237-843B9FC9D457}" dt="2022-04-18T14:24:12.179" v="8491" actId="1036"/>
          <ac:spMkLst>
            <pc:docMk/>
            <pc:sldMk cId="3851131186" sldId="507"/>
            <ac:spMk id="25" creationId="{A32A9BA3-6FAF-4251-AA22-942116015580}"/>
          </ac:spMkLst>
        </pc:spChg>
        <pc:spChg chg="mod">
          <ac:chgData name="zur bonsen georg" userId="5444515566c7376a" providerId="LiveId" clId="{18CD7E6B-2C8E-405B-A237-843B9FC9D457}" dt="2022-04-18T13:12:48.868" v="7447" actId="1037"/>
          <ac:spMkLst>
            <pc:docMk/>
            <pc:sldMk cId="3851131186" sldId="507"/>
            <ac:spMk id="35" creationId="{E6FD1F8A-1E29-4082-BD8E-B68439FB0EC7}"/>
          </ac:spMkLst>
        </pc:spChg>
        <pc:spChg chg="mod">
          <ac:chgData name="zur bonsen georg" userId="5444515566c7376a" providerId="LiveId" clId="{18CD7E6B-2C8E-405B-A237-843B9FC9D457}" dt="2022-04-18T13:15:08.517" v="7538" actId="20577"/>
          <ac:spMkLst>
            <pc:docMk/>
            <pc:sldMk cId="3851131186" sldId="507"/>
            <ac:spMk id="37" creationId="{6E1BCBB0-D175-4259-B26F-C597A81DC306}"/>
          </ac:spMkLst>
        </pc:spChg>
        <pc:spChg chg="mod">
          <ac:chgData name="zur bonsen georg" userId="5444515566c7376a" providerId="LiveId" clId="{18CD7E6B-2C8E-405B-A237-843B9FC9D457}" dt="2022-04-18T13:13:22.795" v="7478" actId="20577"/>
          <ac:spMkLst>
            <pc:docMk/>
            <pc:sldMk cId="3851131186" sldId="507"/>
            <ac:spMk id="39" creationId="{3DE79C33-9C3E-4819-BD35-A6EAA83F0B65}"/>
          </ac:spMkLst>
        </pc:spChg>
        <pc:spChg chg="del mod">
          <ac:chgData name="zur bonsen georg" userId="5444515566c7376a" providerId="LiveId" clId="{18CD7E6B-2C8E-405B-A237-843B9FC9D457}" dt="2022-04-17T20:46:20.146" v="2388" actId="478"/>
          <ac:spMkLst>
            <pc:docMk/>
            <pc:sldMk cId="3851131186" sldId="507"/>
            <ac:spMk id="43" creationId="{9746CE75-FD5E-40C8-929C-8E593A67016C}"/>
          </ac:spMkLst>
        </pc:spChg>
        <pc:spChg chg="del mod">
          <ac:chgData name="zur bonsen georg" userId="5444515566c7376a" providerId="LiveId" clId="{18CD7E6B-2C8E-405B-A237-843B9FC9D457}" dt="2022-04-17T20:46:20.146" v="2388" actId="478"/>
          <ac:spMkLst>
            <pc:docMk/>
            <pc:sldMk cId="3851131186" sldId="507"/>
            <ac:spMk id="45" creationId="{1001E8B8-A0F6-445F-B5B1-9C80B6D9597F}"/>
          </ac:spMkLst>
        </pc:spChg>
        <pc:spChg chg="del mod">
          <ac:chgData name="zur bonsen georg" userId="5444515566c7376a" providerId="LiveId" clId="{18CD7E6B-2C8E-405B-A237-843B9FC9D457}" dt="2022-04-17T20:46:20.146" v="2388" actId="478"/>
          <ac:spMkLst>
            <pc:docMk/>
            <pc:sldMk cId="3851131186" sldId="507"/>
            <ac:spMk id="46" creationId="{092E4CD3-7EEF-4BE3-9288-2551EFE145C9}"/>
          </ac:spMkLst>
        </pc:spChg>
        <pc:spChg chg="del mod">
          <ac:chgData name="zur bonsen georg" userId="5444515566c7376a" providerId="LiveId" clId="{18CD7E6B-2C8E-405B-A237-843B9FC9D457}" dt="2022-04-17T20:46:20.146" v="2388" actId="478"/>
          <ac:spMkLst>
            <pc:docMk/>
            <pc:sldMk cId="3851131186" sldId="507"/>
            <ac:spMk id="47" creationId="{B0B8E2A1-27CC-4395-94ED-4E17733B66E8}"/>
          </ac:spMkLst>
        </pc:spChg>
        <pc:spChg chg="del">
          <ac:chgData name="zur bonsen georg" userId="5444515566c7376a" providerId="LiveId" clId="{18CD7E6B-2C8E-405B-A237-843B9FC9D457}" dt="2022-04-17T20:25:44.556" v="1399" actId="478"/>
          <ac:spMkLst>
            <pc:docMk/>
            <pc:sldMk cId="3851131186" sldId="507"/>
            <ac:spMk id="54" creationId="{481A2274-F4BB-44ED-A009-B97EC6ED0B43}"/>
          </ac:spMkLst>
        </pc:spChg>
        <pc:spChg chg="add del mod">
          <ac:chgData name="zur bonsen georg" userId="5444515566c7376a" providerId="LiveId" clId="{18CD7E6B-2C8E-405B-A237-843B9FC9D457}" dt="2022-04-17T20:27:24.540" v="1515" actId="478"/>
          <ac:spMkLst>
            <pc:docMk/>
            <pc:sldMk cId="3851131186" sldId="507"/>
            <ac:spMk id="65" creationId="{91BAE855-4C14-44F4-9751-F744590A5522}"/>
          </ac:spMkLst>
        </pc:spChg>
        <pc:spChg chg="add mod">
          <ac:chgData name="zur bonsen georg" userId="5444515566c7376a" providerId="LiveId" clId="{18CD7E6B-2C8E-405B-A237-843B9FC9D457}" dt="2022-04-18T13:18:17.681" v="7682" actId="113"/>
          <ac:spMkLst>
            <pc:docMk/>
            <pc:sldMk cId="3851131186" sldId="507"/>
            <ac:spMk id="66" creationId="{3ABCAEDF-CBB1-465E-8102-CBAACAAA9356}"/>
          </ac:spMkLst>
        </pc:spChg>
        <pc:spChg chg="add mod">
          <ac:chgData name="zur bonsen georg" userId="5444515566c7376a" providerId="LiveId" clId="{18CD7E6B-2C8E-405B-A237-843B9FC9D457}" dt="2022-04-18T13:18:31.106" v="7690" actId="20577"/>
          <ac:spMkLst>
            <pc:docMk/>
            <pc:sldMk cId="3851131186" sldId="507"/>
            <ac:spMk id="70" creationId="{10C88A69-70FD-476B-BC65-029D09FFCE3F}"/>
          </ac:spMkLst>
        </pc:spChg>
        <pc:spChg chg="add del mod">
          <ac:chgData name="zur bonsen georg" userId="5444515566c7376a" providerId="LiveId" clId="{18CD7E6B-2C8E-405B-A237-843B9FC9D457}" dt="2022-04-17T20:38:33.264" v="1762" actId="478"/>
          <ac:spMkLst>
            <pc:docMk/>
            <pc:sldMk cId="3851131186" sldId="507"/>
            <ac:spMk id="71" creationId="{1EA543C5-E6FF-489E-971F-A38BEEFEE283}"/>
          </ac:spMkLst>
        </pc:spChg>
        <pc:spChg chg="add mod">
          <ac:chgData name="zur bonsen georg" userId="5444515566c7376a" providerId="LiveId" clId="{18CD7E6B-2C8E-405B-A237-843B9FC9D457}" dt="2022-04-18T13:17:53.527" v="7674" actId="1038"/>
          <ac:spMkLst>
            <pc:docMk/>
            <pc:sldMk cId="3851131186" sldId="507"/>
            <ac:spMk id="72" creationId="{AA7BECD8-F4C9-4BB8-A25E-4F37FEEBFF73}"/>
          </ac:spMkLst>
        </pc:spChg>
        <pc:spChg chg="del mod">
          <ac:chgData name="zur bonsen georg" userId="5444515566c7376a" providerId="LiveId" clId="{18CD7E6B-2C8E-405B-A237-843B9FC9D457}" dt="2022-04-17T20:46:20.146" v="2388" actId="478"/>
          <ac:spMkLst>
            <pc:docMk/>
            <pc:sldMk cId="3851131186" sldId="507"/>
            <ac:spMk id="99" creationId="{927F121B-F8B4-4D44-A46D-641D9B714E05}"/>
          </ac:spMkLst>
        </pc:spChg>
        <pc:spChg chg="del mod">
          <ac:chgData name="zur bonsen georg" userId="5444515566c7376a" providerId="LiveId" clId="{18CD7E6B-2C8E-405B-A237-843B9FC9D457}" dt="2022-04-17T20:46:20.146" v="2388" actId="478"/>
          <ac:spMkLst>
            <pc:docMk/>
            <pc:sldMk cId="3851131186" sldId="507"/>
            <ac:spMk id="105" creationId="{4DF3F716-9AA0-4699-8C65-2A4CB9997650}"/>
          </ac:spMkLst>
        </pc:spChg>
        <pc:spChg chg="mod">
          <ac:chgData name="zur bonsen georg" userId="5444515566c7376a" providerId="LiveId" clId="{18CD7E6B-2C8E-405B-A237-843B9FC9D457}" dt="2022-04-18T13:13:45.851" v="7487" actId="122"/>
          <ac:spMkLst>
            <pc:docMk/>
            <pc:sldMk cId="3851131186" sldId="507"/>
            <ac:spMk id="113" creationId="{69E15E5F-9525-4135-821B-6CDE0D1CB24D}"/>
          </ac:spMkLst>
        </pc:spChg>
        <pc:spChg chg="del mod">
          <ac:chgData name="zur bonsen georg" userId="5444515566c7376a" providerId="LiveId" clId="{18CD7E6B-2C8E-405B-A237-843B9FC9D457}" dt="2022-04-18T13:07:57.296" v="7126" actId="478"/>
          <ac:spMkLst>
            <pc:docMk/>
            <pc:sldMk cId="3851131186" sldId="507"/>
            <ac:spMk id="118" creationId="{3026E471-369F-4FC4-A626-9F4F4AF835F5}"/>
          </ac:spMkLst>
        </pc:spChg>
        <pc:spChg chg="del mod">
          <ac:chgData name="zur bonsen georg" userId="5444515566c7376a" providerId="LiveId" clId="{18CD7E6B-2C8E-405B-A237-843B9FC9D457}" dt="2022-04-17T20:46:20.146" v="2388" actId="478"/>
          <ac:spMkLst>
            <pc:docMk/>
            <pc:sldMk cId="3851131186" sldId="507"/>
            <ac:spMk id="139" creationId="{55FB7688-9E31-426C-9495-04A457FBABD7}"/>
          </ac:spMkLst>
        </pc:spChg>
        <pc:spChg chg="del mod">
          <ac:chgData name="zur bonsen georg" userId="5444515566c7376a" providerId="LiveId" clId="{18CD7E6B-2C8E-405B-A237-843B9FC9D457}" dt="2022-04-17T20:46:20.146" v="2388" actId="478"/>
          <ac:spMkLst>
            <pc:docMk/>
            <pc:sldMk cId="3851131186" sldId="507"/>
            <ac:spMk id="140" creationId="{8AD8071C-3366-4EDD-9325-068A41938395}"/>
          </ac:spMkLst>
        </pc:spChg>
        <pc:spChg chg="del mod">
          <ac:chgData name="zur bonsen georg" userId="5444515566c7376a" providerId="LiveId" clId="{18CD7E6B-2C8E-405B-A237-843B9FC9D457}" dt="2022-04-17T20:46:20.146" v="2388" actId="478"/>
          <ac:spMkLst>
            <pc:docMk/>
            <pc:sldMk cId="3851131186" sldId="507"/>
            <ac:spMk id="141" creationId="{C402E5DE-9A39-4EB4-9C01-38DFAE65DEB3}"/>
          </ac:spMkLst>
        </pc:spChg>
        <pc:spChg chg="del mod">
          <ac:chgData name="zur bonsen georg" userId="5444515566c7376a" providerId="LiveId" clId="{18CD7E6B-2C8E-405B-A237-843B9FC9D457}" dt="2022-04-17T20:46:20.146" v="2388" actId="478"/>
          <ac:spMkLst>
            <pc:docMk/>
            <pc:sldMk cId="3851131186" sldId="507"/>
            <ac:spMk id="142" creationId="{EE0E4775-F85F-4A31-B1DF-397622C34EE8}"/>
          </ac:spMkLst>
        </pc:spChg>
        <pc:spChg chg="del">
          <ac:chgData name="zur bonsen georg" userId="5444515566c7376a" providerId="LiveId" clId="{18CD7E6B-2C8E-405B-A237-843B9FC9D457}" dt="2022-04-17T20:25:44.556" v="1399" actId="478"/>
          <ac:spMkLst>
            <pc:docMk/>
            <pc:sldMk cId="3851131186" sldId="507"/>
            <ac:spMk id="143" creationId="{8411AF6A-9D0F-48E3-821B-BDC20301A245}"/>
          </ac:spMkLst>
        </pc:spChg>
        <pc:spChg chg="del">
          <ac:chgData name="zur bonsen georg" userId="5444515566c7376a" providerId="LiveId" clId="{18CD7E6B-2C8E-405B-A237-843B9FC9D457}" dt="2022-04-17T20:25:44.556" v="1399" actId="478"/>
          <ac:spMkLst>
            <pc:docMk/>
            <pc:sldMk cId="3851131186" sldId="507"/>
            <ac:spMk id="144" creationId="{B73151BB-F4A6-467E-A640-9461637880B2}"/>
          </ac:spMkLst>
        </pc:spChg>
        <pc:spChg chg="del">
          <ac:chgData name="zur bonsen georg" userId="5444515566c7376a" providerId="LiveId" clId="{18CD7E6B-2C8E-405B-A237-843B9FC9D457}" dt="2022-04-17T20:25:44.556" v="1399" actId="478"/>
          <ac:spMkLst>
            <pc:docMk/>
            <pc:sldMk cId="3851131186" sldId="507"/>
            <ac:spMk id="145" creationId="{F1A6728C-0D0F-437C-9808-6102388D262B}"/>
          </ac:spMkLst>
        </pc:spChg>
        <pc:spChg chg="del">
          <ac:chgData name="zur bonsen georg" userId="5444515566c7376a" providerId="LiveId" clId="{18CD7E6B-2C8E-405B-A237-843B9FC9D457}" dt="2022-04-17T20:25:44.556" v="1399" actId="478"/>
          <ac:spMkLst>
            <pc:docMk/>
            <pc:sldMk cId="3851131186" sldId="507"/>
            <ac:spMk id="146" creationId="{B99A89BB-6C08-4F63-8928-338BD0FA4906}"/>
          </ac:spMkLst>
        </pc:spChg>
        <pc:spChg chg="del">
          <ac:chgData name="zur bonsen georg" userId="5444515566c7376a" providerId="LiveId" clId="{18CD7E6B-2C8E-405B-A237-843B9FC9D457}" dt="2022-04-17T20:25:44.556" v="1399" actId="478"/>
          <ac:spMkLst>
            <pc:docMk/>
            <pc:sldMk cId="3851131186" sldId="507"/>
            <ac:spMk id="147" creationId="{70DCD7E0-78AB-482C-BE6F-E13CED6E8807}"/>
          </ac:spMkLst>
        </pc:spChg>
        <pc:spChg chg="del">
          <ac:chgData name="zur bonsen georg" userId="5444515566c7376a" providerId="LiveId" clId="{18CD7E6B-2C8E-405B-A237-843B9FC9D457}" dt="2022-04-17T20:25:44.556" v="1399" actId="478"/>
          <ac:spMkLst>
            <pc:docMk/>
            <pc:sldMk cId="3851131186" sldId="507"/>
            <ac:spMk id="148" creationId="{3DECD778-1762-47B6-ABC2-615C08385F3A}"/>
          </ac:spMkLst>
        </pc:spChg>
        <pc:spChg chg="del">
          <ac:chgData name="zur bonsen georg" userId="5444515566c7376a" providerId="LiveId" clId="{18CD7E6B-2C8E-405B-A237-843B9FC9D457}" dt="2022-04-17T20:25:44.556" v="1399" actId="478"/>
          <ac:spMkLst>
            <pc:docMk/>
            <pc:sldMk cId="3851131186" sldId="507"/>
            <ac:spMk id="149" creationId="{D956C4D5-AA7A-4731-81FA-AD748E2BB761}"/>
          </ac:spMkLst>
        </pc:spChg>
        <pc:spChg chg="del">
          <ac:chgData name="zur bonsen georg" userId="5444515566c7376a" providerId="LiveId" clId="{18CD7E6B-2C8E-405B-A237-843B9FC9D457}" dt="2022-04-17T20:25:44.556" v="1399" actId="478"/>
          <ac:spMkLst>
            <pc:docMk/>
            <pc:sldMk cId="3851131186" sldId="507"/>
            <ac:spMk id="150" creationId="{5998A0C6-2076-4A83-97B6-A83FBD3934F9}"/>
          </ac:spMkLst>
        </pc:spChg>
        <pc:spChg chg="del">
          <ac:chgData name="zur bonsen georg" userId="5444515566c7376a" providerId="LiveId" clId="{18CD7E6B-2C8E-405B-A237-843B9FC9D457}" dt="2022-04-17T20:25:44.556" v="1399" actId="478"/>
          <ac:spMkLst>
            <pc:docMk/>
            <pc:sldMk cId="3851131186" sldId="507"/>
            <ac:spMk id="151" creationId="{D56037E5-12FD-4878-BE65-656D81FCA390}"/>
          </ac:spMkLst>
        </pc:spChg>
        <pc:spChg chg="del">
          <ac:chgData name="zur bonsen georg" userId="5444515566c7376a" providerId="LiveId" clId="{18CD7E6B-2C8E-405B-A237-843B9FC9D457}" dt="2022-04-17T20:25:44.556" v="1399" actId="478"/>
          <ac:spMkLst>
            <pc:docMk/>
            <pc:sldMk cId="3851131186" sldId="507"/>
            <ac:spMk id="168" creationId="{D85A19BC-6541-4A5F-8D1F-41C9CD79B326}"/>
          </ac:spMkLst>
        </pc:spChg>
        <pc:spChg chg="del">
          <ac:chgData name="zur bonsen georg" userId="5444515566c7376a" providerId="LiveId" clId="{18CD7E6B-2C8E-405B-A237-843B9FC9D457}" dt="2022-04-17T20:46:20.146" v="2388" actId="478"/>
          <ac:spMkLst>
            <pc:docMk/>
            <pc:sldMk cId="3851131186" sldId="507"/>
            <ac:spMk id="179" creationId="{38AF722D-27F3-4D5F-B4E0-D6786BD9D459}"/>
          </ac:spMkLst>
        </pc:spChg>
        <pc:spChg chg="del">
          <ac:chgData name="zur bonsen georg" userId="5444515566c7376a" providerId="LiveId" clId="{18CD7E6B-2C8E-405B-A237-843B9FC9D457}" dt="2022-04-17T20:25:44.556" v="1399" actId="478"/>
          <ac:spMkLst>
            <pc:docMk/>
            <pc:sldMk cId="3851131186" sldId="507"/>
            <ac:spMk id="180" creationId="{E43B945B-A893-423A-9B7D-2E5BD82266D4}"/>
          </ac:spMkLst>
        </pc:spChg>
        <pc:spChg chg="del">
          <ac:chgData name="zur bonsen georg" userId="5444515566c7376a" providerId="LiveId" clId="{18CD7E6B-2C8E-405B-A237-843B9FC9D457}" dt="2022-04-17T20:25:44.556" v="1399" actId="478"/>
          <ac:spMkLst>
            <pc:docMk/>
            <pc:sldMk cId="3851131186" sldId="507"/>
            <ac:spMk id="181" creationId="{910DEE03-A1B8-4295-B1D4-6154C7D14CB2}"/>
          </ac:spMkLst>
        </pc:spChg>
        <pc:spChg chg="del">
          <ac:chgData name="zur bonsen georg" userId="5444515566c7376a" providerId="LiveId" clId="{18CD7E6B-2C8E-405B-A237-843B9FC9D457}" dt="2022-04-17T20:25:44.556" v="1399" actId="478"/>
          <ac:spMkLst>
            <pc:docMk/>
            <pc:sldMk cId="3851131186" sldId="507"/>
            <ac:spMk id="210" creationId="{E1515105-8407-4EC9-8127-25E693F040F6}"/>
          </ac:spMkLst>
        </pc:spChg>
        <pc:spChg chg="del">
          <ac:chgData name="zur bonsen georg" userId="5444515566c7376a" providerId="LiveId" clId="{18CD7E6B-2C8E-405B-A237-843B9FC9D457}" dt="2022-04-17T20:25:44.556" v="1399" actId="478"/>
          <ac:spMkLst>
            <pc:docMk/>
            <pc:sldMk cId="3851131186" sldId="507"/>
            <ac:spMk id="211" creationId="{58ADEFC7-FBB4-4B76-B281-6ADA90308C4F}"/>
          </ac:spMkLst>
        </pc:spChg>
        <pc:spChg chg="del">
          <ac:chgData name="zur bonsen georg" userId="5444515566c7376a" providerId="LiveId" clId="{18CD7E6B-2C8E-405B-A237-843B9FC9D457}" dt="2022-04-17T20:25:44.556" v="1399" actId="478"/>
          <ac:spMkLst>
            <pc:docMk/>
            <pc:sldMk cId="3851131186" sldId="507"/>
            <ac:spMk id="212" creationId="{D097D94D-08E5-4308-AED2-B01F44B94A69}"/>
          </ac:spMkLst>
        </pc:spChg>
        <pc:spChg chg="del">
          <ac:chgData name="zur bonsen georg" userId="5444515566c7376a" providerId="LiveId" clId="{18CD7E6B-2C8E-405B-A237-843B9FC9D457}" dt="2022-04-17T20:25:44.556" v="1399" actId="478"/>
          <ac:spMkLst>
            <pc:docMk/>
            <pc:sldMk cId="3851131186" sldId="507"/>
            <ac:spMk id="213" creationId="{A027EED1-3F42-4882-8342-7E4CFF3BBB24}"/>
          </ac:spMkLst>
        </pc:spChg>
        <pc:cxnChg chg="del">
          <ac:chgData name="zur bonsen georg" userId="5444515566c7376a" providerId="LiveId" clId="{18CD7E6B-2C8E-405B-A237-843B9FC9D457}" dt="2022-04-17T20:25:44.556" v="1399" actId="478"/>
          <ac:cxnSpMkLst>
            <pc:docMk/>
            <pc:sldMk cId="3851131186" sldId="507"/>
            <ac:cxnSpMk id="59" creationId="{AF61FCA3-65F3-40C8-822C-E107E29A282C}"/>
          </ac:cxnSpMkLst>
        </pc:cxnChg>
        <pc:cxnChg chg="del">
          <ac:chgData name="zur bonsen georg" userId="5444515566c7376a" providerId="LiveId" clId="{18CD7E6B-2C8E-405B-A237-843B9FC9D457}" dt="2022-04-17T20:25:44.556" v="1399" actId="478"/>
          <ac:cxnSpMkLst>
            <pc:docMk/>
            <pc:sldMk cId="3851131186" sldId="507"/>
            <ac:cxnSpMk id="61" creationId="{C430D2CC-2AA6-4E4D-9838-C7CFA7BD9803}"/>
          </ac:cxnSpMkLst>
        </pc:cxnChg>
        <pc:cxnChg chg="add mod">
          <ac:chgData name="zur bonsen georg" userId="5444515566c7376a" providerId="LiveId" clId="{18CD7E6B-2C8E-405B-A237-843B9FC9D457}" dt="2022-04-18T13:13:11.485" v="7476" actId="14100"/>
          <ac:cxnSpMkLst>
            <pc:docMk/>
            <pc:sldMk cId="3851131186" sldId="507"/>
            <ac:cxnSpMk id="63" creationId="{EFBFE234-A777-42B3-B97B-9C4B44000D41}"/>
          </ac:cxnSpMkLst>
        </pc:cxnChg>
        <pc:cxnChg chg="add mod">
          <ac:chgData name="zur bonsen georg" userId="5444515566c7376a" providerId="LiveId" clId="{18CD7E6B-2C8E-405B-A237-843B9FC9D457}" dt="2022-04-18T13:12:58.091" v="7462" actId="1038"/>
          <ac:cxnSpMkLst>
            <pc:docMk/>
            <pc:sldMk cId="3851131186" sldId="507"/>
            <ac:cxnSpMk id="67" creationId="{20A55B09-D86E-4FB5-8BE5-BE84F5EAC408}"/>
          </ac:cxnSpMkLst>
        </pc:cxnChg>
        <pc:cxnChg chg="mod">
          <ac:chgData name="zur bonsen georg" userId="5444515566c7376a" providerId="LiveId" clId="{18CD7E6B-2C8E-405B-A237-843B9FC9D457}" dt="2022-04-18T13:13:09.431" v="7475" actId="14100"/>
          <ac:cxnSpMkLst>
            <pc:docMk/>
            <pc:sldMk cId="3851131186" sldId="507"/>
            <ac:cxnSpMk id="114" creationId="{DC2FC9AC-EC14-43A0-AB3C-158A9F3C0158}"/>
          </ac:cxnSpMkLst>
        </pc:cxnChg>
        <pc:cxnChg chg="mod">
          <ac:chgData name="zur bonsen georg" userId="5444515566c7376a" providerId="LiveId" clId="{18CD7E6B-2C8E-405B-A237-843B9FC9D457}" dt="2022-04-18T13:13:05.686" v="7474" actId="1038"/>
          <ac:cxnSpMkLst>
            <pc:docMk/>
            <pc:sldMk cId="3851131186" sldId="507"/>
            <ac:cxnSpMk id="124" creationId="{81E93DEE-B453-4DF5-94E8-73BF4C0D46DA}"/>
          </ac:cxnSpMkLst>
        </pc:cxnChg>
        <pc:cxnChg chg="del mod">
          <ac:chgData name="zur bonsen georg" userId="5444515566c7376a" providerId="LiveId" clId="{18CD7E6B-2C8E-405B-A237-843B9FC9D457}" dt="2022-04-17T20:46:20.146" v="2388" actId="478"/>
          <ac:cxnSpMkLst>
            <pc:docMk/>
            <pc:sldMk cId="3851131186" sldId="507"/>
            <ac:cxnSpMk id="125" creationId="{BC697433-001F-4FF9-8D1D-480698A09F57}"/>
          </ac:cxnSpMkLst>
        </pc:cxnChg>
        <pc:cxnChg chg="del mod">
          <ac:chgData name="zur bonsen georg" userId="5444515566c7376a" providerId="LiveId" clId="{18CD7E6B-2C8E-405B-A237-843B9FC9D457}" dt="2022-04-17T20:46:20.146" v="2388" actId="478"/>
          <ac:cxnSpMkLst>
            <pc:docMk/>
            <pc:sldMk cId="3851131186" sldId="507"/>
            <ac:cxnSpMk id="127" creationId="{0DCEEC31-45D2-4933-BB48-F678476B1889}"/>
          </ac:cxnSpMkLst>
        </pc:cxnChg>
        <pc:cxnChg chg="del mod">
          <ac:chgData name="zur bonsen georg" userId="5444515566c7376a" providerId="LiveId" clId="{18CD7E6B-2C8E-405B-A237-843B9FC9D457}" dt="2022-04-17T20:46:20.146" v="2388" actId="478"/>
          <ac:cxnSpMkLst>
            <pc:docMk/>
            <pc:sldMk cId="3851131186" sldId="507"/>
            <ac:cxnSpMk id="129" creationId="{C75B3B39-4AEA-48D6-81E0-B1358B326DB5}"/>
          </ac:cxnSpMkLst>
        </pc:cxnChg>
        <pc:cxnChg chg="del mod">
          <ac:chgData name="zur bonsen georg" userId="5444515566c7376a" providerId="LiveId" clId="{18CD7E6B-2C8E-405B-A237-843B9FC9D457}" dt="2022-04-17T20:46:20.146" v="2388" actId="478"/>
          <ac:cxnSpMkLst>
            <pc:docMk/>
            <pc:sldMk cId="3851131186" sldId="507"/>
            <ac:cxnSpMk id="132" creationId="{4F4A6C18-B7F9-4A7C-AA45-B0C3B134EAEA}"/>
          </ac:cxnSpMkLst>
        </pc:cxnChg>
        <pc:cxnChg chg="del mod">
          <ac:chgData name="zur bonsen georg" userId="5444515566c7376a" providerId="LiveId" clId="{18CD7E6B-2C8E-405B-A237-843B9FC9D457}" dt="2022-04-17T20:46:20.146" v="2388" actId="478"/>
          <ac:cxnSpMkLst>
            <pc:docMk/>
            <pc:sldMk cId="3851131186" sldId="507"/>
            <ac:cxnSpMk id="133" creationId="{6FDBC69C-7FF3-499E-9AC2-8DE923A74EAE}"/>
          </ac:cxnSpMkLst>
        </pc:cxnChg>
        <pc:cxnChg chg="del mod">
          <ac:chgData name="zur bonsen georg" userId="5444515566c7376a" providerId="LiveId" clId="{18CD7E6B-2C8E-405B-A237-843B9FC9D457}" dt="2022-04-17T20:46:20.146" v="2388" actId="478"/>
          <ac:cxnSpMkLst>
            <pc:docMk/>
            <pc:sldMk cId="3851131186" sldId="507"/>
            <ac:cxnSpMk id="134" creationId="{630AC9E0-0A12-4266-939B-B4B096667E0F}"/>
          </ac:cxnSpMkLst>
        </pc:cxnChg>
        <pc:cxnChg chg="del mod">
          <ac:chgData name="zur bonsen georg" userId="5444515566c7376a" providerId="LiveId" clId="{18CD7E6B-2C8E-405B-A237-843B9FC9D457}" dt="2022-04-17T20:46:20.146" v="2388" actId="478"/>
          <ac:cxnSpMkLst>
            <pc:docMk/>
            <pc:sldMk cId="3851131186" sldId="507"/>
            <ac:cxnSpMk id="135" creationId="{D7A90912-280E-4192-849B-F6F1E70B37CF}"/>
          </ac:cxnSpMkLst>
        </pc:cxnChg>
        <pc:cxnChg chg="del mod">
          <ac:chgData name="zur bonsen georg" userId="5444515566c7376a" providerId="LiveId" clId="{18CD7E6B-2C8E-405B-A237-843B9FC9D457}" dt="2022-04-17T20:25:44.556" v="1399" actId="478"/>
          <ac:cxnSpMkLst>
            <pc:docMk/>
            <pc:sldMk cId="3851131186" sldId="507"/>
            <ac:cxnSpMk id="152" creationId="{BEA02FC8-3441-4539-857C-F7D97D5F1FF5}"/>
          </ac:cxnSpMkLst>
        </pc:cxnChg>
        <pc:cxnChg chg="del">
          <ac:chgData name="zur bonsen georg" userId="5444515566c7376a" providerId="LiveId" clId="{18CD7E6B-2C8E-405B-A237-843B9FC9D457}" dt="2022-04-17T20:25:44.556" v="1399" actId="478"/>
          <ac:cxnSpMkLst>
            <pc:docMk/>
            <pc:sldMk cId="3851131186" sldId="507"/>
            <ac:cxnSpMk id="154" creationId="{08C86592-80E2-4833-AD2E-01CFE9AF5FBA}"/>
          </ac:cxnSpMkLst>
        </pc:cxnChg>
        <pc:cxnChg chg="del">
          <ac:chgData name="zur bonsen georg" userId="5444515566c7376a" providerId="LiveId" clId="{18CD7E6B-2C8E-405B-A237-843B9FC9D457}" dt="2022-04-17T20:25:44.556" v="1399" actId="478"/>
          <ac:cxnSpMkLst>
            <pc:docMk/>
            <pc:sldMk cId="3851131186" sldId="507"/>
            <ac:cxnSpMk id="156" creationId="{BE5E2061-CEE8-4D61-8B48-B85681B18D44}"/>
          </ac:cxnSpMkLst>
        </pc:cxnChg>
        <pc:cxnChg chg="del">
          <ac:chgData name="zur bonsen georg" userId="5444515566c7376a" providerId="LiveId" clId="{18CD7E6B-2C8E-405B-A237-843B9FC9D457}" dt="2022-04-17T20:25:44.556" v="1399" actId="478"/>
          <ac:cxnSpMkLst>
            <pc:docMk/>
            <pc:sldMk cId="3851131186" sldId="507"/>
            <ac:cxnSpMk id="158" creationId="{F21BC139-4871-4358-A19E-ED39FBA51B8D}"/>
          </ac:cxnSpMkLst>
        </pc:cxnChg>
        <pc:cxnChg chg="del">
          <ac:chgData name="zur bonsen georg" userId="5444515566c7376a" providerId="LiveId" clId="{18CD7E6B-2C8E-405B-A237-843B9FC9D457}" dt="2022-04-17T20:25:44.556" v="1399" actId="478"/>
          <ac:cxnSpMkLst>
            <pc:docMk/>
            <pc:sldMk cId="3851131186" sldId="507"/>
            <ac:cxnSpMk id="160" creationId="{3276C4E3-2922-4070-8BA3-0D7330844793}"/>
          </ac:cxnSpMkLst>
        </pc:cxnChg>
        <pc:cxnChg chg="del">
          <ac:chgData name="zur bonsen georg" userId="5444515566c7376a" providerId="LiveId" clId="{18CD7E6B-2C8E-405B-A237-843B9FC9D457}" dt="2022-04-17T20:25:44.556" v="1399" actId="478"/>
          <ac:cxnSpMkLst>
            <pc:docMk/>
            <pc:sldMk cId="3851131186" sldId="507"/>
            <ac:cxnSpMk id="165" creationId="{BDD84929-517E-446E-A428-F6CDBF6B5344}"/>
          </ac:cxnSpMkLst>
        </pc:cxnChg>
        <pc:cxnChg chg="del">
          <ac:chgData name="zur bonsen georg" userId="5444515566c7376a" providerId="LiveId" clId="{18CD7E6B-2C8E-405B-A237-843B9FC9D457}" dt="2022-04-17T20:25:44.556" v="1399" actId="478"/>
          <ac:cxnSpMkLst>
            <pc:docMk/>
            <pc:sldMk cId="3851131186" sldId="507"/>
            <ac:cxnSpMk id="169" creationId="{2EF7A6D4-5BC6-46C3-922B-155F954DD878}"/>
          </ac:cxnSpMkLst>
        </pc:cxnChg>
        <pc:cxnChg chg="del">
          <ac:chgData name="zur bonsen georg" userId="5444515566c7376a" providerId="LiveId" clId="{18CD7E6B-2C8E-405B-A237-843B9FC9D457}" dt="2022-04-17T20:25:44.556" v="1399" actId="478"/>
          <ac:cxnSpMkLst>
            <pc:docMk/>
            <pc:sldMk cId="3851131186" sldId="507"/>
            <ac:cxnSpMk id="177" creationId="{C577E9DB-630A-43F4-A69C-E9F525B66CA8}"/>
          </ac:cxnSpMkLst>
        </pc:cxnChg>
        <pc:cxnChg chg="del">
          <ac:chgData name="zur bonsen georg" userId="5444515566c7376a" providerId="LiveId" clId="{18CD7E6B-2C8E-405B-A237-843B9FC9D457}" dt="2022-04-17T20:25:44.556" v="1399" actId="478"/>
          <ac:cxnSpMkLst>
            <pc:docMk/>
            <pc:sldMk cId="3851131186" sldId="507"/>
            <ac:cxnSpMk id="185" creationId="{64A962DC-8323-4AC9-95A4-4A33DE234132}"/>
          </ac:cxnSpMkLst>
        </pc:cxnChg>
        <pc:cxnChg chg="del">
          <ac:chgData name="zur bonsen georg" userId="5444515566c7376a" providerId="LiveId" clId="{18CD7E6B-2C8E-405B-A237-843B9FC9D457}" dt="2022-04-17T20:25:44.556" v="1399" actId="478"/>
          <ac:cxnSpMkLst>
            <pc:docMk/>
            <pc:sldMk cId="3851131186" sldId="507"/>
            <ac:cxnSpMk id="191" creationId="{E4EB1583-7CE0-4BDB-925A-E28DB063FA2A}"/>
          </ac:cxnSpMkLst>
        </pc:cxnChg>
        <pc:cxnChg chg="del">
          <ac:chgData name="zur bonsen georg" userId="5444515566c7376a" providerId="LiveId" clId="{18CD7E6B-2C8E-405B-A237-843B9FC9D457}" dt="2022-04-17T20:25:44.556" v="1399" actId="478"/>
          <ac:cxnSpMkLst>
            <pc:docMk/>
            <pc:sldMk cId="3851131186" sldId="507"/>
            <ac:cxnSpMk id="197" creationId="{98F933B7-C865-4BE4-8353-B74A62EA369E}"/>
          </ac:cxnSpMkLst>
        </pc:cxnChg>
        <pc:cxnChg chg="del">
          <ac:chgData name="zur bonsen georg" userId="5444515566c7376a" providerId="LiveId" clId="{18CD7E6B-2C8E-405B-A237-843B9FC9D457}" dt="2022-04-17T20:25:44.556" v="1399" actId="478"/>
          <ac:cxnSpMkLst>
            <pc:docMk/>
            <pc:sldMk cId="3851131186" sldId="507"/>
            <ac:cxnSpMk id="203" creationId="{55D7DB27-69AA-4407-AA7E-D4B7F7E1E04F}"/>
          </ac:cxnSpMkLst>
        </pc:cxnChg>
        <pc:cxnChg chg="del">
          <ac:chgData name="zur bonsen georg" userId="5444515566c7376a" providerId="LiveId" clId="{18CD7E6B-2C8E-405B-A237-843B9FC9D457}" dt="2022-04-17T20:25:44.556" v="1399" actId="478"/>
          <ac:cxnSpMkLst>
            <pc:docMk/>
            <pc:sldMk cId="3851131186" sldId="507"/>
            <ac:cxnSpMk id="207" creationId="{253D21A1-7E4B-49C2-AD35-8F2B46E3E1DF}"/>
          </ac:cxnSpMkLst>
        </pc:cxnChg>
        <pc:cxnChg chg="del">
          <ac:chgData name="zur bonsen georg" userId="5444515566c7376a" providerId="LiveId" clId="{18CD7E6B-2C8E-405B-A237-843B9FC9D457}" dt="2022-04-17T20:25:44.556" v="1399" actId="478"/>
          <ac:cxnSpMkLst>
            <pc:docMk/>
            <pc:sldMk cId="3851131186" sldId="507"/>
            <ac:cxnSpMk id="208" creationId="{83495546-1FA7-4E39-B7E0-51E9A4997CFA}"/>
          </ac:cxnSpMkLst>
        </pc:cxnChg>
      </pc:sldChg>
      <pc:sldChg chg="addSp delSp modSp add mod">
        <pc:chgData name="zur bonsen georg" userId="5444515566c7376a" providerId="LiveId" clId="{18CD7E6B-2C8E-405B-A237-843B9FC9D457}" dt="2022-04-18T14:23:32.306" v="8482" actId="20577"/>
        <pc:sldMkLst>
          <pc:docMk/>
          <pc:sldMk cId="281680118" sldId="508"/>
        </pc:sldMkLst>
        <pc:spChg chg="mod">
          <ac:chgData name="zur bonsen georg" userId="5444515566c7376a" providerId="LiveId" clId="{18CD7E6B-2C8E-405B-A237-843B9FC9D457}" dt="2022-04-18T13:50:38.695" v="8413" actId="255"/>
          <ac:spMkLst>
            <pc:docMk/>
            <pc:sldMk cId="281680118" sldId="508"/>
            <ac:spMk id="2" creationId="{00000000-0000-0000-0000-000000000000}"/>
          </ac:spMkLst>
        </pc:spChg>
        <pc:spChg chg="add mod">
          <ac:chgData name="zur bonsen georg" userId="5444515566c7376a" providerId="LiveId" clId="{18CD7E6B-2C8E-405B-A237-843B9FC9D457}" dt="2022-04-18T13:36:53.158" v="7782" actId="20577"/>
          <ac:spMkLst>
            <pc:docMk/>
            <pc:sldMk cId="281680118" sldId="508"/>
            <ac:spMk id="28" creationId="{6CB6B7CA-64B3-421C-A804-49F0145B62C1}"/>
          </ac:spMkLst>
        </pc:spChg>
        <pc:spChg chg="add del mod">
          <ac:chgData name="zur bonsen georg" userId="5444515566c7376a" providerId="LiveId" clId="{18CD7E6B-2C8E-405B-A237-843B9FC9D457}" dt="2022-04-17T20:38:47.236" v="1768" actId="21"/>
          <ac:spMkLst>
            <pc:docMk/>
            <pc:sldMk cId="281680118" sldId="508"/>
            <ac:spMk id="32" creationId="{8E0B38E1-6B32-4FB8-A710-A5CA9B494595}"/>
          </ac:spMkLst>
        </pc:spChg>
        <pc:spChg chg="add del mod">
          <ac:chgData name="zur bonsen georg" userId="5444515566c7376a" providerId="LiveId" clId="{18CD7E6B-2C8E-405B-A237-843B9FC9D457}" dt="2022-04-18T13:36:19.135" v="7758" actId="478"/>
          <ac:spMkLst>
            <pc:docMk/>
            <pc:sldMk cId="281680118" sldId="508"/>
            <ac:spMk id="33" creationId="{2AB83F20-11C6-4502-B6F8-0E78CCE7D19A}"/>
          </ac:spMkLst>
        </pc:spChg>
        <pc:spChg chg="add mod">
          <ac:chgData name="zur bonsen georg" userId="5444515566c7376a" providerId="LiveId" clId="{18CD7E6B-2C8E-405B-A237-843B9FC9D457}" dt="2022-04-18T13:45:25.641" v="8124" actId="122"/>
          <ac:spMkLst>
            <pc:docMk/>
            <pc:sldMk cId="281680118" sldId="508"/>
            <ac:spMk id="34" creationId="{A6DD2971-12C7-4076-9703-01FF69EBDEFA}"/>
          </ac:spMkLst>
        </pc:spChg>
        <pc:spChg chg="del">
          <ac:chgData name="zur bonsen georg" userId="5444515566c7376a" providerId="LiveId" clId="{18CD7E6B-2C8E-405B-A237-843B9FC9D457}" dt="2022-04-17T20:38:50.698" v="1769" actId="478"/>
          <ac:spMkLst>
            <pc:docMk/>
            <pc:sldMk cId="281680118" sldId="508"/>
            <ac:spMk id="35" creationId="{E6FD1F8A-1E29-4082-BD8E-B68439FB0EC7}"/>
          </ac:spMkLst>
        </pc:spChg>
        <pc:spChg chg="add mod">
          <ac:chgData name="zur bonsen georg" userId="5444515566c7376a" providerId="LiveId" clId="{18CD7E6B-2C8E-405B-A237-843B9FC9D457}" dt="2022-04-18T13:49:39.845" v="8347" actId="6549"/>
          <ac:spMkLst>
            <pc:docMk/>
            <pc:sldMk cId="281680118" sldId="508"/>
            <ac:spMk id="36" creationId="{DFFAA0A9-A507-4D93-BE46-511521A5AD92}"/>
          </ac:spMkLst>
        </pc:spChg>
        <pc:spChg chg="del">
          <ac:chgData name="zur bonsen georg" userId="5444515566c7376a" providerId="LiveId" clId="{18CD7E6B-2C8E-405B-A237-843B9FC9D457}" dt="2022-04-17T20:39:00.063" v="1771" actId="478"/>
          <ac:spMkLst>
            <pc:docMk/>
            <pc:sldMk cId="281680118" sldId="508"/>
            <ac:spMk id="37" creationId="{6E1BCBB0-D175-4259-B26F-C597A81DC306}"/>
          </ac:spMkLst>
        </pc:spChg>
        <pc:spChg chg="add mod">
          <ac:chgData name="zur bonsen georg" userId="5444515566c7376a" providerId="LiveId" clId="{18CD7E6B-2C8E-405B-A237-843B9FC9D457}" dt="2022-04-18T13:45:25.641" v="8124" actId="122"/>
          <ac:spMkLst>
            <pc:docMk/>
            <pc:sldMk cId="281680118" sldId="508"/>
            <ac:spMk id="38" creationId="{E97CC6B8-44DF-4D47-9AD5-4CD8C9A16DE7}"/>
          </ac:spMkLst>
        </pc:spChg>
        <pc:spChg chg="del">
          <ac:chgData name="zur bonsen georg" userId="5444515566c7376a" providerId="LiveId" clId="{18CD7E6B-2C8E-405B-A237-843B9FC9D457}" dt="2022-04-17T20:39:10" v="1775" actId="478"/>
          <ac:spMkLst>
            <pc:docMk/>
            <pc:sldMk cId="281680118" sldId="508"/>
            <ac:spMk id="39" creationId="{3DE79C33-9C3E-4819-BD35-A6EAA83F0B65}"/>
          </ac:spMkLst>
        </pc:spChg>
        <pc:spChg chg="add mod">
          <ac:chgData name="zur bonsen georg" userId="5444515566c7376a" providerId="LiveId" clId="{18CD7E6B-2C8E-405B-A237-843B9FC9D457}" dt="2022-04-18T13:45:25.641" v="8124" actId="122"/>
          <ac:spMkLst>
            <pc:docMk/>
            <pc:sldMk cId="281680118" sldId="508"/>
            <ac:spMk id="40" creationId="{22FBE4BE-F616-46C2-AAC9-63F289AA916F}"/>
          </ac:spMkLst>
        </pc:spChg>
        <pc:spChg chg="add mod">
          <ac:chgData name="zur bonsen georg" userId="5444515566c7376a" providerId="LiveId" clId="{18CD7E6B-2C8E-405B-A237-843B9FC9D457}" dt="2022-04-18T13:45:25.641" v="8124" actId="122"/>
          <ac:spMkLst>
            <pc:docMk/>
            <pc:sldMk cId="281680118" sldId="508"/>
            <ac:spMk id="41" creationId="{506031A6-A80A-4A99-9B01-FE3C2619E675}"/>
          </ac:spMkLst>
        </pc:spChg>
        <pc:spChg chg="add mod">
          <ac:chgData name="zur bonsen georg" userId="5444515566c7376a" providerId="LiveId" clId="{18CD7E6B-2C8E-405B-A237-843B9FC9D457}" dt="2022-04-18T13:48:37.624" v="8290" actId="20577"/>
          <ac:spMkLst>
            <pc:docMk/>
            <pc:sldMk cId="281680118" sldId="508"/>
            <ac:spMk id="42" creationId="{21071A75-8F58-41AE-A1CD-672864BFBE85}"/>
          </ac:spMkLst>
        </pc:spChg>
        <pc:spChg chg="del mod">
          <ac:chgData name="zur bonsen georg" userId="5444515566c7376a" providerId="LiveId" clId="{18CD7E6B-2C8E-405B-A237-843B9FC9D457}" dt="2022-04-17T20:45:21.367" v="2296" actId="478"/>
          <ac:spMkLst>
            <pc:docMk/>
            <pc:sldMk cId="281680118" sldId="508"/>
            <ac:spMk id="43" creationId="{9746CE75-FD5E-40C8-929C-8E593A67016C}"/>
          </ac:spMkLst>
        </pc:spChg>
        <pc:spChg chg="add mod">
          <ac:chgData name="zur bonsen georg" userId="5444515566c7376a" providerId="LiveId" clId="{18CD7E6B-2C8E-405B-A237-843B9FC9D457}" dt="2022-04-18T13:44:21.744" v="8104" actId="1035"/>
          <ac:spMkLst>
            <pc:docMk/>
            <pc:sldMk cId="281680118" sldId="508"/>
            <ac:spMk id="44" creationId="{DF460A4C-B249-4F0E-93EF-BBCCCD8A0784}"/>
          </ac:spMkLst>
        </pc:spChg>
        <pc:spChg chg="del mod">
          <ac:chgData name="zur bonsen georg" userId="5444515566c7376a" providerId="LiveId" clId="{18CD7E6B-2C8E-405B-A237-843B9FC9D457}" dt="2022-04-17T20:45:21.367" v="2296" actId="478"/>
          <ac:spMkLst>
            <pc:docMk/>
            <pc:sldMk cId="281680118" sldId="508"/>
            <ac:spMk id="45" creationId="{1001E8B8-A0F6-445F-B5B1-9C80B6D9597F}"/>
          </ac:spMkLst>
        </pc:spChg>
        <pc:spChg chg="add del mod">
          <ac:chgData name="zur bonsen georg" userId="5444515566c7376a" providerId="LiveId" clId="{18CD7E6B-2C8E-405B-A237-843B9FC9D457}" dt="2022-04-18T13:37:19.227" v="7790" actId="478"/>
          <ac:spMkLst>
            <pc:docMk/>
            <pc:sldMk cId="281680118" sldId="508"/>
            <ac:spMk id="45" creationId="{28DC6F98-B043-4A01-A667-9E6DE4CD855A}"/>
          </ac:spMkLst>
        </pc:spChg>
        <pc:spChg chg="del mod">
          <ac:chgData name="zur bonsen georg" userId="5444515566c7376a" providerId="LiveId" clId="{18CD7E6B-2C8E-405B-A237-843B9FC9D457}" dt="2022-04-17T20:45:21.367" v="2296" actId="478"/>
          <ac:spMkLst>
            <pc:docMk/>
            <pc:sldMk cId="281680118" sldId="508"/>
            <ac:spMk id="46" creationId="{092E4CD3-7EEF-4BE3-9288-2551EFE145C9}"/>
          </ac:spMkLst>
        </pc:spChg>
        <pc:spChg chg="add del mod">
          <ac:chgData name="zur bonsen georg" userId="5444515566c7376a" providerId="LiveId" clId="{18CD7E6B-2C8E-405B-A237-843B9FC9D457}" dt="2022-04-18T13:42:05.693" v="8033" actId="478"/>
          <ac:spMkLst>
            <pc:docMk/>
            <pc:sldMk cId="281680118" sldId="508"/>
            <ac:spMk id="46" creationId="{F5608DB0-664E-4407-A293-E904B8A4684F}"/>
          </ac:spMkLst>
        </pc:spChg>
        <pc:spChg chg="add mod">
          <ac:chgData name="zur bonsen georg" userId="5444515566c7376a" providerId="LiveId" clId="{18CD7E6B-2C8E-405B-A237-843B9FC9D457}" dt="2022-04-18T13:49:52.140" v="8400" actId="20577"/>
          <ac:spMkLst>
            <pc:docMk/>
            <pc:sldMk cId="281680118" sldId="508"/>
            <ac:spMk id="47" creationId="{91511AC0-5CEE-499C-9D86-EB22E19EB4DE}"/>
          </ac:spMkLst>
        </pc:spChg>
        <pc:spChg chg="del mod">
          <ac:chgData name="zur bonsen georg" userId="5444515566c7376a" providerId="LiveId" clId="{18CD7E6B-2C8E-405B-A237-843B9FC9D457}" dt="2022-04-17T20:45:21.367" v="2296" actId="478"/>
          <ac:spMkLst>
            <pc:docMk/>
            <pc:sldMk cId="281680118" sldId="508"/>
            <ac:spMk id="47" creationId="{B0B8E2A1-27CC-4395-94ED-4E17733B66E8}"/>
          </ac:spMkLst>
        </pc:spChg>
        <pc:spChg chg="add mod">
          <ac:chgData name="zur bonsen georg" userId="5444515566c7376a" providerId="LiveId" clId="{18CD7E6B-2C8E-405B-A237-843B9FC9D457}" dt="2022-04-18T13:44:27.097" v="8106" actId="1035"/>
          <ac:spMkLst>
            <pc:docMk/>
            <pc:sldMk cId="281680118" sldId="508"/>
            <ac:spMk id="48" creationId="{377EB056-F8DD-4731-800B-117D8EC57019}"/>
          </ac:spMkLst>
        </pc:spChg>
        <pc:spChg chg="add mod">
          <ac:chgData name="zur bonsen georg" userId="5444515566c7376a" providerId="LiveId" clId="{18CD7E6B-2C8E-405B-A237-843B9FC9D457}" dt="2022-04-18T13:45:07.748" v="8123" actId="20577"/>
          <ac:spMkLst>
            <pc:docMk/>
            <pc:sldMk cId="281680118" sldId="508"/>
            <ac:spMk id="49" creationId="{4F8DF516-9F57-4601-9EBA-31382BB51905}"/>
          </ac:spMkLst>
        </pc:spChg>
        <pc:spChg chg="add mod">
          <ac:chgData name="zur bonsen georg" userId="5444515566c7376a" providerId="LiveId" clId="{18CD7E6B-2C8E-405B-A237-843B9FC9D457}" dt="2022-04-18T13:45:25.641" v="8124" actId="122"/>
          <ac:spMkLst>
            <pc:docMk/>
            <pc:sldMk cId="281680118" sldId="508"/>
            <ac:spMk id="50" creationId="{B24D4BB0-2B0E-4020-BE20-40352A0CE595}"/>
          </ac:spMkLst>
        </pc:spChg>
        <pc:spChg chg="add mod">
          <ac:chgData name="zur bonsen georg" userId="5444515566c7376a" providerId="LiveId" clId="{18CD7E6B-2C8E-405B-A237-843B9FC9D457}" dt="2022-04-18T13:46:05.486" v="8174" actId="20577"/>
          <ac:spMkLst>
            <pc:docMk/>
            <pc:sldMk cId="281680118" sldId="508"/>
            <ac:spMk id="51" creationId="{2380098F-B36B-4A3F-AAD5-FD4205B62090}"/>
          </ac:spMkLst>
        </pc:spChg>
        <pc:spChg chg="add mod">
          <ac:chgData name="zur bonsen georg" userId="5444515566c7376a" providerId="LiveId" clId="{18CD7E6B-2C8E-405B-A237-843B9FC9D457}" dt="2022-04-18T13:39:07.028" v="7916" actId="20577"/>
          <ac:spMkLst>
            <pc:docMk/>
            <pc:sldMk cId="281680118" sldId="508"/>
            <ac:spMk id="55" creationId="{BCC1096A-708E-49A0-BFA7-53DD19D2F173}"/>
          </ac:spMkLst>
        </pc:spChg>
        <pc:spChg chg="add mod">
          <ac:chgData name="zur bonsen georg" userId="5444515566c7376a" providerId="LiveId" clId="{18CD7E6B-2C8E-405B-A237-843B9FC9D457}" dt="2022-04-18T13:39:58.180" v="7953" actId="14100"/>
          <ac:spMkLst>
            <pc:docMk/>
            <pc:sldMk cId="281680118" sldId="508"/>
            <ac:spMk id="56" creationId="{D16472FF-92A5-42AF-AF10-8071C751CE69}"/>
          </ac:spMkLst>
        </pc:spChg>
        <pc:spChg chg="add mod">
          <ac:chgData name="zur bonsen georg" userId="5444515566c7376a" providerId="LiveId" clId="{18CD7E6B-2C8E-405B-A237-843B9FC9D457}" dt="2022-04-18T13:56:11.571" v="8414" actId="6549"/>
          <ac:spMkLst>
            <pc:docMk/>
            <pc:sldMk cId="281680118" sldId="508"/>
            <ac:spMk id="57" creationId="{DF90F11F-3657-4749-8D2B-091CBD9256BA}"/>
          </ac:spMkLst>
        </pc:spChg>
        <pc:spChg chg="add mod">
          <ac:chgData name="zur bonsen georg" userId="5444515566c7376a" providerId="LiveId" clId="{18CD7E6B-2C8E-405B-A237-843B9FC9D457}" dt="2022-04-18T13:46:24.271" v="8209" actId="207"/>
          <ac:spMkLst>
            <pc:docMk/>
            <pc:sldMk cId="281680118" sldId="508"/>
            <ac:spMk id="58" creationId="{BEFE14AC-3C68-4A2B-BC8B-87812F574905}"/>
          </ac:spMkLst>
        </pc:spChg>
        <pc:spChg chg="add mod">
          <ac:chgData name="zur bonsen georg" userId="5444515566c7376a" providerId="LiveId" clId="{18CD7E6B-2C8E-405B-A237-843B9FC9D457}" dt="2022-04-18T13:47:59.958" v="8287" actId="6549"/>
          <ac:spMkLst>
            <pc:docMk/>
            <pc:sldMk cId="281680118" sldId="508"/>
            <ac:spMk id="59" creationId="{F440942B-C3C3-43D1-BA40-CAC1784C1598}"/>
          </ac:spMkLst>
        </pc:spChg>
        <pc:spChg chg="add del mod">
          <ac:chgData name="zur bonsen georg" userId="5444515566c7376a" providerId="LiveId" clId="{18CD7E6B-2C8E-405B-A237-843B9FC9D457}" dt="2022-04-18T13:45:25.641" v="8124" actId="122"/>
          <ac:spMkLst>
            <pc:docMk/>
            <pc:sldMk cId="281680118" sldId="508"/>
            <ac:spMk id="60" creationId="{088ADC96-E6E1-4667-A590-625FDDABF764}"/>
          </ac:spMkLst>
        </pc:spChg>
        <pc:spChg chg="add mod">
          <ac:chgData name="zur bonsen georg" userId="5444515566c7376a" providerId="LiveId" clId="{18CD7E6B-2C8E-405B-A237-843B9FC9D457}" dt="2022-04-18T14:23:32.306" v="8482" actId="20577"/>
          <ac:spMkLst>
            <pc:docMk/>
            <pc:sldMk cId="281680118" sldId="508"/>
            <ac:spMk id="61" creationId="{40050787-26AA-4C70-942D-4112605B7352}"/>
          </ac:spMkLst>
        </pc:spChg>
        <pc:spChg chg="del">
          <ac:chgData name="zur bonsen georg" userId="5444515566c7376a" providerId="LiveId" clId="{18CD7E6B-2C8E-405B-A237-843B9FC9D457}" dt="2022-04-17T20:40:04.810" v="1803" actId="478"/>
          <ac:spMkLst>
            <pc:docMk/>
            <pc:sldMk cId="281680118" sldId="508"/>
            <ac:spMk id="66" creationId="{3ABCAEDF-CBB1-465E-8102-CBAACAAA9356}"/>
          </ac:spMkLst>
        </pc:spChg>
        <pc:spChg chg="mod">
          <ac:chgData name="zur bonsen georg" userId="5444515566c7376a" providerId="LiveId" clId="{18CD7E6B-2C8E-405B-A237-843B9FC9D457}" dt="2022-04-18T13:42:01.881" v="8032" actId="14100"/>
          <ac:spMkLst>
            <pc:docMk/>
            <pc:sldMk cId="281680118" sldId="508"/>
            <ac:spMk id="70" creationId="{10C88A69-70FD-476B-BC65-029D09FFCE3F}"/>
          </ac:spMkLst>
        </pc:spChg>
        <pc:spChg chg="del mod">
          <ac:chgData name="zur bonsen georg" userId="5444515566c7376a" providerId="LiveId" clId="{18CD7E6B-2C8E-405B-A237-843B9FC9D457}" dt="2022-04-17T20:45:21.367" v="2296" actId="478"/>
          <ac:spMkLst>
            <pc:docMk/>
            <pc:sldMk cId="281680118" sldId="508"/>
            <ac:spMk id="99" creationId="{927F121B-F8B4-4D44-A46D-641D9B714E05}"/>
          </ac:spMkLst>
        </pc:spChg>
        <pc:spChg chg="del mod">
          <ac:chgData name="zur bonsen georg" userId="5444515566c7376a" providerId="LiveId" clId="{18CD7E6B-2C8E-405B-A237-843B9FC9D457}" dt="2022-04-17T20:45:21.367" v="2296" actId="478"/>
          <ac:spMkLst>
            <pc:docMk/>
            <pc:sldMk cId="281680118" sldId="508"/>
            <ac:spMk id="105" creationId="{4DF3F716-9AA0-4699-8C65-2A4CB9997650}"/>
          </ac:spMkLst>
        </pc:spChg>
        <pc:spChg chg="del">
          <ac:chgData name="zur bonsen georg" userId="5444515566c7376a" providerId="LiveId" clId="{18CD7E6B-2C8E-405B-A237-843B9FC9D457}" dt="2022-04-17T20:39:00.063" v="1771" actId="478"/>
          <ac:spMkLst>
            <pc:docMk/>
            <pc:sldMk cId="281680118" sldId="508"/>
            <ac:spMk id="113" creationId="{69E15E5F-9525-4135-821B-6CDE0D1CB24D}"/>
          </ac:spMkLst>
        </pc:spChg>
        <pc:spChg chg="del">
          <ac:chgData name="zur bonsen georg" userId="5444515566c7376a" providerId="LiveId" clId="{18CD7E6B-2C8E-405B-A237-843B9FC9D457}" dt="2022-04-17T20:38:50.698" v="1769" actId="478"/>
          <ac:spMkLst>
            <pc:docMk/>
            <pc:sldMk cId="281680118" sldId="508"/>
            <ac:spMk id="118" creationId="{3026E471-369F-4FC4-A626-9F4F4AF835F5}"/>
          </ac:spMkLst>
        </pc:spChg>
        <pc:spChg chg="del mod">
          <ac:chgData name="zur bonsen georg" userId="5444515566c7376a" providerId="LiveId" clId="{18CD7E6B-2C8E-405B-A237-843B9FC9D457}" dt="2022-04-17T20:45:21.367" v="2296" actId="478"/>
          <ac:spMkLst>
            <pc:docMk/>
            <pc:sldMk cId="281680118" sldId="508"/>
            <ac:spMk id="139" creationId="{55FB7688-9E31-426C-9495-04A457FBABD7}"/>
          </ac:spMkLst>
        </pc:spChg>
        <pc:spChg chg="del mod">
          <ac:chgData name="zur bonsen georg" userId="5444515566c7376a" providerId="LiveId" clId="{18CD7E6B-2C8E-405B-A237-843B9FC9D457}" dt="2022-04-17T20:45:21.367" v="2296" actId="478"/>
          <ac:spMkLst>
            <pc:docMk/>
            <pc:sldMk cId="281680118" sldId="508"/>
            <ac:spMk id="140" creationId="{8AD8071C-3366-4EDD-9325-068A41938395}"/>
          </ac:spMkLst>
        </pc:spChg>
        <pc:spChg chg="del mod">
          <ac:chgData name="zur bonsen georg" userId="5444515566c7376a" providerId="LiveId" clId="{18CD7E6B-2C8E-405B-A237-843B9FC9D457}" dt="2022-04-17T20:45:21.367" v="2296" actId="478"/>
          <ac:spMkLst>
            <pc:docMk/>
            <pc:sldMk cId="281680118" sldId="508"/>
            <ac:spMk id="141" creationId="{C402E5DE-9A39-4EB4-9C01-38DFAE65DEB3}"/>
          </ac:spMkLst>
        </pc:spChg>
        <pc:spChg chg="del mod">
          <ac:chgData name="zur bonsen georg" userId="5444515566c7376a" providerId="LiveId" clId="{18CD7E6B-2C8E-405B-A237-843B9FC9D457}" dt="2022-04-17T20:45:21.367" v="2296" actId="478"/>
          <ac:spMkLst>
            <pc:docMk/>
            <pc:sldMk cId="281680118" sldId="508"/>
            <ac:spMk id="142" creationId="{EE0E4775-F85F-4A31-B1DF-397622C34EE8}"/>
          </ac:spMkLst>
        </pc:spChg>
        <pc:spChg chg="del">
          <ac:chgData name="zur bonsen georg" userId="5444515566c7376a" providerId="LiveId" clId="{18CD7E6B-2C8E-405B-A237-843B9FC9D457}" dt="2022-04-17T20:45:21.367" v="2296" actId="478"/>
          <ac:spMkLst>
            <pc:docMk/>
            <pc:sldMk cId="281680118" sldId="508"/>
            <ac:spMk id="179" creationId="{38AF722D-27F3-4D5F-B4E0-D6786BD9D459}"/>
          </ac:spMkLst>
        </pc:spChg>
        <pc:cxnChg chg="add mod">
          <ac:chgData name="zur bonsen georg" userId="5444515566c7376a" providerId="LiveId" clId="{18CD7E6B-2C8E-405B-A237-843B9FC9D457}" dt="2022-04-18T13:36:24.429" v="7759"/>
          <ac:cxnSpMkLst>
            <pc:docMk/>
            <pc:sldMk cId="281680118" sldId="508"/>
            <ac:cxnSpMk id="29" creationId="{06FCFC51-5879-4F6B-94C7-B31079943250}"/>
          </ac:cxnSpMkLst>
        </pc:cxnChg>
        <pc:cxnChg chg="add mod">
          <ac:chgData name="zur bonsen georg" userId="5444515566c7376a" providerId="LiveId" clId="{18CD7E6B-2C8E-405B-A237-843B9FC9D457}" dt="2022-04-18T13:44:35.703" v="8108" actId="14100"/>
          <ac:cxnSpMkLst>
            <pc:docMk/>
            <pc:sldMk cId="281680118" sldId="508"/>
            <ac:cxnSpMk id="30" creationId="{82FC837B-7C24-4CE2-95E3-4D3B87F07330}"/>
          </ac:cxnSpMkLst>
        </pc:cxnChg>
        <pc:cxnChg chg="add del mod">
          <ac:chgData name="zur bonsen georg" userId="5444515566c7376a" providerId="LiveId" clId="{18CD7E6B-2C8E-405B-A237-843B9FC9D457}" dt="2022-04-18T13:36:28.427" v="7761" actId="478"/>
          <ac:cxnSpMkLst>
            <pc:docMk/>
            <pc:sldMk cId="281680118" sldId="508"/>
            <ac:cxnSpMk id="31" creationId="{D93642BB-93C7-4963-B6BB-B0285C294AF1}"/>
          </ac:cxnSpMkLst>
        </pc:cxnChg>
        <pc:cxnChg chg="add del mod">
          <ac:chgData name="zur bonsen georg" userId="5444515566c7376a" providerId="LiveId" clId="{18CD7E6B-2C8E-405B-A237-843B9FC9D457}" dt="2022-04-18T13:36:28.427" v="7761" actId="478"/>
          <ac:cxnSpMkLst>
            <pc:docMk/>
            <pc:sldMk cId="281680118" sldId="508"/>
            <ac:cxnSpMk id="32" creationId="{FE474EF4-257C-4118-AE15-2F1EF6246285}"/>
          </ac:cxnSpMkLst>
        </pc:cxnChg>
        <pc:cxnChg chg="add mod">
          <ac:chgData name="zur bonsen georg" userId="5444515566c7376a" providerId="LiveId" clId="{18CD7E6B-2C8E-405B-A237-843B9FC9D457}" dt="2022-04-18T13:44:17.527" v="8103" actId="1035"/>
          <ac:cxnSpMkLst>
            <pc:docMk/>
            <pc:sldMk cId="281680118" sldId="508"/>
            <ac:cxnSpMk id="35" creationId="{2B89A424-A068-464E-85F2-364440806F24}"/>
          </ac:cxnSpMkLst>
        </pc:cxnChg>
        <pc:cxnChg chg="add mod">
          <ac:chgData name="zur bonsen georg" userId="5444515566c7376a" providerId="LiveId" clId="{18CD7E6B-2C8E-405B-A237-843B9FC9D457}" dt="2022-04-18T13:44:21.744" v="8104" actId="1035"/>
          <ac:cxnSpMkLst>
            <pc:docMk/>
            <pc:sldMk cId="281680118" sldId="508"/>
            <ac:cxnSpMk id="37" creationId="{D721E8CD-BA13-4A1B-A1A6-A0E736B21248}"/>
          </ac:cxnSpMkLst>
        </pc:cxnChg>
        <pc:cxnChg chg="add mod">
          <ac:chgData name="zur bonsen georg" userId="5444515566c7376a" providerId="LiveId" clId="{18CD7E6B-2C8E-405B-A237-843B9FC9D457}" dt="2022-04-18T13:44:27.097" v="8106" actId="1035"/>
          <ac:cxnSpMkLst>
            <pc:docMk/>
            <pc:sldMk cId="281680118" sldId="508"/>
            <ac:cxnSpMk id="39" creationId="{3E1740EB-B10D-4B81-90F8-06D1653C9FC1}"/>
          </ac:cxnSpMkLst>
        </pc:cxnChg>
        <pc:cxnChg chg="add mod">
          <ac:chgData name="zur bonsen georg" userId="5444515566c7376a" providerId="LiveId" clId="{18CD7E6B-2C8E-405B-A237-843B9FC9D457}" dt="2022-04-18T13:44:30.857" v="8107" actId="1035"/>
          <ac:cxnSpMkLst>
            <pc:docMk/>
            <pc:sldMk cId="281680118" sldId="508"/>
            <ac:cxnSpMk id="43" creationId="{E5C7423F-D423-42C4-8355-9CEBD68B537F}"/>
          </ac:cxnSpMkLst>
        </pc:cxnChg>
        <pc:cxnChg chg="add del mod">
          <ac:chgData name="zur bonsen georg" userId="5444515566c7376a" providerId="LiveId" clId="{18CD7E6B-2C8E-405B-A237-843B9FC9D457}" dt="2022-04-18T13:36:48.962" v="7781" actId="478"/>
          <ac:cxnSpMkLst>
            <pc:docMk/>
            <pc:sldMk cId="281680118" sldId="508"/>
            <ac:cxnSpMk id="52" creationId="{30F62E2C-85B3-4471-A3A2-15DAD474FF42}"/>
          </ac:cxnSpMkLst>
        </pc:cxnChg>
        <pc:cxnChg chg="add del mod">
          <ac:chgData name="zur bonsen georg" userId="5444515566c7376a" providerId="LiveId" clId="{18CD7E6B-2C8E-405B-A237-843B9FC9D457}" dt="2022-04-18T13:36:48.962" v="7781" actId="478"/>
          <ac:cxnSpMkLst>
            <pc:docMk/>
            <pc:sldMk cId="281680118" sldId="508"/>
            <ac:cxnSpMk id="53" creationId="{A703CC46-5E55-412D-A652-E3D5A72D1B6E}"/>
          </ac:cxnSpMkLst>
        </pc:cxnChg>
        <pc:cxnChg chg="add del mod">
          <ac:chgData name="zur bonsen georg" userId="5444515566c7376a" providerId="LiveId" clId="{18CD7E6B-2C8E-405B-A237-843B9FC9D457}" dt="2022-04-18T13:36:48.962" v="7781" actId="478"/>
          <ac:cxnSpMkLst>
            <pc:docMk/>
            <pc:sldMk cId="281680118" sldId="508"/>
            <ac:cxnSpMk id="54" creationId="{EC4AD096-2AA5-4EED-8070-3ED0DC2FB5BA}"/>
          </ac:cxnSpMkLst>
        </pc:cxnChg>
        <pc:cxnChg chg="del mod">
          <ac:chgData name="zur bonsen georg" userId="5444515566c7376a" providerId="LiveId" clId="{18CD7E6B-2C8E-405B-A237-843B9FC9D457}" dt="2022-04-18T13:36:48.962" v="7781" actId="478"/>
          <ac:cxnSpMkLst>
            <pc:docMk/>
            <pc:sldMk cId="281680118" sldId="508"/>
            <ac:cxnSpMk id="63" creationId="{EFBFE234-A777-42B3-B97B-9C4B44000D41}"/>
          </ac:cxnSpMkLst>
        </pc:cxnChg>
        <pc:cxnChg chg="del mod">
          <ac:chgData name="zur bonsen georg" userId="5444515566c7376a" providerId="LiveId" clId="{18CD7E6B-2C8E-405B-A237-843B9FC9D457}" dt="2022-04-17T20:39:12.305" v="1776" actId="478"/>
          <ac:cxnSpMkLst>
            <pc:docMk/>
            <pc:sldMk cId="281680118" sldId="508"/>
            <ac:cxnSpMk id="67" creationId="{20A55B09-D86E-4FB5-8BE5-BE84F5EAC408}"/>
          </ac:cxnSpMkLst>
        </pc:cxnChg>
        <pc:cxnChg chg="del">
          <ac:chgData name="zur bonsen georg" userId="5444515566c7376a" providerId="LiveId" clId="{18CD7E6B-2C8E-405B-A237-843B9FC9D457}" dt="2022-04-18T13:36:48.962" v="7781" actId="478"/>
          <ac:cxnSpMkLst>
            <pc:docMk/>
            <pc:sldMk cId="281680118" sldId="508"/>
            <ac:cxnSpMk id="114" creationId="{DC2FC9AC-EC14-43A0-AB3C-158A9F3C0158}"/>
          </ac:cxnSpMkLst>
        </pc:cxnChg>
        <pc:cxnChg chg="del mod">
          <ac:chgData name="zur bonsen georg" userId="5444515566c7376a" providerId="LiveId" clId="{18CD7E6B-2C8E-405B-A237-843B9FC9D457}" dt="2022-04-18T13:36:48.962" v="7781" actId="478"/>
          <ac:cxnSpMkLst>
            <pc:docMk/>
            <pc:sldMk cId="281680118" sldId="508"/>
            <ac:cxnSpMk id="124" creationId="{81E93DEE-B453-4DF5-94E8-73BF4C0D46DA}"/>
          </ac:cxnSpMkLst>
        </pc:cxnChg>
        <pc:cxnChg chg="del mod">
          <ac:chgData name="zur bonsen georg" userId="5444515566c7376a" providerId="LiveId" clId="{18CD7E6B-2C8E-405B-A237-843B9FC9D457}" dt="2022-04-17T20:45:27.006" v="2297" actId="478"/>
          <ac:cxnSpMkLst>
            <pc:docMk/>
            <pc:sldMk cId="281680118" sldId="508"/>
            <ac:cxnSpMk id="125" creationId="{BC697433-001F-4FF9-8D1D-480698A09F57}"/>
          </ac:cxnSpMkLst>
        </pc:cxnChg>
        <pc:cxnChg chg="del mod">
          <ac:chgData name="zur bonsen georg" userId="5444515566c7376a" providerId="LiveId" clId="{18CD7E6B-2C8E-405B-A237-843B9FC9D457}" dt="2022-04-17T20:45:21.367" v="2296" actId="478"/>
          <ac:cxnSpMkLst>
            <pc:docMk/>
            <pc:sldMk cId="281680118" sldId="508"/>
            <ac:cxnSpMk id="127" creationId="{0DCEEC31-45D2-4933-BB48-F678476B1889}"/>
          </ac:cxnSpMkLst>
        </pc:cxnChg>
        <pc:cxnChg chg="del mod">
          <ac:chgData name="zur bonsen georg" userId="5444515566c7376a" providerId="LiveId" clId="{18CD7E6B-2C8E-405B-A237-843B9FC9D457}" dt="2022-04-17T20:45:21.367" v="2296" actId="478"/>
          <ac:cxnSpMkLst>
            <pc:docMk/>
            <pc:sldMk cId="281680118" sldId="508"/>
            <ac:cxnSpMk id="129" creationId="{C75B3B39-4AEA-48D6-81E0-B1358B326DB5}"/>
          </ac:cxnSpMkLst>
        </pc:cxnChg>
        <pc:cxnChg chg="del mod">
          <ac:chgData name="zur bonsen georg" userId="5444515566c7376a" providerId="LiveId" clId="{18CD7E6B-2C8E-405B-A237-843B9FC9D457}" dt="2022-04-17T20:45:21.367" v="2296" actId="478"/>
          <ac:cxnSpMkLst>
            <pc:docMk/>
            <pc:sldMk cId="281680118" sldId="508"/>
            <ac:cxnSpMk id="132" creationId="{4F4A6C18-B7F9-4A7C-AA45-B0C3B134EAEA}"/>
          </ac:cxnSpMkLst>
        </pc:cxnChg>
        <pc:cxnChg chg="del mod">
          <ac:chgData name="zur bonsen georg" userId="5444515566c7376a" providerId="LiveId" clId="{18CD7E6B-2C8E-405B-A237-843B9FC9D457}" dt="2022-04-17T20:45:21.367" v="2296" actId="478"/>
          <ac:cxnSpMkLst>
            <pc:docMk/>
            <pc:sldMk cId="281680118" sldId="508"/>
            <ac:cxnSpMk id="133" creationId="{6FDBC69C-7FF3-499E-9AC2-8DE923A74EAE}"/>
          </ac:cxnSpMkLst>
        </pc:cxnChg>
        <pc:cxnChg chg="del mod">
          <ac:chgData name="zur bonsen georg" userId="5444515566c7376a" providerId="LiveId" clId="{18CD7E6B-2C8E-405B-A237-843B9FC9D457}" dt="2022-04-17T20:45:21.367" v="2296" actId="478"/>
          <ac:cxnSpMkLst>
            <pc:docMk/>
            <pc:sldMk cId="281680118" sldId="508"/>
            <ac:cxnSpMk id="134" creationId="{630AC9E0-0A12-4266-939B-B4B096667E0F}"/>
          </ac:cxnSpMkLst>
        </pc:cxnChg>
        <pc:cxnChg chg="del mod">
          <ac:chgData name="zur bonsen georg" userId="5444515566c7376a" providerId="LiveId" clId="{18CD7E6B-2C8E-405B-A237-843B9FC9D457}" dt="2022-04-17T20:45:21.367" v="2296" actId="478"/>
          <ac:cxnSpMkLst>
            <pc:docMk/>
            <pc:sldMk cId="281680118" sldId="508"/>
            <ac:cxnSpMk id="135" creationId="{D7A90912-280E-4192-849B-F6F1E70B37CF}"/>
          </ac:cxnSpMkLst>
        </pc:cxnChg>
      </pc:sldChg>
      <pc:sldChg chg="addSp delSp modSp add del mod">
        <pc:chgData name="zur bonsen georg" userId="5444515566c7376a" providerId="LiveId" clId="{18CD7E6B-2C8E-405B-A237-843B9FC9D457}" dt="2022-04-18T13:07:10.732" v="7113" actId="47"/>
        <pc:sldMkLst>
          <pc:docMk/>
          <pc:sldMk cId="552021000" sldId="509"/>
        </pc:sldMkLst>
        <pc:spChg chg="add del mod">
          <ac:chgData name="zur bonsen georg" userId="5444515566c7376a" providerId="LiveId" clId="{18CD7E6B-2C8E-405B-A237-843B9FC9D457}" dt="2022-04-18T07:09:31.343" v="6217" actId="478"/>
          <ac:spMkLst>
            <pc:docMk/>
            <pc:sldMk cId="552021000" sldId="509"/>
            <ac:spMk id="3" creationId="{86FE369B-291F-45A8-89B4-64E68138EEA5}"/>
          </ac:spMkLst>
        </pc:spChg>
        <pc:spChg chg="add del mod">
          <ac:chgData name="zur bonsen georg" userId="5444515566c7376a" providerId="LiveId" clId="{18CD7E6B-2C8E-405B-A237-843B9FC9D457}" dt="2022-04-18T07:30:44.927" v="6712" actId="478"/>
          <ac:spMkLst>
            <pc:docMk/>
            <pc:sldMk cId="552021000" sldId="509"/>
            <ac:spMk id="4" creationId="{1046A89F-E586-4B65-833B-B056A52959D5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35" creationId="{E6FD1F8A-1E29-4082-BD8E-B68439FB0EC7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37" creationId="{6E1BCBB0-D175-4259-B26F-C597A81DC306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39" creationId="{3DE79C33-9C3E-4819-BD35-A6EAA83F0B65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43" creationId="{9746CE75-FD5E-40C8-929C-8E593A67016C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45" creationId="{1001E8B8-A0F6-445F-B5B1-9C80B6D9597F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46" creationId="{092E4CD3-7EEF-4BE3-9288-2551EFE145C9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47" creationId="{B0B8E2A1-27CC-4395-94ED-4E17733B66E8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54" creationId="{481A2274-F4BB-44ED-A009-B97EC6ED0B43}"/>
          </ac:spMkLst>
        </pc:spChg>
        <pc:spChg chg="add del mod">
          <ac:chgData name="zur bonsen georg" userId="5444515566c7376a" providerId="LiveId" clId="{18CD7E6B-2C8E-405B-A237-843B9FC9D457}" dt="2022-04-18T07:30:44.927" v="6712" actId="478"/>
          <ac:spMkLst>
            <pc:docMk/>
            <pc:sldMk cId="552021000" sldId="509"/>
            <ac:spMk id="63" creationId="{59D6DF6A-90B4-4CE3-AF8D-19DBC262DF35}"/>
          </ac:spMkLst>
        </pc:spChg>
        <pc:spChg chg="add del mod">
          <ac:chgData name="zur bonsen georg" userId="5444515566c7376a" providerId="LiveId" clId="{18CD7E6B-2C8E-405B-A237-843B9FC9D457}" dt="2022-04-18T07:30:44.927" v="6712" actId="478"/>
          <ac:spMkLst>
            <pc:docMk/>
            <pc:sldMk cId="552021000" sldId="509"/>
            <ac:spMk id="64" creationId="{FA6A6686-7669-4E63-8D4C-551D23F14592}"/>
          </ac:spMkLst>
        </pc:spChg>
        <pc:spChg chg="add del mod">
          <ac:chgData name="zur bonsen georg" userId="5444515566c7376a" providerId="LiveId" clId="{18CD7E6B-2C8E-405B-A237-843B9FC9D457}" dt="2022-04-18T07:24:50.494" v="6460" actId="478"/>
          <ac:spMkLst>
            <pc:docMk/>
            <pc:sldMk cId="552021000" sldId="509"/>
            <ac:spMk id="65" creationId="{F024CBB8-422C-44F4-B717-C9DEC68FB0FF}"/>
          </ac:spMkLst>
        </pc:spChg>
        <pc:spChg chg="add del mod ord">
          <ac:chgData name="zur bonsen georg" userId="5444515566c7376a" providerId="LiveId" clId="{18CD7E6B-2C8E-405B-A237-843B9FC9D457}" dt="2022-04-18T07:30:44.927" v="6712" actId="478"/>
          <ac:spMkLst>
            <pc:docMk/>
            <pc:sldMk cId="552021000" sldId="509"/>
            <ac:spMk id="66" creationId="{D7C282CA-03E0-432E-90D2-46A21ADDEB6B}"/>
          </ac:spMkLst>
        </pc:spChg>
        <pc:spChg chg="add del mod ord">
          <ac:chgData name="zur bonsen georg" userId="5444515566c7376a" providerId="LiveId" clId="{18CD7E6B-2C8E-405B-A237-843B9FC9D457}" dt="2022-04-18T07:30:44.927" v="6712" actId="478"/>
          <ac:spMkLst>
            <pc:docMk/>
            <pc:sldMk cId="552021000" sldId="509"/>
            <ac:spMk id="67" creationId="{6E8CDEE8-8744-46BF-ADBE-5DBFE1910F6C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68" creationId="{24EADCBD-36BA-455B-9DA5-C3EA6132198B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69" creationId="{7D2C2B39-C74C-421A-972B-4BBF9B6796F3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70" creationId="{9B2BE8EB-3FF3-4D8B-98EB-75AE6CE91B7F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71" creationId="{E699835E-791E-4EE6-90C5-4F747C440860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72" creationId="{3297C2DF-28DE-418C-8B2F-3AA00F6A167D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73" creationId="{27ECAD0F-6088-4E3F-A5C6-0A315AC6440A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74" creationId="{6650F46B-68FE-467B-A67C-65354DE5EFC8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75" creationId="{A1501889-DF3B-413D-8BF2-F9085FFD27A9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76" creationId="{C161AAA1-F453-49C0-8095-E72264352C0E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77" creationId="{A45AF967-822E-4103-852D-168CE2E5153B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78" creationId="{B673E06C-21EA-4533-B3C6-26AF672E1587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79" creationId="{8B13D5CF-57EF-457A-9962-ED8814EA3851}"/>
          </ac:spMkLst>
        </pc:spChg>
        <pc:spChg chg="add del mod or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80" creationId="{C77BE7FB-FA68-43E1-986A-F243BFD806BC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81" creationId="{25AB34E7-371E-4C85-B4D8-731F3244EE03}"/>
          </ac:spMkLst>
        </pc:spChg>
        <pc:spChg chg="add del mod or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85" creationId="{F8883378-1B0D-4E32-BBF2-A3D8BBD4621E}"/>
          </ac:spMkLst>
        </pc:spChg>
        <pc:spChg chg="add del mod or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86" creationId="{BDF35AB9-BEB8-426F-91C3-EE70A8B8E5A7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87" creationId="{5F811C55-C066-4D33-A253-5A901D75DDEC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88" creationId="{654BC8F4-365C-4AFC-91A5-AC7FE1356F0C}"/>
          </ac:spMkLst>
        </pc:spChg>
        <pc:spChg chg="add del mod">
          <ac:chgData name="zur bonsen georg" userId="5444515566c7376a" providerId="LiveId" clId="{18CD7E6B-2C8E-405B-A237-843B9FC9D457}" dt="2022-04-18T07:30:44.927" v="6712" actId="478"/>
          <ac:spMkLst>
            <pc:docMk/>
            <pc:sldMk cId="552021000" sldId="509"/>
            <ac:spMk id="89" creationId="{90BDBA5A-3D0E-47A3-B284-CEF26F60B1B0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90" creationId="{43C45C2E-950A-43A4-955E-B7837A1957E5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91" creationId="{4B6288E5-5141-4C33-A87C-4BEA2577B312}"/>
          </ac:spMkLst>
        </pc:spChg>
        <pc:spChg chg="add del mod">
          <ac:chgData name="zur bonsen georg" userId="5444515566c7376a" providerId="LiveId" clId="{18CD7E6B-2C8E-405B-A237-843B9FC9D457}" dt="2022-04-18T06:33:17.262" v="4886" actId="478"/>
          <ac:spMkLst>
            <pc:docMk/>
            <pc:sldMk cId="552021000" sldId="509"/>
            <ac:spMk id="92" creationId="{C5CBCFEE-F1AE-4CD4-86D3-7FEFADD18720}"/>
          </ac:spMkLst>
        </pc:spChg>
        <pc:spChg chg="add del mod">
          <ac:chgData name="zur bonsen georg" userId="5444515566c7376a" providerId="LiveId" clId="{18CD7E6B-2C8E-405B-A237-843B9FC9D457}" dt="2022-04-18T07:00:21.988" v="6095" actId="478"/>
          <ac:spMkLst>
            <pc:docMk/>
            <pc:sldMk cId="552021000" sldId="509"/>
            <ac:spMk id="93" creationId="{8FEFA7E4-CF69-4C81-B6AD-579834057E5D}"/>
          </ac:spMkLst>
        </pc:spChg>
        <pc:spChg chg="add del mod">
          <ac:chgData name="zur bonsen georg" userId="5444515566c7376a" providerId="LiveId" clId="{18CD7E6B-2C8E-405B-A237-843B9FC9D457}" dt="2022-04-18T07:00:21.988" v="6095" actId="478"/>
          <ac:spMkLst>
            <pc:docMk/>
            <pc:sldMk cId="552021000" sldId="509"/>
            <ac:spMk id="94" creationId="{4796A647-5958-400E-BA2C-23347B899D1F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95" creationId="{1876A4DD-C6B9-4911-95AE-A1BDFC478F6E}"/>
          </ac:spMkLst>
        </pc:spChg>
        <pc:spChg chg="add del mod">
          <ac:chgData name="zur bonsen georg" userId="5444515566c7376a" providerId="LiveId" clId="{18CD7E6B-2C8E-405B-A237-843B9FC9D457}" dt="2022-04-18T07:30:44.927" v="6712" actId="478"/>
          <ac:spMkLst>
            <pc:docMk/>
            <pc:sldMk cId="552021000" sldId="509"/>
            <ac:spMk id="96" creationId="{24A7322F-FDF6-41F4-A1B5-4739450DDE81}"/>
          </ac:spMkLst>
        </pc:spChg>
        <pc:spChg chg="add del mod">
          <ac:chgData name="zur bonsen georg" userId="5444515566c7376a" providerId="LiveId" clId="{18CD7E6B-2C8E-405B-A237-843B9FC9D457}" dt="2022-04-18T07:30:44.927" v="6712" actId="478"/>
          <ac:spMkLst>
            <pc:docMk/>
            <pc:sldMk cId="552021000" sldId="509"/>
            <ac:spMk id="97" creationId="{4FA8C883-FC7E-4903-8C53-43AF5E6B216A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98" creationId="{CD73203E-F856-4AB1-BD01-006A1C4DA755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99" creationId="{927F121B-F8B4-4D44-A46D-641D9B714E05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100" creationId="{D9E524F6-DEDE-40A9-AAC7-E7013ED2F6F9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101" creationId="{B97C9082-A171-4F93-89EE-C286EE6C509C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102" creationId="{609712B9-1A6D-42B9-8683-72AA648F7FCE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103" creationId="{EAEFE983-4976-4C8B-88F0-B563C8E71F08}"/>
          </ac:spMkLst>
        </pc:spChg>
        <pc:spChg chg="add del mod ord">
          <ac:chgData name="zur bonsen georg" userId="5444515566c7376a" providerId="LiveId" clId="{18CD7E6B-2C8E-405B-A237-843B9FC9D457}" dt="2022-04-18T07:30:44.927" v="6712" actId="478"/>
          <ac:spMkLst>
            <pc:docMk/>
            <pc:sldMk cId="552021000" sldId="509"/>
            <ac:spMk id="104" creationId="{BDBFE104-73F4-4BA9-A3EF-E0F1D3D78B3B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105" creationId="{4DF3F716-9AA0-4699-8C65-2A4CB9997650}"/>
          </ac:spMkLst>
        </pc:spChg>
        <pc:spChg chg="add del mod ord">
          <ac:chgData name="zur bonsen georg" userId="5444515566c7376a" providerId="LiveId" clId="{18CD7E6B-2C8E-405B-A237-843B9FC9D457}" dt="2022-04-18T07:00:21.988" v="6095" actId="478"/>
          <ac:spMkLst>
            <pc:docMk/>
            <pc:sldMk cId="552021000" sldId="509"/>
            <ac:spMk id="106" creationId="{2C9D7240-1DB9-441F-BA73-33531213F6A0}"/>
          </ac:spMkLst>
        </pc:spChg>
        <pc:spChg chg="add del mod">
          <ac:chgData name="zur bonsen georg" userId="5444515566c7376a" providerId="LiveId" clId="{18CD7E6B-2C8E-405B-A237-843B9FC9D457}" dt="2022-04-18T07:24:47.469" v="6459" actId="478"/>
          <ac:spMkLst>
            <pc:docMk/>
            <pc:sldMk cId="552021000" sldId="509"/>
            <ac:spMk id="107" creationId="{F826416E-AB9E-4F96-BB8D-2C93727FE696}"/>
          </ac:spMkLst>
        </pc:spChg>
        <pc:spChg chg="add del mod ord">
          <ac:chgData name="zur bonsen georg" userId="5444515566c7376a" providerId="LiveId" clId="{18CD7E6B-2C8E-405B-A237-843B9FC9D457}" dt="2022-04-18T07:30:44.927" v="6712" actId="478"/>
          <ac:spMkLst>
            <pc:docMk/>
            <pc:sldMk cId="552021000" sldId="509"/>
            <ac:spMk id="108" creationId="{9E0E2376-6D13-4DDE-9364-CF47A8A51392}"/>
          </ac:spMkLst>
        </pc:spChg>
        <pc:spChg chg="add del mod ord">
          <ac:chgData name="zur bonsen georg" userId="5444515566c7376a" providerId="LiveId" clId="{18CD7E6B-2C8E-405B-A237-843B9FC9D457}" dt="2022-04-18T07:30:44.927" v="6712" actId="478"/>
          <ac:spMkLst>
            <pc:docMk/>
            <pc:sldMk cId="552021000" sldId="509"/>
            <ac:spMk id="109" creationId="{D74EEDAB-9C7B-497C-9AE9-2B40C560D2FF}"/>
          </ac:spMkLst>
        </pc:spChg>
        <pc:spChg chg="add del mod ord">
          <ac:chgData name="zur bonsen georg" userId="5444515566c7376a" providerId="LiveId" clId="{18CD7E6B-2C8E-405B-A237-843B9FC9D457}" dt="2022-04-18T07:30:44.927" v="6712" actId="478"/>
          <ac:spMkLst>
            <pc:docMk/>
            <pc:sldMk cId="552021000" sldId="509"/>
            <ac:spMk id="110" creationId="{CB9C0CD7-0523-4FC2-BAC1-403F4784D435}"/>
          </ac:spMkLst>
        </pc:spChg>
        <pc:spChg chg="add del mod ord">
          <ac:chgData name="zur bonsen georg" userId="5444515566c7376a" providerId="LiveId" clId="{18CD7E6B-2C8E-405B-A237-843B9FC9D457}" dt="2022-04-18T07:24:54.407" v="6461" actId="478"/>
          <ac:spMkLst>
            <pc:docMk/>
            <pc:sldMk cId="552021000" sldId="509"/>
            <ac:spMk id="111" creationId="{46C68534-E818-4A52-BF2A-9F97522765AC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112" creationId="{1653CB6D-C51F-4D27-A010-85080B6CF3C8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113" creationId="{69E15E5F-9525-4135-821B-6CDE0D1CB24D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115" creationId="{6EEB48F0-9767-4B6E-8752-5D32AC4B5587}"/>
          </ac:spMkLst>
        </pc:spChg>
        <pc:spChg chg="add del mod">
          <ac:chgData name="zur bonsen georg" userId="5444515566c7376a" providerId="LiveId" clId="{18CD7E6B-2C8E-405B-A237-843B9FC9D457}" dt="2022-04-18T07:14:34.303" v="6407" actId="478"/>
          <ac:spMkLst>
            <pc:docMk/>
            <pc:sldMk cId="552021000" sldId="509"/>
            <ac:spMk id="116" creationId="{D69C167F-671D-4562-AFB3-E29E0EC84331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117" creationId="{C4D49D88-C573-4F51-B773-846CE4C78E56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118" creationId="{3026E471-369F-4FC4-A626-9F4F4AF835F5}"/>
          </ac:spMkLst>
        </pc:spChg>
        <pc:spChg chg="add del mod">
          <ac:chgData name="zur bonsen georg" userId="5444515566c7376a" providerId="LiveId" clId="{18CD7E6B-2C8E-405B-A237-843B9FC9D457}" dt="2022-04-18T07:14:34.303" v="6407" actId="478"/>
          <ac:spMkLst>
            <pc:docMk/>
            <pc:sldMk cId="552021000" sldId="509"/>
            <ac:spMk id="119" creationId="{41F5A948-DB75-479F-B47B-7F08A21026E6}"/>
          </ac:spMkLst>
        </pc:spChg>
        <pc:spChg chg="add del mod">
          <ac:chgData name="zur bonsen georg" userId="5444515566c7376a" providerId="LiveId" clId="{18CD7E6B-2C8E-405B-A237-843B9FC9D457}" dt="2022-04-18T07:00:21.988" v="6095" actId="478"/>
          <ac:spMkLst>
            <pc:docMk/>
            <pc:sldMk cId="552021000" sldId="509"/>
            <ac:spMk id="120" creationId="{26E13176-2C08-4CF6-8025-C0D28E7C55B6}"/>
          </ac:spMkLst>
        </pc:spChg>
        <pc:spChg chg="add del mod ord">
          <ac:chgData name="zur bonsen georg" userId="5444515566c7376a" providerId="LiveId" clId="{18CD7E6B-2C8E-405B-A237-843B9FC9D457}" dt="2022-04-18T07:30:44.927" v="6712" actId="478"/>
          <ac:spMkLst>
            <pc:docMk/>
            <pc:sldMk cId="552021000" sldId="509"/>
            <ac:spMk id="121" creationId="{ACC0399D-17F5-4015-863B-0EC1D5A2291E}"/>
          </ac:spMkLst>
        </pc:spChg>
        <pc:spChg chg="add del mod">
          <ac:chgData name="zur bonsen georg" userId="5444515566c7376a" providerId="LiveId" clId="{18CD7E6B-2C8E-405B-A237-843B9FC9D457}" dt="2022-04-18T07:30:44.927" v="6712" actId="478"/>
          <ac:spMkLst>
            <pc:docMk/>
            <pc:sldMk cId="552021000" sldId="509"/>
            <ac:spMk id="122" creationId="{E21C2135-4099-490D-B8F0-B1CF2F71C05B}"/>
          </ac:spMkLst>
        </pc:spChg>
        <pc:spChg chg="add del mod">
          <ac:chgData name="zur bonsen georg" userId="5444515566c7376a" providerId="LiveId" clId="{18CD7E6B-2C8E-405B-A237-843B9FC9D457}" dt="2022-04-18T07:30:44.927" v="6712" actId="478"/>
          <ac:spMkLst>
            <pc:docMk/>
            <pc:sldMk cId="552021000" sldId="509"/>
            <ac:spMk id="123" creationId="{16F5CE86-CF18-47F5-8E97-AA127F11F262}"/>
          </ac:spMkLst>
        </pc:spChg>
        <pc:spChg chg="add del mod ord">
          <ac:chgData name="zur bonsen georg" userId="5444515566c7376a" providerId="LiveId" clId="{18CD7E6B-2C8E-405B-A237-843B9FC9D457}" dt="2022-04-18T07:30:44.927" v="6712" actId="478"/>
          <ac:spMkLst>
            <pc:docMk/>
            <pc:sldMk cId="552021000" sldId="509"/>
            <ac:spMk id="126" creationId="{CF876EC3-C55E-4ADE-B4B5-52D24FD7AA60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128" creationId="{28845DD6-129C-49B1-B1FD-BB207A1F423F}"/>
          </ac:spMkLst>
        </pc:spChg>
        <pc:spChg chg="add del mod">
          <ac:chgData name="zur bonsen georg" userId="5444515566c7376a" providerId="LiveId" clId="{18CD7E6B-2C8E-405B-A237-843B9FC9D457}" dt="2022-04-18T07:30:44.927" v="6712" actId="478"/>
          <ac:spMkLst>
            <pc:docMk/>
            <pc:sldMk cId="552021000" sldId="509"/>
            <ac:spMk id="130" creationId="{63D1935B-2F88-4B27-A250-B7A19EB0DD0E}"/>
          </ac:spMkLst>
        </pc:spChg>
        <pc:spChg chg="add del mod ord">
          <ac:chgData name="zur bonsen georg" userId="5444515566c7376a" providerId="LiveId" clId="{18CD7E6B-2C8E-405B-A237-843B9FC9D457}" dt="2022-04-18T07:30:44.927" v="6712" actId="478"/>
          <ac:spMkLst>
            <pc:docMk/>
            <pc:sldMk cId="552021000" sldId="509"/>
            <ac:spMk id="131" creationId="{E468455B-7FD0-4EFE-B29D-9815F3D10ADD}"/>
          </ac:spMkLst>
        </pc:spChg>
        <pc:spChg chg="add mod ord">
          <ac:chgData name="zur bonsen georg" userId="5444515566c7376a" providerId="LiveId" clId="{18CD7E6B-2C8E-405B-A237-843B9FC9D457}" dt="2022-04-18T07:30:36.868" v="6710" actId="1038"/>
          <ac:spMkLst>
            <pc:docMk/>
            <pc:sldMk cId="552021000" sldId="509"/>
            <ac:spMk id="136" creationId="{D78FE0B3-BA4B-4BD6-9407-85A9D6B88301}"/>
          </ac:spMkLst>
        </pc:spChg>
        <pc:spChg chg="add mod ord">
          <ac:chgData name="zur bonsen georg" userId="5444515566c7376a" providerId="LiveId" clId="{18CD7E6B-2C8E-405B-A237-843B9FC9D457}" dt="2022-04-18T07:30:36.868" v="6710" actId="1038"/>
          <ac:spMkLst>
            <pc:docMk/>
            <pc:sldMk cId="552021000" sldId="509"/>
            <ac:spMk id="137" creationId="{05A523E5-E4BE-4FE9-BE19-BFA5E0C66AF0}"/>
          </ac:spMkLst>
        </pc:spChg>
        <pc:spChg chg="add mod ord">
          <ac:chgData name="zur bonsen georg" userId="5444515566c7376a" providerId="LiveId" clId="{18CD7E6B-2C8E-405B-A237-843B9FC9D457}" dt="2022-04-18T07:30:36.868" v="6710" actId="1038"/>
          <ac:spMkLst>
            <pc:docMk/>
            <pc:sldMk cId="552021000" sldId="509"/>
            <ac:spMk id="138" creationId="{A0F690F2-E562-4E01-9EFC-48DADB948D68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139" creationId="{55FB7688-9E31-426C-9495-04A457FBABD7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140" creationId="{8AD8071C-3366-4EDD-9325-068A41938395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141" creationId="{C402E5DE-9A39-4EB4-9C01-38DFAE65DEB3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142" creationId="{EE0E4775-F85F-4A31-B1DF-397622C34EE8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143" creationId="{8411AF6A-9D0F-48E3-821B-BDC20301A245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144" creationId="{B73151BB-F4A6-467E-A640-9461637880B2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145" creationId="{F1A6728C-0D0F-437C-9808-6102388D262B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146" creationId="{B99A89BB-6C08-4F63-8928-338BD0FA4906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147" creationId="{70DCD7E0-78AB-482C-BE6F-E13CED6E8807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148" creationId="{3DECD778-1762-47B6-ABC2-615C08385F3A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149" creationId="{D956C4D5-AA7A-4731-81FA-AD748E2BB761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150" creationId="{5998A0C6-2076-4A83-97B6-A83FBD3934F9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151" creationId="{D56037E5-12FD-4878-BE65-656D81FCA390}"/>
          </ac:spMkLst>
        </pc:spChg>
        <pc:spChg chg="add mod ord">
          <ac:chgData name="zur bonsen georg" userId="5444515566c7376a" providerId="LiveId" clId="{18CD7E6B-2C8E-405B-A237-843B9FC9D457}" dt="2022-04-18T07:30:36.868" v="6710" actId="1038"/>
          <ac:spMkLst>
            <pc:docMk/>
            <pc:sldMk cId="552021000" sldId="509"/>
            <ac:spMk id="153" creationId="{08CFE294-85F5-4497-8E12-7E071EC5F3CB}"/>
          </ac:spMkLst>
        </pc:spChg>
        <pc:spChg chg="add del mod ord">
          <ac:chgData name="zur bonsen georg" userId="5444515566c7376a" providerId="LiveId" clId="{18CD7E6B-2C8E-405B-A237-843B9FC9D457}" dt="2022-04-18T07:17:16.052" v="6434" actId="478"/>
          <ac:spMkLst>
            <pc:docMk/>
            <pc:sldMk cId="552021000" sldId="509"/>
            <ac:spMk id="155" creationId="{0151C49D-0FEC-4991-AE36-C226AFFFAC0A}"/>
          </ac:spMkLst>
        </pc:spChg>
        <pc:spChg chg="add del mod ord">
          <ac:chgData name="zur bonsen georg" userId="5444515566c7376a" providerId="LiveId" clId="{18CD7E6B-2C8E-405B-A237-843B9FC9D457}" dt="2022-04-18T07:17:16.052" v="6434" actId="478"/>
          <ac:spMkLst>
            <pc:docMk/>
            <pc:sldMk cId="552021000" sldId="509"/>
            <ac:spMk id="157" creationId="{3011F316-1E8F-43C0-8FE1-D8F13BBB38F2}"/>
          </ac:spMkLst>
        </pc:spChg>
        <pc:spChg chg="add del mod ord">
          <ac:chgData name="zur bonsen georg" userId="5444515566c7376a" providerId="LiveId" clId="{18CD7E6B-2C8E-405B-A237-843B9FC9D457}" dt="2022-04-18T07:11:42.821" v="6228" actId="478"/>
          <ac:spMkLst>
            <pc:docMk/>
            <pc:sldMk cId="552021000" sldId="509"/>
            <ac:spMk id="159" creationId="{7C10FAB5-CD72-47E1-9FAA-395DB1F3D8AE}"/>
          </ac:spMkLst>
        </pc:spChg>
        <pc:spChg chg="add mod ord">
          <ac:chgData name="zur bonsen georg" userId="5444515566c7376a" providerId="LiveId" clId="{18CD7E6B-2C8E-405B-A237-843B9FC9D457}" dt="2022-04-18T07:30:36.868" v="6710" actId="1038"/>
          <ac:spMkLst>
            <pc:docMk/>
            <pc:sldMk cId="552021000" sldId="509"/>
            <ac:spMk id="161" creationId="{5BD9BCD4-C444-47C8-977D-D60BCF7E78F8}"/>
          </ac:spMkLst>
        </pc:spChg>
        <pc:spChg chg="add mod ord">
          <ac:chgData name="zur bonsen georg" userId="5444515566c7376a" providerId="LiveId" clId="{18CD7E6B-2C8E-405B-A237-843B9FC9D457}" dt="2022-04-18T07:30:36.868" v="6710" actId="1038"/>
          <ac:spMkLst>
            <pc:docMk/>
            <pc:sldMk cId="552021000" sldId="509"/>
            <ac:spMk id="162" creationId="{22BF0630-6D7E-495C-A370-9F9EF4EC2639}"/>
          </ac:spMkLst>
        </pc:spChg>
        <pc:spChg chg="add mod ord">
          <ac:chgData name="zur bonsen georg" userId="5444515566c7376a" providerId="LiveId" clId="{18CD7E6B-2C8E-405B-A237-843B9FC9D457}" dt="2022-04-18T07:30:36.868" v="6710" actId="1038"/>
          <ac:spMkLst>
            <pc:docMk/>
            <pc:sldMk cId="552021000" sldId="509"/>
            <ac:spMk id="163" creationId="{B1854B0C-A907-4A76-B768-5F1107F5076D}"/>
          </ac:spMkLst>
        </pc:spChg>
        <pc:spChg chg="add del mod">
          <ac:chgData name="zur bonsen georg" userId="5444515566c7376a" providerId="LiveId" clId="{18CD7E6B-2C8E-405B-A237-843B9FC9D457}" dt="2022-04-18T07:14:34.303" v="6407" actId="478"/>
          <ac:spMkLst>
            <pc:docMk/>
            <pc:sldMk cId="552021000" sldId="509"/>
            <ac:spMk id="164" creationId="{4D48275A-B7A9-46A4-A80A-8C85CB9DFC1F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166" creationId="{321B45F8-2318-40A9-AC8C-014E243BF560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167" creationId="{D5F2904A-962B-48F1-9BB7-1AE2C2255D9B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168" creationId="{D85A19BC-6541-4A5F-8D1F-41C9CD79B326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170" creationId="{12B54D2E-04E6-461A-A577-498A86E5AFE9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171" creationId="{B6C91FA8-5108-4E95-8234-D224A5B2EEE8}"/>
          </ac:spMkLst>
        </pc:spChg>
        <pc:spChg chg="add del mod">
          <ac:chgData name="zur bonsen georg" userId="5444515566c7376a" providerId="LiveId" clId="{18CD7E6B-2C8E-405B-A237-843B9FC9D457}" dt="2022-04-18T07:17:13.974" v="6432"/>
          <ac:spMkLst>
            <pc:docMk/>
            <pc:sldMk cId="552021000" sldId="509"/>
            <ac:spMk id="172" creationId="{3937B812-592F-4A0D-B4E8-7F4ECF0992E2}"/>
          </ac:spMkLst>
        </pc:spChg>
        <pc:spChg chg="add del mod">
          <ac:chgData name="zur bonsen georg" userId="5444515566c7376a" providerId="LiveId" clId="{18CD7E6B-2C8E-405B-A237-843B9FC9D457}" dt="2022-04-18T07:17:13.974" v="6432"/>
          <ac:spMkLst>
            <pc:docMk/>
            <pc:sldMk cId="552021000" sldId="509"/>
            <ac:spMk id="173" creationId="{936E013F-0AC4-4D24-83FF-34EC542424AF}"/>
          </ac:spMkLst>
        </pc:spChg>
        <pc:spChg chg="add mod ord">
          <ac:chgData name="zur bonsen georg" userId="5444515566c7376a" providerId="LiveId" clId="{18CD7E6B-2C8E-405B-A237-843B9FC9D457}" dt="2022-04-18T07:30:36.868" v="6710" actId="1038"/>
          <ac:spMkLst>
            <pc:docMk/>
            <pc:sldMk cId="552021000" sldId="509"/>
            <ac:spMk id="174" creationId="{122F2B21-B179-45A5-980B-0331EFDAF2C6}"/>
          </ac:spMkLst>
        </pc:spChg>
        <pc:spChg chg="add mod ord">
          <ac:chgData name="zur bonsen georg" userId="5444515566c7376a" providerId="LiveId" clId="{18CD7E6B-2C8E-405B-A237-843B9FC9D457}" dt="2022-04-18T07:30:36.868" v="6710" actId="1038"/>
          <ac:spMkLst>
            <pc:docMk/>
            <pc:sldMk cId="552021000" sldId="509"/>
            <ac:spMk id="175" creationId="{6B7C39A3-42A5-4AB3-B8D6-F9E86ECE753C}"/>
          </ac:spMkLst>
        </pc:spChg>
        <pc:spChg chg="del">
          <ac:chgData name="zur bonsen georg" userId="5444515566c7376a" providerId="LiveId" clId="{18CD7E6B-2C8E-405B-A237-843B9FC9D457}" dt="2022-04-18T07:24:54.407" v="6461" actId="478"/>
          <ac:spMkLst>
            <pc:docMk/>
            <pc:sldMk cId="552021000" sldId="509"/>
            <ac:spMk id="179" creationId="{38AF722D-27F3-4D5F-B4E0-D6786BD9D459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180" creationId="{E43B945B-A893-423A-9B7D-2E5BD82266D4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181" creationId="{910DEE03-A1B8-4295-B1D4-6154C7D14CB2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210" creationId="{E1515105-8407-4EC9-8127-25E693F040F6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211" creationId="{58ADEFC7-FBB4-4B76-B281-6ADA90308C4F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212" creationId="{D097D94D-08E5-4308-AED2-B01F44B94A69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213" creationId="{A027EED1-3F42-4882-8342-7E4CFF3BBB24}"/>
          </ac:spMkLst>
        </pc:spChg>
        <pc:picChg chg="del">
          <ac:chgData name="zur bonsen georg" userId="5444515566c7376a" providerId="LiveId" clId="{18CD7E6B-2C8E-405B-A237-843B9FC9D457}" dt="2022-04-18T07:21:23.001" v="6458" actId="21"/>
          <ac:picMkLst>
            <pc:docMk/>
            <pc:sldMk cId="552021000" sldId="509"/>
            <ac:picMk id="12" creationId="{333081D6-1A57-43D4-9363-C1D8B8BA8A36}"/>
          </ac:picMkLst>
        </pc:picChg>
        <pc:cxnChg chg="add del mod">
          <ac:chgData name="zur bonsen georg" userId="5444515566c7376a" providerId="LiveId" clId="{18CD7E6B-2C8E-405B-A237-843B9FC9D457}" dt="2022-04-18T07:04:57.375" v="6176" actId="478"/>
          <ac:cxnSpMkLst>
            <pc:docMk/>
            <pc:sldMk cId="552021000" sldId="509"/>
            <ac:cxnSpMk id="6" creationId="{5C539975-CDA2-4631-92D2-375E6A1DBBDC}"/>
          </ac:cxnSpMkLst>
        </pc:cxnChg>
        <pc:cxnChg chg="add del">
          <ac:chgData name="zur bonsen georg" userId="5444515566c7376a" providerId="LiveId" clId="{18CD7E6B-2C8E-405B-A237-843B9FC9D457}" dt="2022-04-18T07:18:29.152" v="6455" actId="478"/>
          <ac:cxnSpMkLst>
            <pc:docMk/>
            <pc:sldMk cId="552021000" sldId="509"/>
            <ac:cxnSpMk id="9" creationId="{235638B4-324C-42C8-B676-0887ED60D874}"/>
          </ac:cxnSpMkLst>
        </pc:cxnChg>
        <pc:cxnChg chg="add del">
          <ac:chgData name="zur bonsen georg" userId="5444515566c7376a" providerId="LiveId" clId="{18CD7E6B-2C8E-405B-A237-843B9FC9D457}" dt="2022-04-18T07:30:40.688" v="6711" actId="478"/>
          <ac:cxnSpMkLst>
            <pc:docMk/>
            <pc:sldMk cId="552021000" sldId="509"/>
            <ac:cxnSpMk id="11" creationId="{88EEAF90-602A-40DA-93B6-4C6DEF63B379}"/>
          </ac:cxnSpMkLst>
        </pc:cxnChg>
        <pc:cxnChg chg="del">
          <ac:chgData name="zur bonsen georg" userId="5444515566c7376a" providerId="LiveId" clId="{18CD7E6B-2C8E-405B-A237-843B9FC9D457}" dt="2022-04-18T06:07:38.085" v="3406" actId="478"/>
          <ac:cxnSpMkLst>
            <pc:docMk/>
            <pc:sldMk cId="552021000" sldId="509"/>
            <ac:cxnSpMk id="59" creationId="{AF61FCA3-65F3-40C8-822C-E107E29A282C}"/>
          </ac:cxnSpMkLst>
        </pc:cxnChg>
        <pc:cxnChg chg="del">
          <ac:chgData name="zur bonsen georg" userId="5444515566c7376a" providerId="LiveId" clId="{18CD7E6B-2C8E-405B-A237-843B9FC9D457}" dt="2022-04-18T06:07:38.085" v="3406" actId="478"/>
          <ac:cxnSpMkLst>
            <pc:docMk/>
            <pc:sldMk cId="552021000" sldId="509"/>
            <ac:cxnSpMk id="61" creationId="{C430D2CC-2AA6-4E4D-9838-C7CFA7BD9803}"/>
          </ac:cxnSpMkLst>
        </pc:cxnChg>
        <pc:cxnChg chg="del">
          <ac:chgData name="zur bonsen georg" userId="5444515566c7376a" providerId="LiveId" clId="{18CD7E6B-2C8E-405B-A237-843B9FC9D457}" dt="2022-04-18T06:07:38.085" v="3406" actId="478"/>
          <ac:cxnSpMkLst>
            <pc:docMk/>
            <pc:sldMk cId="552021000" sldId="509"/>
            <ac:cxnSpMk id="114" creationId="{DC2FC9AC-EC14-43A0-AB3C-158A9F3C0158}"/>
          </ac:cxnSpMkLst>
        </pc:cxnChg>
        <pc:cxnChg chg="del">
          <ac:chgData name="zur bonsen georg" userId="5444515566c7376a" providerId="LiveId" clId="{18CD7E6B-2C8E-405B-A237-843B9FC9D457}" dt="2022-04-18T06:07:38.085" v="3406" actId="478"/>
          <ac:cxnSpMkLst>
            <pc:docMk/>
            <pc:sldMk cId="552021000" sldId="509"/>
            <ac:cxnSpMk id="124" creationId="{81E93DEE-B453-4DF5-94E8-73BF4C0D46DA}"/>
          </ac:cxnSpMkLst>
        </pc:cxnChg>
        <pc:cxnChg chg="del">
          <ac:chgData name="zur bonsen georg" userId="5444515566c7376a" providerId="LiveId" clId="{18CD7E6B-2C8E-405B-A237-843B9FC9D457}" dt="2022-04-18T06:07:38.085" v="3406" actId="478"/>
          <ac:cxnSpMkLst>
            <pc:docMk/>
            <pc:sldMk cId="552021000" sldId="509"/>
            <ac:cxnSpMk id="125" creationId="{BC697433-001F-4FF9-8D1D-480698A09F57}"/>
          </ac:cxnSpMkLst>
        </pc:cxnChg>
        <pc:cxnChg chg="del">
          <ac:chgData name="zur bonsen georg" userId="5444515566c7376a" providerId="LiveId" clId="{18CD7E6B-2C8E-405B-A237-843B9FC9D457}" dt="2022-04-18T06:07:38.085" v="3406" actId="478"/>
          <ac:cxnSpMkLst>
            <pc:docMk/>
            <pc:sldMk cId="552021000" sldId="509"/>
            <ac:cxnSpMk id="127" creationId="{0DCEEC31-45D2-4933-BB48-F678476B1889}"/>
          </ac:cxnSpMkLst>
        </pc:cxnChg>
        <pc:cxnChg chg="del">
          <ac:chgData name="zur bonsen georg" userId="5444515566c7376a" providerId="LiveId" clId="{18CD7E6B-2C8E-405B-A237-843B9FC9D457}" dt="2022-04-18T06:07:38.085" v="3406" actId="478"/>
          <ac:cxnSpMkLst>
            <pc:docMk/>
            <pc:sldMk cId="552021000" sldId="509"/>
            <ac:cxnSpMk id="129" creationId="{C75B3B39-4AEA-48D6-81E0-B1358B326DB5}"/>
          </ac:cxnSpMkLst>
        </pc:cxnChg>
        <pc:cxnChg chg="del">
          <ac:chgData name="zur bonsen georg" userId="5444515566c7376a" providerId="LiveId" clId="{18CD7E6B-2C8E-405B-A237-843B9FC9D457}" dt="2022-04-18T06:07:38.085" v="3406" actId="478"/>
          <ac:cxnSpMkLst>
            <pc:docMk/>
            <pc:sldMk cId="552021000" sldId="509"/>
            <ac:cxnSpMk id="132" creationId="{4F4A6C18-B7F9-4A7C-AA45-B0C3B134EAEA}"/>
          </ac:cxnSpMkLst>
        </pc:cxnChg>
        <pc:cxnChg chg="del">
          <ac:chgData name="zur bonsen georg" userId="5444515566c7376a" providerId="LiveId" clId="{18CD7E6B-2C8E-405B-A237-843B9FC9D457}" dt="2022-04-18T06:07:38.085" v="3406" actId="478"/>
          <ac:cxnSpMkLst>
            <pc:docMk/>
            <pc:sldMk cId="552021000" sldId="509"/>
            <ac:cxnSpMk id="133" creationId="{6FDBC69C-7FF3-499E-9AC2-8DE923A74EAE}"/>
          </ac:cxnSpMkLst>
        </pc:cxnChg>
        <pc:cxnChg chg="del">
          <ac:chgData name="zur bonsen georg" userId="5444515566c7376a" providerId="LiveId" clId="{18CD7E6B-2C8E-405B-A237-843B9FC9D457}" dt="2022-04-18T06:07:38.085" v="3406" actId="478"/>
          <ac:cxnSpMkLst>
            <pc:docMk/>
            <pc:sldMk cId="552021000" sldId="509"/>
            <ac:cxnSpMk id="134" creationId="{630AC9E0-0A12-4266-939B-B4B096667E0F}"/>
          </ac:cxnSpMkLst>
        </pc:cxnChg>
        <pc:cxnChg chg="del">
          <ac:chgData name="zur bonsen georg" userId="5444515566c7376a" providerId="LiveId" clId="{18CD7E6B-2C8E-405B-A237-843B9FC9D457}" dt="2022-04-18T06:07:38.085" v="3406" actId="478"/>
          <ac:cxnSpMkLst>
            <pc:docMk/>
            <pc:sldMk cId="552021000" sldId="509"/>
            <ac:cxnSpMk id="135" creationId="{D7A90912-280E-4192-849B-F6F1E70B37CF}"/>
          </ac:cxnSpMkLst>
        </pc:cxnChg>
        <pc:cxnChg chg="del mod">
          <ac:chgData name="zur bonsen georg" userId="5444515566c7376a" providerId="LiveId" clId="{18CD7E6B-2C8E-405B-A237-843B9FC9D457}" dt="2022-04-18T06:07:38.085" v="3406" actId="478"/>
          <ac:cxnSpMkLst>
            <pc:docMk/>
            <pc:sldMk cId="552021000" sldId="509"/>
            <ac:cxnSpMk id="152" creationId="{BEA02FC8-3441-4539-857C-F7D97D5F1FF5}"/>
          </ac:cxnSpMkLst>
        </pc:cxnChg>
        <pc:cxnChg chg="del">
          <ac:chgData name="zur bonsen georg" userId="5444515566c7376a" providerId="LiveId" clId="{18CD7E6B-2C8E-405B-A237-843B9FC9D457}" dt="2022-04-18T06:07:38.085" v="3406" actId="478"/>
          <ac:cxnSpMkLst>
            <pc:docMk/>
            <pc:sldMk cId="552021000" sldId="509"/>
            <ac:cxnSpMk id="154" creationId="{08C86592-80E2-4833-AD2E-01CFE9AF5FBA}"/>
          </ac:cxnSpMkLst>
        </pc:cxnChg>
        <pc:cxnChg chg="del">
          <ac:chgData name="zur bonsen georg" userId="5444515566c7376a" providerId="LiveId" clId="{18CD7E6B-2C8E-405B-A237-843B9FC9D457}" dt="2022-04-18T06:07:38.085" v="3406" actId="478"/>
          <ac:cxnSpMkLst>
            <pc:docMk/>
            <pc:sldMk cId="552021000" sldId="509"/>
            <ac:cxnSpMk id="156" creationId="{BE5E2061-CEE8-4D61-8B48-B85681B18D44}"/>
          </ac:cxnSpMkLst>
        </pc:cxnChg>
        <pc:cxnChg chg="del">
          <ac:chgData name="zur bonsen georg" userId="5444515566c7376a" providerId="LiveId" clId="{18CD7E6B-2C8E-405B-A237-843B9FC9D457}" dt="2022-04-18T06:07:38.085" v="3406" actId="478"/>
          <ac:cxnSpMkLst>
            <pc:docMk/>
            <pc:sldMk cId="552021000" sldId="509"/>
            <ac:cxnSpMk id="158" creationId="{F21BC139-4871-4358-A19E-ED39FBA51B8D}"/>
          </ac:cxnSpMkLst>
        </pc:cxnChg>
        <pc:cxnChg chg="del">
          <ac:chgData name="zur bonsen georg" userId="5444515566c7376a" providerId="LiveId" clId="{18CD7E6B-2C8E-405B-A237-843B9FC9D457}" dt="2022-04-18T06:07:38.085" v="3406" actId="478"/>
          <ac:cxnSpMkLst>
            <pc:docMk/>
            <pc:sldMk cId="552021000" sldId="509"/>
            <ac:cxnSpMk id="160" creationId="{3276C4E3-2922-4070-8BA3-0D7330844793}"/>
          </ac:cxnSpMkLst>
        </pc:cxnChg>
        <pc:cxnChg chg="del">
          <ac:chgData name="zur bonsen georg" userId="5444515566c7376a" providerId="LiveId" clId="{18CD7E6B-2C8E-405B-A237-843B9FC9D457}" dt="2022-04-18T06:07:38.085" v="3406" actId="478"/>
          <ac:cxnSpMkLst>
            <pc:docMk/>
            <pc:sldMk cId="552021000" sldId="509"/>
            <ac:cxnSpMk id="165" creationId="{BDD84929-517E-446E-A428-F6CDBF6B5344}"/>
          </ac:cxnSpMkLst>
        </pc:cxnChg>
        <pc:cxnChg chg="del">
          <ac:chgData name="zur bonsen georg" userId="5444515566c7376a" providerId="LiveId" clId="{18CD7E6B-2C8E-405B-A237-843B9FC9D457}" dt="2022-04-18T06:07:38.085" v="3406" actId="478"/>
          <ac:cxnSpMkLst>
            <pc:docMk/>
            <pc:sldMk cId="552021000" sldId="509"/>
            <ac:cxnSpMk id="169" creationId="{2EF7A6D4-5BC6-46C3-922B-155F954DD878}"/>
          </ac:cxnSpMkLst>
        </pc:cxnChg>
        <pc:cxnChg chg="del">
          <ac:chgData name="zur bonsen georg" userId="5444515566c7376a" providerId="LiveId" clId="{18CD7E6B-2C8E-405B-A237-843B9FC9D457}" dt="2022-04-18T06:07:38.085" v="3406" actId="478"/>
          <ac:cxnSpMkLst>
            <pc:docMk/>
            <pc:sldMk cId="552021000" sldId="509"/>
            <ac:cxnSpMk id="177" creationId="{C577E9DB-630A-43F4-A69C-E9F525B66CA8}"/>
          </ac:cxnSpMkLst>
        </pc:cxnChg>
        <pc:cxnChg chg="del">
          <ac:chgData name="zur bonsen georg" userId="5444515566c7376a" providerId="LiveId" clId="{18CD7E6B-2C8E-405B-A237-843B9FC9D457}" dt="2022-04-18T06:07:38.085" v="3406" actId="478"/>
          <ac:cxnSpMkLst>
            <pc:docMk/>
            <pc:sldMk cId="552021000" sldId="509"/>
            <ac:cxnSpMk id="185" creationId="{64A962DC-8323-4AC9-95A4-4A33DE234132}"/>
          </ac:cxnSpMkLst>
        </pc:cxnChg>
        <pc:cxnChg chg="del">
          <ac:chgData name="zur bonsen georg" userId="5444515566c7376a" providerId="LiveId" clId="{18CD7E6B-2C8E-405B-A237-843B9FC9D457}" dt="2022-04-18T06:07:38.085" v="3406" actId="478"/>
          <ac:cxnSpMkLst>
            <pc:docMk/>
            <pc:sldMk cId="552021000" sldId="509"/>
            <ac:cxnSpMk id="191" creationId="{E4EB1583-7CE0-4BDB-925A-E28DB063FA2A}"/>
          </ac:cxnSpMkLst>
        </pc:cxnChg>
        <pc:cxnChg chg="del">
          <ac:chgData name="zur bonsen georg" userId="5444515566c7376a" providerId="LiveId" clId="{18CD7E6B-2C8E-405B-A237-843B9FC9D457}" dt="2022-04-18T06:07:38.085" v="3406" actId="478"/>
          <ac:cxnSpMkLst>
            <pc:docMk/>
            <pc:sldMk cId="552021000" sldId="509"/>
            <ac:cxnSpMk id="197" creationId="{98F933B7-C865-4BE4-8353-B74A62EA369E}"/>
          </ac:cxnSpMkLst>
        </pc:cxnChg>
        <pc:cxnChg chg="del">
          <ac:chgData name="zur bonsen georg" userId="5444515566c7376a" providerId="LiveId" clId="{18CD7E6B-2C8E-405B-A237-843B9FC9D457}" dt="2022-04-18T06:07:38.085" v="3406" actId="478"/>
          <ac:cxnSpMkLst>
            <pc:docMk/>
            <pc:sldMk cId="552021000" sldId="509"/>
            <ac:cxnSpMk id="203" creationId="{55D7DB27-69AA-4407-AA7E-D4B7F7E1E04F}"/>
          </ac:cxnSpMkLst>
        </pc:cxnChg>
        <pc:cxnChg chg="del">
          <ac:chgData name="zur bonsen georg" userId="5444515566c7376a" providerId="LiveId" clId="{18CD7E6B-2C8E-405B-A237-843B9FC9D457}" dt="2022-04-18T06:07:38.085" v="3406" actId="478"/>
          <ac:cxnSpMkLst>
            <pc:docMk/>
            <pc:sldMk cId="552021000" sldId="509"/>
            <ac:cxnSpMk id="207" creationId="{253D21A1-7E4B-49C2-AD35-8F2B46E3E1DF}"/>
          </ac:cxnSpMkLst>
        </pc:cxnChg>
        <pc:cxnChg chg="del">
          <ac:chgData name="zur bonsen georg" userId="5444515566c7376a" providerId="LiveId" clId="{18CD7E6B-2C8E-405B-A237-843B9FC9D457}" dt="2022-04-18T06:07:38.085" v="3406" actId="478"/>
          <ac:cxnSpMkLst>
            <pc:docMk/>
            <pc:sldMk cId="552021000" sldId="509"/>
            <ac:cxnSpMk id="208" creationId="{83495546-1FA7-4E39-B7E0-51E9A4997CFA}"/>
          </ac:cxnSpMkLst>
        </pc:cxnChg>
      </pc:sldChg>
      <pc:sldChg chg="addSp delSp modSp add del mod">
        <pc:chgData name="zur bonsen georg" userId="5444515566c7376a" providerId="LiveId" clId="{18CD7E6B-2C8E-405B-A237-843B9FC9D457}" dt="2022-04-18T13:07:24.864" v="7114" actId="47"/>
        <pc:sldMkLst>
          <pc:docMk/>
          <pc:sldMk cId="4220607238" sldId="510"/>
        </pc:sldMkLst>
        <pc:spChg chg="mod">
          <ac:chgData name="zur bonsen georg" userId="5444515566c7376a" providerId="LiveId" clId="{18CD7E6B-2C8E-405B-A237-843B9FC9D457}" dt="2022-04-18T13:06:57.092" v="7110" actId="20577"/>
          <ac:spMkLst>
            <pc:docMk/>
            <pc:sldMk cId="4220607238" sldId="510"/>
            <ac:spMk id="2" creationId="{00000000-0000-0000-0000-000000000000}"/>
          </ac:spMkLst>
        </pc:spChg>
        <pc:spChg chg="del">
          <ac:chgData name="zur bonsen georg" userId="5444515566c7376a" providerId="LiveId" clId="{18CD7E6B-2C8E-405B-A237-843B9FC9D457}" dt="2022-04-18T07:06:02.291" v="6182"/>
          <ac:spMkLst>
            <pc:docMk/>
            <pc:sldMk cId="4220607238" sldId="510"/>
            <ac:spMk id="3" creationId="{86FE369B-291F-45A8-89B4-64E68138EEA5}"/>
          </ac:spMkLst>
        </pc:spChg>
        <pc:spChg chg="del">
          <ac:chgData name="zur bonsen georg" userId="5444515566c7376a" providerId="LiveId" clId="{18CD7E6B-2C8E-405B-A237-843B9FC9D457}" dt="2022-04-18T07:06:02.291" v="6182"/>
          <ac:spMkLst>
            <pc:docMk/>
            <pc:sldMk cId="4220607238" sldId="510"/>
            <ac:spMk id="4" creationId="{1046A89F-E586-4B65-833B-B056A52959D5}"/>
          </ac:spMkLst>
        </pc:spChg>
        <pc:spChg chg="del mod">
          <ac:chgData name="zur bonsen georg" userId="5444515566c7376a" providerId="LiveId" clId="{18CD7E6B-2C8E-405B-A237-843B9FC9D457}" dt="2022-04-18T07:35:37.755" v="6845" actId="478"/>
          <ac:spMkLst>
            <pc:docMk/>
            <pc:sldMk cId="4220607238" sldId="510"/>
            <ac:spMk id="58" creationId="{D8C210A5-F5EF-4821-A905-C2AC5EC6B7F3}"/>
          </ac:spMkLst>
        </pc:spChg>
        <pc:spChg chg="add del mod">
          <ac:chgData name="zur bonsen georg" userId="5444515566c7376a" providerId="LiveId" clId="{18CD7E6B-2C8E-405B-A237-843B9FC9D457}" dt="2022-04-18T07:06:53.333" v="6198" actId="478"/>
          <ac:spMkLst>
            <pc:docMk/>
            <pc:sldMk cId="4220607238" sldId="510"/>
            <ac:spMk id="59" creationId="{560AD3B0-8C9E-4628-950B-F671725C0141}"/>
          </ac:spMkLst>
        </pc:spChg>
        <pc:spChg chg="add del mod">
          <ac:chgData name="zur bonsen georg" userId="5444515566c7376a" providerId="LiveId" clId="{18CD7E6B-2C8E-405B-A237-843B9FC9D457}" dt="2022-04-18T07:06:53.333" v="6198" actId="478"/>
          <ac:spMkLst>
            <pc:docMk/>
            <pc:sldMk cId="4220607238" sldId="510"/>
            <ac:spMk id="60" creationId="{6CCC2926-2D86-4099-88D3-5BD4E122BA6A}"/>
          </ac:spMkLst>
        </pc:spChg>
        <pc:spChg chg="add del mod">
          <ac:chgData name="zur bonsen georg" userId="5444515566c7376a" providerId="LiveId" clId="{18CD7E6B-2C8E-405B-A237-843B9FC9D457}" dt="2022-04-18T07:35:36.183" v="6844" actId="478"/>
          <ac:spMkLst>
            <pc:docMk/>
            <pc:sldMk cId="4220607238" sldId="510"/>
            <ac:spMk id="61" creationId="{131AAD5E-493D-4C5A-814D-3CD4588BBD32}"/>
          </ac:spMkLst>
        </pc:spChg>
        <pc:spChg chg="add del mod">
          <ac:chgData name="zur bonsen georg" userId="5444515566c7376a" providerId="LiveId" clId="{18CD7E6B-2C8E-405B-A237-843B9FC9D457}" dt="2022-04-18T07:06:52.004" v="6197" actId="478"/>
          <ac:spMkLst>
            <pc:docMk/>
            <pc:sldMk cId="4220607238" sldId="510"/>
            <ac:spMk id="62" creationId="{77EA0E5C-8136-4381-A81A-1E39FEC2162A}"/>
          </ac:spMkLst>
        </pc:spChg>
        <pc:spChg chg="del">
          <ac:chgData name="zur bonsen georg" userId="5444515566c7376a" providerId="LiveId" clId="{18CD7E6B-2C8E-405B-A237-843B9FC9D457}" dt="2022-04-18T07:06:02.291" v="6182"/>
          <ac:spMkLst>
            <pc:docMk/>
            <pc:sldMk cId="4220607238" sldId="510"/>
            <ac:spMk id="63" creationId="{59D6DF6A-90B4-4CE3-AF8D-19DBC262DF35}"/>
          </ac:spMkLst>
        </pc:spChg>
        <pc:spChg chg="del">
          <ac:chgData name="zur bonsen georg" userId="5444515566c7376a" providerId="LiveId" clId="{18CD7E6B-2C8E-405B-A237-843B9FC9D457}" dt="2022-04-18T07:06:02.291" v="6182"/>
          <ac:spMkLst>
            <pc:docMk/>
            <pc:sldMk cId="4220607238" sldId="510"/>
            <ac:spMk id="64" creationId="{FA6A6686-7669-4E63-8D4C-551D23F14592}"/>
          </ac:spMkLst>
        </pc:spChg>
        <pc:spChg chg="del">
          <ac:chgData name="zur bonsen georg" userId="5444515566c7376a" providerId="LiveId" clId="{18CD7E6B-2C8E-405B-A237-843B9FC9D457}" dt="2022-04-18T07:06:02.291" v="6182"/>
          <ac:spMkLst>
            <pc:docMk/>
            <pc:sldMk cId="4220607238" sldId="510"/>
            <ac:spMk id="65" creationId="{F024CBB8-422C-44F4-B717-C9DEC68FB0FF}"/>
          </ac:spMkLst>
        </pc:spChg>
        <pc:spChg chg="del">
          <ac:chgData name="zur bonsen georg" userId="5444515566c7376a" providerId="LiveId" clId="{18CD7E6B-2C8E-405B-A237-843B9FC9D457}" dt="2022-04-18T07:05:12.522" v="6178" actId="478"/>
          <ac:spMkLst>
            <pc:docMk/>
            <pc:sldMk cId="4220607238" sldId="510"/>
            <ac:spMk id="66" creationId="{D7C282CA-03E0-432E-90D2-46A21ADDEB6B}"/>
          </ac:spMkLst>
        </pc:spChg>
        <pc:spChg chg="del">
          <ac:chgData name="zur bonsen georg" userId="5444515566c7376a" providerId="LiveId" clId="{18CD7E6B-2C8E-405B-A237-843B9FC9D457}" dt="2022-04-18T07:05:12.522" v="6178" actId="478"/>
          <ac:spMkLst>
            <pc:docMk/>
            <pc:sldMk cId="4220607238" sldId="510"/>
            <ac:spMk id="67" creationId="{6E8CDEE8-8744-46BF-ADBE-5DBFE1910F6C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68" creationId="{24EADCBD-36BA-455B-9DA5-C3EA6132198B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69" creationId="{7D2C2B39-C74C-421A-972B-4BBF9B6796F3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70" creationId="{9B2BE8EB-3FF3-4D8B-98EB-75AE6CE91B7F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71" creationId="{E699835E-791E-4EE6-90C5-4F747C440860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72" creationId="{3297C2DF-28DE-418C-8B2F-3AA00F6A167D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73" creationId="{27ECAD0F-6088-4E3F-A5C6-0A315AC6440A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74" creationId="{6650F46B-68FE-467B-A67C-65354DE5EFC8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75" creationId="{A1501889-DF3B-413D-8BF2-F9085FFD27A9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76" creationId="{C161AAA1-F453-49C0-8095-E72264352C0E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77" creationId="{A45AF967-822E-4103-852D-168CE2E5153B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78" creationId="{B673E06C-21EA-4533-B3C6-26AF672E1587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79" creationId="{8B13D5CF-57EF-457A-9962-ED8814EA3851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80" creationId="{C77BE7FB-FA68-43E1-986A-F243BFD806BC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81" creationId="{25AB34E7-371E-4C85-B4D8-731F3244EE03}"/>
          </ac:spMkLst>
        </pc:spChg>
        <pc:spChg chg="add del mod">
          <ac:chgData name="zur bonsen georg" userId="5444515566c7376a" providerId="LiveId" clId="{18CD7E6B-2C8E-405B-A237-843B9FC9D457}" dt="2022-04-18T07:06:52.004" v="6197" actId="478"/>
          <ac:spMkLst>
            <pc:docMk/>
            <pc:sldMk cId="4220607238" sldId="510"/>
            <ac:spMk id="82" creationId="{BBCF788B-9FD7-466E-9174-234B028D9D5E}"/>
          </ac:spMkLst>
        </pc:spChg>
        <pc:spChg chg="add del mod">
          <ac:chgData name="zur bonsen georg" userId="5444515566c7376a" providerId="LiveId" clId="{18CD7E6B-2C8E-405B-A237-843B9FC9D457}" dt="2022-04-18T07:35:36.183" v="6844" actId="478"/>
          <ac:spMkLst>
            <pc:docMk/>
            <pc:sldMk cId="4220607238" sldId="510"/>
            <ac:spMk id="83" creationId="{673E8FAB-BE94-4B58-80D1-0B1061A90ECF}"/>
          </ac:spMkLst>
        </pc:spChg>
        <pc:spChg chg="add del mod">
          <ac:chgData name="zur bonsen georg" userId="5444515566c7376a" providerId="LiveId" clId="{18CD7E6B-2C8E-405B-A237-843B9FC9D457}" dt="2022-04-18T07:06:50.486" v="6196" actId="478"/>
          <ac:spMkLst>
            <pc:docMk/>
            <pc:sldMk cId="4220607238" sldId="510"/>
            <ac:spMk id="84" creationId="{37F83997-21ED-4F7C-803C-F0A3D14F6561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85" creationId="{F8883378-1B0D-4E32-BBF2-A3D8BBD4621E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86" creationId="{BDF35AB9-BEB8-426F-91C3-EE70A8B8E5A7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87" creationId="{5F811C55-C066-4D33-A253-5A901D75DDEC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88" creationId="{654BC8F4-365C-4AFC-91A5-AC7FE1356F0C}"/>
          </ac:spMkLst>
        </pc:spChg>
        <pc:spChg chg="del">
          <ac:chgData name="zur bonsen georg" userId="5444515566c7376a" providerId="LiveId" clId="{18CD7E6B-2C8E-405B-A237-843B9FC9D457}" dt="2022-04-18T07:06:02.291" v="6182"/>
          <ac:spMkLst>
            <pc:docMk/>
            <pc:sldMk cId="4220607238" sldId="510"/>
            <ac:spMk id="89" creationId="{90BDBA5A-3D0E-47A3-B284-CEF26F60B1B0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90" creationId="{43C45C2E-950A-43A4-955E-B7837A1957E5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91" creationId="{4B6288E5-5141-4C33-A87C-4BEA2577B312}"/>
          </ac:spMkLst>
        </pc:spChg>
        <pc:spChg chg="add del mod">
          <ac:chgData name="zur bonsen georg" userId="5444515566c7376a" providerId="LiveId" clId="{18CD7E6B-2C8E-405B-A237-843B9FC9D457}" dt="2022-04-18T07:06:50.486" v="6196" actId="478"/>
          <ac:spMkLst>
            <pc:docMk/>
            <pc:sldMk cId="4220607238" sldId="510"/>
            <ac:spMk id="92" creationId="{C1170FD1-E248-461F-ACF3-615910D3A1F5}"/>
          </ac:spMkLst>
        </pc:spChg>
        <pc:spChg chg="add del mod">
          <ac:chgData name="zur bonsen georg" userId="5444515566c7376a" providerId="LiveId" clId="{18CD7E6B-2C8E-405B-A237-843B9FC9D457}" dt="2022-04-18T07:16:44.854" v="6422" actId="478"/>
          <ac:spMkLst>
            <pc:docMk/>
            <pc:sldMk cId="4220607238" sldId="510"/>
            <ac:spMk id="93" creationId="{65F549A5-29AA-4FE2-8B85-6829F1670962}"/>
          </ac:spMkLst>
        </pc:spChg>
        <pc:spChg chg="add del mod">
          <ac:chgData name="zur bonsen georg" userId="5444515566c7376a" providerId="LiveId" clId="{18CD7E6B-2C8E-405B-A237-843B9FC9D457}" dt="2022-04-18T07:06:49.093" v="6195" actId="478"/>
          <ac:spMkLst>
            <pc:docMk/>
            <pc:sldMk cId="4220607238" sldId="510"/>
            <ac:spMk id="94" creationId="{9E99C6BC-24D4-461B-8B0A-7719C7DE6D5F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95" creationId="{1876A4DD-C6B9-4911-95AE-A1BDFC478F6E}"/>
          </ac:spMkLst>
        </pc:spChg>
        <pc:spChg chg="del">
          <ac:chgData name="zur bonsen georg" userId="5444515566c7376a" providerId="LiveId" clId="{18CD7E6B-2C8E-405B-A237-843B9FC9D457}" dt="2022-04-18T07:06:02.291" v="6182"/>
          <ac:spMkLst>
            <pc:docMk/>
            <pc:sldMk cId="4220607238" sldId="510"/>
            <ac:spMk id="96" creationId="{24A7322F-FDF6-41F4-A1B5-4739450DDE81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97" creationId="{4FA8C883-FC7E-4903-8C53-43AF5E6B216A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98" creationId="{CD73203E-F856-4AB1-BD01-006A1C4DA755}"/>
          </ac:spMkLst>
        </pc:spChg>
        <pc:spChg chg="add del mod">
          <ac:chgData name="zur bonsen georg" userId="5444515566c7376a" providerId="LiveId" clId="{18CD7E6B-2C8E-405B-A237-843B9FC9D457}" dt="2022-04-18T07:06:49.093" v="6195" actId="478"/>
          <ac:spMkLst>
            <pc:docMk/>
            <pc:sldMk cId="4220607238" sldId="510"/>
            <ac:spMk id="99" creationId="{5FE28197-D84C-4C3E-A605-37D65EC34E4F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100" creationId="{D9E524F6-DEDE-40A9-AAC7-E7013ED2F6F9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101" creationId="{B97C9082-A171-4F93-89EE-C286EE6C509C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102" creationId="{609712B9-1A6D-42B9-8683-72AA648F7FCE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103" creationId="{EAEFE983-4976-4C8B-88F0-B563C8E71F08}"/>
          </ac:spMkLst>
        </pc:spChg>
        <pc:spChg chg="del">
          <ac:chgData name="zur bonsen georg" userId="5444515566c7376a" providerId="LiveId" clId="{18CD7E6B-2C8E-405B-A237-843B9FC9D457}" dt="2022-04-18T07:05:12.522" v="6178" actId="478"/>
          <ac:spMkLst>
            <pc:docMk/>
            <pc:sldMk cId="4220607238" sldId="510"/>
            <ac:spMk id="104" creationId="{BDBFE104-73F4-4BA9-A3EF-E0F1D3D78B3B}"/>
          </ac:spMkLst>
        </pc:spChg>
        <pc:spChg chg="add del mod">
          <ac:chgData name="zur bonsen georg" userId="5444515566c7376a" providerId="LiveId" clId="{18CD7E6B-2C8E-405B-A237-843B9FC9D457}" dt="2022-04-18T07:17:03.249" v="6428" actId="478"/>
          <ac:spMkLst>
            <pc:docMk/>
            <pc:sldMk cId="4220607238" sldId="510"/>
            <ac:spMk id="105" creationId="{D980BB7D-C63A-4AA1-926A-758DE8EF4EDA}"/>
          </ac:spMkLst>
        </pc:spChg>
        <pc:spChg chg="add del mod">
          <ac:chgData name="zur bonsen georg" userId="5444515566c7376a" providerId="LiveId" clId="{18CD7E6B-2C8E-405B-A237-843B9FC9D457}" dt="2022-04-18T07:06:47.356" v="6194" actId="478"/>
          <ac:spMkLst>
            <pc:docMk/>
            <pc:sldMk cId="4220607238" sldId="510"/>
            <ac:spMk id="106" creationId="{7C2A1977-1665-4FEE-9001-A70CEB5AC834}"/>
          </ac:spMkLst>
        </pc:spChg>
        <pc:spChg chg="del">
          <ac:chgData name="zur bonsen georg" userId="5444515566c7376a" providerId="LiveId" clId="{18CD7E6B-2C8E-405B-A237-843B9FC9D457}" dt="2022-04-18T07:06:02.291" v="6182"/>
          <ac:spMkLst>
            <pc:docMk/>
            <pc:sldMk cId="4220607238" sldId="510"/>
            <ac:spMk id="107" creationId="{F826416E-AB9E-4F96-BB8D-2C93727FE696}"/>
          </ac:spMkLst>
        </pc:spChg>
        <pc:spChg chg="del">
          <ac:chgData name="zur bonsen georg" userId="5444515566c7376a" providerId="LiveId" clId="{18CD7E6B-2C8E-405B-A237-843B9FC9D457}" dt="2022-04-18T07:05:12.522" v="6178" actId="478"/>
          <ac:spMkLst>
            <pc:docMk/>
            <pc:sldMk cId="4220607238" sldId="510"/>
            <ac:spMk id="108" creationId="{9E0E2376-6D13-4DDE-9364-CF47A8A51392}"/>
          </ac:spMkLst>
        </pc:spChg>
        <pc:spChg chg="del">
          <ac:chgData name="zur bonsen georg" userId="5444515566c7376a" providerId="LiveId" clId="{18CD7E6B-2C8E-405B-A237-843B9FC9D457}" dt="2022-04-18T07:05:12.522" v="6178" actId="478"/>
          <ac:spMkLst>
            <pc:docMk/>
            <pc:sldMk cId="4220607238" sldId="510"/>
            <ac:spMk id="109" creationId="{D74EEDAB-9C7B-497C-9AE9-2B40C560D2FF}"/>
          </ac:spMkLst>
        </pc:spChg>
        <pc:spChg chg="del">
          <ac:chgData name="zur bonsen georg" userId="5444515566c7376a" providerId="LiveId" clId="{18CD7E6B-2C8E-405B-A237-843B9FC9D457}" dt="2022-04-18T07:05:12.522" v="6178" actId="478"/>
          <ac:spMkLst>
            <pc:docMk/>
            <pc:sldMk cId="4220607238" sldId="510"/>
            <ac:spMk id="110" creationId="{CB9C0CD7-0523-4FC2-BAC1-403F4784D435}"/>
          </ac:spMkLst>
        </pc:spChg>
        <pc:spChg chg="del">
          <ac:chgData name="zur bonsen georg" userId="5444515566c7376a" providerId="LiveId" clId="{18CD7E6B-2C8E-405B-A237-843B9FC9D457}" dt="2022-04-18T07:05:32.489" v="6181" actId="478"/>
          <ac:spMkLst>
            <pc:docMk/>
            <pc:sldMk cId="4220607238" sldId="510"/>
            <ac:spMk id="111" creationId="{46C68534-E818-4A52-BF2A-9F97522765AC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112" creationId="{1653CB6D-C51F-4D27-A010-85080B6CF3C8}"/>
          </ac:spMkLst>
        </pc:spChg>
        <pc:spChg chg="add del mod">
          <ac:chgData name="zur bonsen georg" userId="5444515566c7376a" providerId="LiveId" clId="{18CD7E6B-2C8E-405B-A237-843B9FC9D457}" dt="2022-04-18T07:06:47.356" v="6194" actId="478"/>
          <ac:spMkLst>
            <pc:docMk/>
            <pc:sldMk cId="4220607238" sldId="510"/>
            <ac:spMk id="113" creationId="{F8439C68-5574-4D5B-A35E-187CC2665D55}"/>
          </ac:spMkLst>
        </pc:spChg>
        <pc:spChg chg="add del mod">
          <ac:chgData name="zur bonsen georg" userId="5444515566c7376a" providerId="LiveId" clId="{18CD7E6B-2C8E-405B-A237-843B9FC9D457}" dt="2022-04-18T07:35:36.183" v="6844" actId="478"/>
          <ac:spMkLst>
            <pc:docMk/>
            <pc:sldMk cId="4220607238" sldId="510"/>
            <ac:spMk id="114" creationId="{E7DAEEE5-58B8-4FD7-8420-93B4F4EB60D4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115" creationId="{6EEB48F0-9767-4B6E-8752-5D32AC4B5587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116" creationId="{D69C167F-671D-4562-AFB3-E29E0EC84331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117" creationId="{C4D49D88-C573-4F51-B773-846CE4C78E56}"/>
          </ac:spMkLst>
        </pc:spChg>
        <pc:spChg chg="add del mod">
          <ac:chgData name="zur bonsen georg" userId="5444515566c7376a" providerId="LiveId" clId="{18CD7E6B-2C8E-405B-A237-843B9FC9D457}" dt="2022-04-18T07:06:45.415" v="6193" actId="478"/>
          <ac:spMkLst>
            <pc:docMk/>
            <pc:sldMk cId="4220607238" sldId="510"/>
            <ac:spMk id="118" creationId="{CAA323EA-BDB7-4A44-9CE4-288731FFFDC9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119" creationId="{41F5A948-DB75-479F-B47B-7F08A21026E6}"/>
          </ac:spMkLst>
        </pc:spChg>
        <pc:spChg chg="add del mod">
          <ac:chgData name="zur bonsen georg" userId="5444515566c7376a" providerId="LiveId" clId="{18CD7E6B-2C8E-405B-A237-843B9FC9D457}" dt="2022-04-18T07:06:45.415" v="6193" actId="478"/>
          <ac:spMkLst>
            <pc:docMk/>
            <pc:sldMk cId="4220607238" sldId="510"/>
            <ac:spMk id="120" creationId="{2923AF21-FF94-4710-9E27-526AFF1A13C2}"/>
          </ac:spMkLst>
        </pc:spChg>
        <pc:spChg chg="del">
          <ac:chgData name="zur bonsen georg" userId="5444515566c7376a" providerId="LiveId" clId="{18CD7E6B-2C8E-405B-A237-843B9FC9D457}" dt="2022-04-18T07:05:12.522" v="6178" actId="478"/>
          <ac:spMkLst>
            <pc:docMk/>
            <pc:sldMk cId="4220607238" sldId="510"/>
            <ac:spMk id="121" creationId="{ACC0399D-17F5-4015-863B-0EC1D5A2291E}"/>
          </ac:spMkLst>
        </pc:spChg>
        <pc:spChg chg="del">
          <ac:chgData name="zur bonsen georg" userId="5444515566c7376a" providerId="LiveId" clId="{18CD7E6B-2C8E-405B-A237-843B9FC9D457}" dt="2022-04-18T07:06:02.291" v="6182"/>
          <ac:spMkLst>
            <pc:docMk/>
            <pc:sldMk cId="4220607238" sldId="510"/>
            <ac:spMk id="122" creationId="{E21C2135-4099-490D-B8F0-B1CF2F71C05B}"/>
          </ac:spMkLst>
        </pc:spChg>
        <pc:spChg chg="del">
          <ac:chgData name="zur bonsen georg" userId="5444515566c7376a" providerId="LiveId" clId="{18CD7E6B-2C8E-405B-A237-843B9FC9D457}" dt="2022-04-18T07:06:02.291" v="6182"/>
          <ac:spMkLst>
            <pc:docMk/>
            <pc:sldMk cId="4220607238" sldId="510"/>
            <ac:spMk id="123" creationId="{16F5CE86-CF18-47F5-8E97-AA127F11F262}"/>
          </ac:spMkLst>
        </pc:spChg>
        <pc:spChg chg="add del mod">
          <ac:chgData name="zur bonsen georg" userId="5444515566c7376a" providerId="LiveId" clId="{18CD7E6B-2C8E-405B-A237-843B9FC9D457}" dt="2022-04-18T07:35:36.183" v="6844" actId="478"/>
          <ac:spMkLst>
            <pc:docMk/>
            <pc:sldMk cId="4220607238" sldId="510"/>
            <ac:spMk id="124" creationId="{E519EE81-7A6D-4DAA-A59A-BD5F0E2DD9A9}"/>
          </ac:spMkLst>
        </pc:spChg>
        <pc:spChg chg="add del mod">
          <ac:chgData name="zur bonsen georg" userId="5444515566c7376a" providerId="LiveId" clId="{18CD7E6B-2C8E-405B-A237-843B9FC9D457}" dt="2022-04-18T07:07:01.046" v="6199" actId="478"/>
          <ac:spMkLst>
            <pc:docMk/>
            <pc:sldMk cId="4220607238" sldId="510"/>
            <ac:spMk id="125" creationId="{69028DA1-4D25-44E3-A4CD-1A73E2189D53}"/>
          </ac:spMkLst>
        </pc:spChg>
        <pc:spChg chg="del">
          <ac:chgData name="zur bonsen georg" userId="5444515566c7376a" providerId="LiveId" clId="{18CD7E6B-2C8E-405B-A237-843B9FC9D457}" dt="2022-04-18T07:05:12.522" v="6178" actId="478"/>
          <ac:spMkLst>
            <pc:docMk/>
            <pc:sldMk cId="4220607238" sldId="510"/>
            <ac:spMk id="126" creationId="{CF876EC3-C55E-4ADE-B4B5-52D24FD7AA60}"/>
          </ac:spMkLst>
        </pc:spChg>
        <pc:spChg chg="add del mod">
          <ac:chgData name="zur bonsen georg" userId="5444515566c7376a" providerId="LiveId" clId="{18CD7E6B-2C8E-405B-A237-843B9FC9D457}" dt="2022-04-18T07:06:36.476" v="6189" actId="478"/>
          <ac:spMkLst>
            <pc:docMk/>
            <pc:sldMk cId="4220607238" sldId="510"/>
            <ac:spMk id="127" creationId="{33A81002-1FF0-4733-B8F7-25028A642E1B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128" creationId="{28845DD6-129C-49B1-B1FD-BB207A1F423F}"/>
          </ac:spMkLst>
        </pc:spChg>
        <pc:spChg chg="add del mod">
          <ac:chgData name="zur bonsen georg" userId="5444515566c7376a" providerId="LiveId" clId="{18CD7E6B-2C8E-405B-A237-843B9FC9D457}" dt="2022-04-18T07:35:36.183" v="6844" actId="478"/>
          <ac:spMkLst>
            <pc:docMk/>
            <pc:sldMk cId="4220607238" sldId="510"/>
            <ac:spMk id="129" creationId="{8226D38C-ACD0-4900-8D11-5826098E043D}"/>
          </ac:spMkLst>
        </pc:spChg>
        <pc:spChg chg="del">
          <ac:chgData name="zur bonsen georg" userId="5444515566c7376a" providerId="LiveId" clId="{18CD7E6B-2C8E-405B-A237-843B9FC9D457}" dt="2022-04-18T07:06:02.291" v="6182"/>
          <ac:spMkLst>
            <pc:docMk/>
            <pc:sldMk cId="4220607238" sldId="510"/>
            <ac:spMk id="130" creationId="{63D1935B-2F88-4B27-A250-B7A19EB0DD0E}"/>
          </ac:spMkLst>
        </pc:spChg>
        <pc:spChg chg="del">
          <ac:chgData name="zur bonsen georg" userId="5444515566c7376a" providerId="LiveId" clId="{18CD7E6B-2C8E-405B-A237-843B9FC9D457}" dt="2022-04-18T07:05:12.522" v="6178" actId="478"/>
          <ac:spMkLst>
            <pc:docMk/>
            <pc:sldMk cId="4220607238" sldId="510"/>
            <ac:spMk id="131" creationId="{E468455B-7FD0-4EFE-B29D-9815F3D10ADD}"/>
          </ac:spMkLst>
        </pc:spChg>
        <pc:spChg chg="add del mod">
          <ac:chgData name="zur bonsen georg" userId="5444515566c7376a" providerId="LiveId" clId="{18CD7E6B-2C8E-405B-A237-843B9FC9D457}" dt="2022-04-18T07:07:01.046" v="6199" actId="478"/>
          <ac:spMkLst>
            <pc:docMk/>
            <pc:sldMk cId="4220607238" sldId="510"/>
            <ac:spMk id="132" creationId="{8A09FF53-FA88-45DC-99D4-C702C595A73C}"/>
          </ac:spMkLst>
        </pc:spChg>
        <pc:spChg chg="add del mod">
          <ac:chgData name="zur bonsen georg" userId="5444515566c7376a" providerId="LiveId" clId="{18CD7E6B-2C8E-405B-A237-843B9FC9D457}" dt="2022-04-18T07:06:36.476" v="6189" actId="478"/>
          <ac:spMkLst>
            <pc:docMk/>
            <pc:sldMk cId="4220607238" sldId="510"/>
            <ac:spMk id="133" creationId="{0B1399AF-F161-4DD7-A309-E7CA5227DC94}"/>
          </ac:spMkLst>
        </pc:spChg>
        <pc:spChg chg="del mod">
          <ac:chgData name="zur bonsen georg" userId="5444515566c7376a" providerId="LiveId" clId="{18CD7E6B-2C8E-405B-A237-843B9FC9D457}" dt="2022-04-18T07:35:36.183" v="6844" actId="478"/>
          <ac:spMkLst>
            <pc:docMk/>
            <pc:sldMk cId="4220607238" sldId="510"/>
            <ac:spMk id="134" creationId="{592D29B2-9FA3-4252-B0FC-8834EE654D8F}"/>
          </ac:spMkLst>
        </pc:spChg>
        <pc:spChg chg="add del mod">
          <ac:chgData name="zur bonsen georg" userId="5444515566c7376a" providerId="LiveId" clId="{18CD7E6B-2C8E-405B-A237-843B9FC9D457}" dt="2022-04-18T07:06:53.333" v="6198" actId="478"/>
          <ac:spMkLst>
            <pc:docMk/>
            <pc:sldMk cId="4220607238" sldId="510"/>
            <ac:spMk id="135" creationId="{07F09A49-E77C-4FAE-85F7-45E32DA44F46}"/>
          </ac:spMkLst>
        </pc:spChg>
        <pc:spChg chg="add del mod">
          <ac:chgData name="zur bonsen georg" userId="5444515566c7376a" providerId="LiveId" clId="{18CD7E6B-2C8E-405B-A237-843B9FC9D457}" dt="2022-04-18T07:06:52.004" v="6197" actId="478"/>
          <ac:spMkLst>
            <pc:docMk/>
            <pc:sldMk cId="4220607238" sldId="510"/>
            <ac:spMk id="136" creationId="{D056833B-0C90-43BC-A4DC-2E9B44D7F6F1}"/>
          </ac:spMkLst>
        </pc:spChg>
        <pc:spChg chg="add del mod">
          <ac:chgData name="zur bonsen georg" userId="5444515566c7376a" providerId="LiveId" clId="{18CD7E6B-2C8E-405B-A237-843B9FC9D457}" dt="2022-04-18T07:06:50.486" v="6196" actId="478"/>
          <ac:spMkLst>
            <pc:docMk/>
            <pc:sldMk cId="4220607238" sldId="510"/>
            <ac:spMk id="137" creationId="{36FC4D0C-B232-4898-9BDD-6DAB3D8440EA}"/>
          </ac:spMkLst>
        </pc:spChg>
        <pc:spChg chg="add del mod">
          <ac:chgData name="zur bonsen georg" userId="5444515566c7376a" providerId="LiveId" clId="{18CD7E6B-2C8E-405B-A237-843B9FC9D457}" dt="2022-04-18T07:06:49.093" v="6195" actId="478"/>
          <ac:spMkLst>
            <pc:docMk/>
            <pc:sldMk cId="4220607238" sldId="510"/>
            <ac:spMk id="138" creationId="{AA706DB2-1148-48B5-A559-D0C02ADAA5A2}"/>
          </ac:spMkLst>
        </pc:spChg>
        <pc:spChg chg="add del mod">
          <ac:chgData name="zur bonsen georg" userId="5444515566c7376a" providerId="LiveId" clId="{18CD7E6B-2C8E-405B-A237-843B9FC9D457}" dt="2022-04-18T07:06:47.356" v="6194" actId="478"/>
          <ac:spMkLst>
            <pc:docMk/>
            <pc:sldMk cId="4220607238" sldId="510"/>
            <ac:spMk id="139" creationId="{9E69848F-7CC2-4C19-AB46-15281C24AF5E}"/>
          </ac:spMkLst>
        </pc:spChg>
        <pc:spChg chg="add del mod">
          <ac:chgData name="zur bonsen georg" userId="5444515566c7376a" providerId="LiveId" clId="{18CD7E6B-2C8E-405B-A237-843B9FC9D457}" dt="2022-04-18T07:06:45.415" v="6193" actId="478"/>
          <ac:spMkLst>
            <pc:docMk/>
            <pc:sldMk cId="4220607238" sldId="510"/>
            <ac:spMk id="140" creationId="{ED4B7F27-8BD4-4BCB-9D43-0D22F3A1F4E4}"/>
          </ac:spMkLst>
        </pc:spChg>
        <pc:spChg chg="add del mod">
          <ac:chgData name="zur bonsen georg" userId="5444515566c7376a" providerId="LiveId" clId="{18CD7E6B-2C8E-405B-A237-843B9FC9D457}" dt="2022-04-18T07:06:42.419" v="6192" actId="478"/>
          <ac:spMkLst>
            <pc:docMk/>
            <pc:sldMk cId="4220607238" sldId="510"/>
            <ac:spMk id="141" creationId="{6781BCA1-0C6B-4527-A529-491310521B21}"/>
          </ac:spMkLst>
        </pc:spChg>
        <pc:spChg chg="add del mod">
          <ac:chgData name="zur bonsen georg" userId="5444515566c7376a" providerId="LiveId" clId="{18CD7E6B-2C8E-405B-A237-843B9FC9D457}" dt="2022-04-18T07:06:42.419" v="6192" actId="478"/>
          <ac:spMkLst>
            <pc:docMk/>
            <pc:sldMk cId="4220607238" sldId="510"/>
            <ac:spMk id="142" creationId="{9F88BDD0-8CD6-4169-96B4-04DEB6DD682D}"/>
          </ac:spMkLst>
        </pc:spChg>
        <pc:spChg chg="add del mod">
          <ac:chgData name="zur bonsen georg" userId="5444515566c7376a" providerId="LiveId" clId="{18CD7E6B-2C8E-405B-A237-843B9FC9D457}" dt="2022-04-18T07:06:36.476" v="6189" actId="478"/>
          <ac:spMkLst>
            <pc:docMk/>
            <pc:sldMk cId="4220607238" sldId="510"/>
            <ac:spMk id="143" creationId="{25AE7D99-2ECE-4CF7-AC9C-64D48A8CD391}"/>
          </ac:spMkLst>
        </pc:spChg>
        <pc:spChg chg="add del mod">
          <ac:chgData name="zur bonsen georg" userId="5444515566c7376a" providerId="LiveId" clId="{18CD7E6B-2C8E-405B-A237-843B9FC9D457}" dt="2022-04-18T07:06:36.476" v="6189" actId="478"/>
          <ac:spMkLst>
            <pc:docMk/>
            <pc:sldMk cId="4220607238" sldId="510"/>
            <ac:spMk id="144" creationId="{38E97B82-590C-4257-BA08-248A285B1259}"/>
          </ac:spMkLst>
        </pc:spChg>
        <pc:spChg chg="add del mod">
          <ac:chgData name="zur bonsen georg" userId="5444515566c7376a" providerId="LiveId" clId="{18CD7E6B-2C8E-405B-A237-843B9FC9D457}" dt="2022-04-18T07:06:36.476" v="6189" actId="478"/>
          <ac:spMkLst>
            <pc:docMk/>
            <pc:sldMk cId="4220607238" sldId="510"/>
            <ac:spMk id="145" creationId="{FF7DBF71-41BE-422E-88B9-3E9C4C32E7A7}"/>
          </ac:spMkLst>
        </pc:spChg>
        <pc:spChg chg="add del mod">
          <ac:chgData name="zur bonsen georg" userId="5444515566c7376a" providerId="LiveId" clId="{18CD7E6B-2C8E-405B-A237-843B9FC9D457}" dt="2022-04-18T07:06:36.476" v="6189" actId="478"/>
          <ac:spMkLst>
            <pc:docMk/>
            <pc:sldMk cId="4220607238" sldId="510"/>
            <ac:spMk id="146" creationId="{C54D2A64-8B0C-4D5A-8F76-400072AA8A70}"/>
          </ac:spMkLst>
        </pc:spChg>
        <pc:spChg chg="add del mod">
          <ac:chgData name="zur bonsen georg" userId="5444515566c7376a" providerId="LiveId" clId="{18CD7E6B-2C8E-405B-A237-843B9FC9D457}" dt="2022-04-18T07:06:36.476" v="6189" actId="478"/>
          <ac:spMkLst>
            <pc:docMk/>
            <pc:sldMk cId="4220607238" sldId="510"/>
            <ac:spMk id="147" creationId="{4A590ED2-4F28-4F12-9219-141058A408B6}"/>
          </ac:spMkLst>
        </pc:spChg>
        <pc:spChg chg="add del mod">
          <ac:chgData name="zur bonsen georg" userId="5444515566c7376a" providerId="LiveId" clId="{18CD7E6B-2C8E-405B-A237-843B9FC9D457}" dt="2022-04-18T07:06:36.476" v="6189" actId="478"/>
          <ac:spMkLst>
            <pc:docMk/>
            <pc:sldMk cId="4220607238" sldId="510"/>
            <ac:spMk id="148" creationId="{916E3F56-5FDE-492E-9759-6DDD51AA26E7}"/>
          </ac:spMkLst>
        </pc:spChg>
        <pc:spChg chg="add del mod">
          <ac:chgData name="zur bonsen georg" userId="5444515566c7376a" providerId="LiveId" clId="{18CD7E6B-2C8E-405B-A237-843B9FC9D457}" dt="2022-04-18T07:06:36.476" v="6189" actId="478"/>
          <ac:spMkLst>
            <pc:docMk/>
            <pc:sldMk cId="4220607238" sldId="510"/>
            <ac:spMk id="149" creationId="{AA52CD07-AC5E-4DE0-BDF3-7C75E5B06523}"/>
          </ac:spMkLst>
        </pc:spChg>
        <pc:spChg chg="add del mod">
          <ac:chgData name="zur bonsen georg" userId="5444515566c7376a" providerId="LiveId" clId="{18CD7E6B-2C8E-405B-A237-843B9FC9D457}" dt="2022-04-18T07:06:36.476" v="6189" actId="478"/>
          <ac:spMkLst>
            <pc:docMk/>
            <pc:sldMk cId="4220607238" sldId="510"/>
            <ac:spMk id="150" creationId="{DFD6C420-5B70-4309-AB11-A0D2300E5D93}"/>
          </ac:spMkLst>
        </pc:spChg>
        <pc:spChg chg="add del mod">
          <ac:chgData name="zur bonsen georg" userId="5444515566c7376a" providerId="LiveId" clId="{18CD7E6B-2C8E-405B-A237-843B9FC9D457}" dt="2022-04-18T07:06:36.476" v="6189" actId="478"/>
          <ac:spMkLst>
            <pc:docMk/>
            <pc:sldMk cId="4220607238" sldId="510"/>
            <ac:spMk id="151" creationId="{1FB47A4D-DECF-4B8F-863E-4FD49151F8F6}"/>
          </ac:spMkLst>
        </pc:spChg>
        <pc:spChg chg="add del mod">
          <ac:chgData name="zur bonsen georg" userId="5444515566c7376a" providerId="LiveId" clId="{18CD7E6B-2C8E-405B-A237-843B9FC9D457}" dt="2022-04-18T07:06:36.476" v="6189" actId="478"/>
          <ac:spMkLst>
            <pc:docMk/>
            <pc:sldMk cId="4220607238" sldId="510"/>
            <ac:spMk id="152" creationId="{AD77F57C-9A3D-4D68-8F3F-4CCD2E35CDE7}"/>
          </ac:spMkLst>
        </pc:spChg>
        <pc:spChg chg="add del mod">
          <ac:chgData name="zur bonsen georg" userId="5444515566c7376a" providerId="LiveId" clId="{18CD7E6B-2C8E-405B-A237-843B9FC9D457}" dt="2022-04-18T07:06:36.476" v="6189" actId="478"/>
          <ac:spMkLst>
            <pc:docMk/>
            <pc:sldMk cId="4220607238" sldId="510"/>
            <ac:spMk id="153" creationId="{F7E0BFDE-6772-4367-97FF-A559B5B90792}"/>
          </ac:spMkLst>
        </pc:spChg>
        <pc:spChg chg="add del mod">
          <ac:chgData name="zur bonsen georg" userId="5444515566c7376a" providerId="LiveId" clId="{18CD7E6B-2C8E-405B-A237-843B9FC9D457}" dt="2022-04-18T07:35:36.183" v="6844" actId="478"/>
          <ac:spMkLst>
            <pc:docMk/>
            <pc:sldMk cId="4220607238" sldId="510"/>
            <ac:spMk id="154" creationId="{4F57BDB7-B198-4BE9-96AD-7428DD5990A6}"/>
          </ac:spMkLst>
        </pc:spChg>
        <pc:spChg chg="add del mod">
          <ac:chgData name="zur bonsen georg" userId="5444515566c7376a" providerId="LiveId" clId="{18CD7E6B-2C8E-405B-A237-843B9FC9D457}" dt="2022-04-18T07:35:36.183" v="6844" actId="478"/>
          <ac:spMkLst>
            <pc:docMk/>
            <pc:sldMk cId="4220607238" sldId="510"/>
            <ac:spMk id="155" creationId="{C042B73F-AAED-40DF-9747-122F64E4EAEC}"/>
          </ac:spMkLst>
        </pc:spChg>
        <pc:spChg chg="add mod">
          <ac:chgData name="zur bonsen georg" userId="5444515566c7376a" providerId="LiveId" clId="{18CD7E6B-2C8E-405B-A237-843B9FC9D457}" dt="2022-04-18T07:35:44.702" v="6905" actId="1038"/>
          <ac:spMkLst>
            <pc:docMk/>
            <pc:sldMk cId="4220607238" sldId="510"/>
            <ac:spMk id="156" creationId="{8493E1A5-8B26-43CE-A1E6-61FD2E483E6D}"/>
          </ac:spMkLst>
        </pc:spChg>
        <pc:spChg chg="add mod">
          <ac:chgData name="zur bonsen georg" userId="5444515566c7376a" providerId="LiveId" clId="{18CD7E6B-2C8E-405B-A237-843B9FC9D457}" dt="2022-04-18T07:35:44.702" v="6905" actId="1038"/>
          <ac:spMkLst>
            <pc:docMk/>
            <pc:sldMk cId="4220607238" sldId="510"/>
            <ac:spMk id="157" creationId="{2D0FCB26-230E-4691-B54D-B72743856595}"/>
          </ac:spMkLst>
        </pc:spChg>
        <pc:spChg chg="add mod">
          <ac:chgData name="zur bonsen georg" userId="5444515566c7376a" providerId="LiveId" clId="{18CD7E6B-2C8E-405B-A237-843B9FC9D457}" dt="2022-04-18T07:35:44.702" v="6905" actId="1038"/>
          <ac:spMkLst>
            <pc:docMk/>
            <pc:sldMk cId="4220607238" sldId="510"/>
            <ac:spMk id="158" creationId="{9C13A307-FF7C-4BE6-805F-1FDAC9C8408E}"/>
          </ac:spMkLst>
        </pc:spChg>
        <pc:spChg chg="add mod">
          <ac:chgData name="zur bonsen georg" userId="5444515566c7376a" providerId="LiveId" clId="{18CD7E6B-2C8E-405B-A237-843B9FC9D457}" dt="2022-04-18T07:35:44.702" v="6905" actId="1038"/>
          <ac:spMkLst>
            <pc:docMk/>
            <pc:sldMk cId="4220607238" sldId="510"/>
            <ac:spMk id="159" creationId="{7CEDB247-21EE-4DA9-8F76-88C1B43D3DF9}"/>
          </ac:spMkLst>
        </pc:spChg>
        <pc:spChg chg="add mod">
          <ac:chgData name="zur bonsen georg" userId="5444515566c7376a" providerId="LiveId" clId="{18CD7E6B-2C8E-405B-A237-843B9FC9D457}" dt="2022-04-18T07:35:44.702" v="6905" actId="1038"/>
          <ac:spMkLst>
            <pc:docMk/>
            <pc:sldMk cId="4220607238" sldId="510"/>
            <ac:spMk id="160" creationId="{DC303F1B-6CB6-499B-A53D-404771516221}"/>
          </ac:spMkLst>
        </pc:spChg>
        <pc:spChg chg="add mod">
          <ac:chgData name="zur bonsen georg" userId="5444515566c7376a" providerId="LiveId" clId="{18CD7E6B-2C8E-405B-A237-843B9FC9D457}" dt="2022-04-18T07:35:44.702" v="6905" actId="1038"/>
          <ac:spMkLst>
            <pc:docMk/>
            <pc:sldMk cId="4220607238" sldId="510"/>
            <ac:spMk id="161" creationId="{2E1C3BCF-1A07-4EA1-A416-8A223289A649}"/>
          </ac:spMkLst>
        </pc:spChg>
        <pc:spChg chg="add mod">
          <ac:chgData name="zur bonsen georg" userId="5444515566c7376a" providerId="LiveId" clId="{18CD7E6B-2C8E-405B-A237-843B9FC9D457}" dt="2022-04-18T07:35:44.702" v="6905" actId="1038"/>
          <ac:spMkLst>
            <pc:docMk/>
            <pc:sldMk cId="4220607238" sldId="510"/>
            <ac:spMk id="162" creationId="{7CA23823-B9CB-4626-8BA0-C6D268A4D096}"/>
          </ac:spMkLst>
        </pc:spChg>
        <pc:spChg chg="add mod">
          <ac:chgData name="zur bonsen georg" userId="5444515566c7376a" providerId="LiveId" clId="{18CD7E6B-2C8E-405B-A237-843B9FC9D457}" dt="2022-04-18T07:35:44.702" v="6905" actId="1038"/>
          <ac:spMkLst>
            <pc:docMk/>
            <pc:sldMk cId="4220607238" sldId="510"/>
            <ac:spMk id="163" creationId="{29C8BEB1-1888-484C-A7D3-85D07CCE4D85}"/>
          </ac:spMkLst>
        </pc:spChg>
        <pc:spChg chg="add mod">
          <ac:chgData name="zur bonsen georg" userId="5444515566c7376a" providerId="LiveId" clId="{18CD7E6B-2C8E-405B-A237-843B9FC9D457}" dt="2022-04-18T07:35:44.702" v="6905" actId="1038"/>
          <ac:spMkLst>
            <pc:docMk/>
            <pc:sldMk cId="4220607238" sldId="510"/>
            <ac:spMk id="164" creationId="{FCFCFECF-2E05-4835-8E54-3DA7DA413999}"/>
          </ac:spMkLst>
        </pc:spChg>
        <pc:spChg chg="del">
          <ac:chgData name="zur bonsen georg" userId="5444515566c7376a" providerId="LiveId" clId="{18CD7E6B-2C8E-405B-A237-843B9FC9D457}" dt="2022-04-18T07:05:31.464" v="6180" actId="478"/>
          <ac:spMkLst>
            <pc:docMk/>
            <pc:sldMk cId="4220607238" sldId="510"/>
            <ac:spMk id="179" creationId="{38AF722D-27F3-4D5F-B4E0-D6786BD9D459}"/>
          </ac:spMkLst>
        </pc:spChg>
      </pc:sldChg>
      <pc:sldChg chg="delSp modSp add del mod ord">
        <pc:chgData name="zur bonsen georg" userId="5444515566c7376a" providerId="LiveId" clId="{18CD7E6B-2C8E-405B-A237-843B9FC9D457}" dt="2022-04-18T07:17:09.448" v="6430" actId="47"/>
        <pc:sldMkLst>
          <pc:docMk/>
          <pc:sldMk cId="2121871362" sldId="511"/>
        </pc:sldMkLst>
        <pc:spChg chg="del">
          <ac:chgData name="zur bonsen georg" userId="5444515566c7376a" providerId="LiveId" clId="{18CD7E6B-2C8E-405B-A237-843B9FC9D457}" dt="2022-04-18T07:16:12.702" v="6418"/>
          <ac:spMkLst>
            <pc:docMk/>
            <pc:sldMk cId="2121871362" sldId="511"/>
            <ac:spMk id="3" creationId="{86FE369B-291F-45A8-89B4-64E68138EEA5}"/>
          </ac:spMkLst>
        </pc:spChg>
        <pc:spChg chg="del">
          <ac:chgData name="zur bonsen georg" userId="5444515566c7376a" providerId="LiveId" clId="{18CD7E6B-2C8E-405B-A237-843B9FC9D457}" dt="2022-04-18T07:16:12.702" v="6418"/>
          <ac:spMkLst>
            <pc:docMk/>
            <pc:sldMk cId="2121871362" sldId="511"/>
            <ac:spMk id="4" creationId="{1046A89F-E586-4B65-833B-B056A52959D5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58" creationId="{CF38DBF6-E01B-4242-A748-F1DD224310A9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59" creationId="{A3E37A0D-8076-49F4-8572-03F0DDCCBFFD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60" creationId="{627A3F0B-E211-4C6D-9CCB-87FB3BAAB604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61" creationId="{DD88F335-FBDF-49D2-8BF9-70FB2FF3E851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62" creationId="{C0E67101-3987-4810-B614-291DAAE4A47F}"/>
          </ac:spMkLst>
        </pc:spChg>
        <pc:spChg chg="del">
          <ac:chgData name="zur bonsen georg" userId="5444515566c7376a" providerId="LiveId" clId="{18CD7E6B-2C8E-405B-A237-843B9FC9D457}" dt="2022-04-18T07:16:12.702" v="6418"/>
          <ac:spMkLst>
            <pc:docMk/>
            <pc:sldMk cId="2121871362" sldId="511"/>
            <ac:spMk id="63" creationId="{59D6DF6A-90B4-4CE3-AF8D-19DBC262DF35}"/>
          </ac:spMkLst>
        </pc:spChg>
        <pc:spChg chg="del">
          <ac:chgData name="zur bonsen georg" userId="5444515566c7376a" providerId="LiveId" clId="{18CD7E6B-2C8E-405B-A237-843B9FC9D457}" dt="2022-04-18T07:16:12.702" v="6418"/>
          <ac:spMkLst>
            <pc:docMk/>
            <pc:sldMk cId="2121871362" sldId="511"/>
            <ac:spMk id="64" creationId="{FA6A6686-7669-4E63-8D4C-551D23F14592}"/>
          </ac:spMkLst>
        </pc:spChg>
        <pc:spChg chg="del">
          <ac:chgData name="zur bonsen georg" userId="5444515566c7376a" providerId="LiveId" clId="{18CD7E6B-2C8E-405B-A237-843B9FC9D457}" dt="2022-04-18T07:16:12.702" v="6418"/>
          <ac:spMkLst>
            <pc:docMk/>
            <pc:sldMk cId="2121871362" sldId="511"/>
            <ac:spMk id="65" creationId="{F024CBB8-422C-44F4-B717-C9DEC68FB0FF}"/>
          </ac:spMkLst>
        </pc:spChg>
        <pc:spChg chg="del">
          <ac:chgData name="zur bonsen georg" userId="5444515566c7376a" providerId="LiveId" clId="{18CD7E6B-2C8E-405B-A237-843B9FC9D457}" dt="2022-04-18T07:16:02.079" v="6417" actId="478"/>
          <ac:spMkLst>
            <pc:docMk/>
            <pc:sldMk cId="2121871362" sldId="511"/>
            <ac:spMk id="66" creationId="{D7C282CA-03E0-432E-90D2-46A21ADDEB6B}"/>
          </ac:spMkLst>
        </pc:spChg>
        <pc:spChg chg="del">
          <ac:chgData name="zur bonsen georg" userId="5444515566c7376a" providerId="LiveId" clId="{18CD7E6B-2C8E-405B-A237-843B9FC9D457}" dt="2022-04-18T07:16:02.079" v="6417" actId="478"/>
          <ac:spMkLst>
            <pc:docMk/>
            <pc:sldMk cId="2121871362" sldId="511"/>
            <ac:spMk id="67" creationId="{6E8CDEE8-8744-46BF-ADBE-5DBFE1910F6C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68" creationId="{24EADCBD-36BA-455B-9DA5-C3EA6132198B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69" creationId="{7D2C2B39-C74C-421A-972B-4BBF9B6796F3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70" creationId="{9B2BE8EB-3FF3-4D8B-98EB-75AE6CE91B7F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71" creationId="{E699835E-791E-4EE6-90C5-4F747C440860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72" creationId="{3297C2DF-28DE-418C-8B2F-3AA00F6A167D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73" creationId="{27ECAD0F-6088-4E3F-A5C6-0A315AC6440A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74" creationId="{6650F46B-68FE-467B-A67C-65354DE5EFC8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75" creationId="{A1501889-DF3B-413D-8BF2-F9085FFD27A9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76" creationId="{C161AAA1-F453-49C0-8095-E72264352C0E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77" creationId="{A45AF967-822E-4103-852D-168CE2E5153B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78" creationId="{B673E06C-21EA-4533-B3C6-26AF672E1587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79" creationId="{8B13D5CF-57EF-457A-9962-ED8814EA3851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80" creationId="{C77BE7FB-FA68-43E1-986A-F243BFD806BC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81" creationId="{25AB34E7-371E-4C85-B4D8-731F3244EE03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82" creationId="{59333C49-EEF4-42B0-B836-D98635744F30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83" creationId="{0E737970-3BB7-4F25-A1A5-E5C098B4173F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84" creationId="{0A29EE43-C5C1-49C3-8B93-8F98C3752FAD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85" creationId="{F8883378-1B0D-4E32-BBF2-A3D8BBD4621E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86" creationId="{BDF35AB9-BEB8-426F-91C3-EE70A8B8E5A7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87" creationId="{5F811C55-C066-4D33-A253-5A901D75DDEC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88" creationId="{654BC8F4-365C-4AFC-91A5-AC7FE1356F0C}"/>
          </ac:spMkLst>
        </pc:spChg>
        <pc:spChg chg="del mod">
          <ac:chgData name="zur bonsen georg" userId="5444515566c7376a" providerId="LiveId" clId="{18CD7E6B-2C8E-405B-A237-843B9FC9D457}" dt="2022-04-18T07:16:12.702" v="6418"/>
          <ac:spMkLst>
            <pc:docMk/>
            <pc:sldMk cId="2121871362" sldId="511"/>
            <ac:spMk id="89" creationId="{90BDBA5A-3D0E-47A3-B284-CEF26F60B1B0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90" creationId="{43C45C2E-950A-43A4-955E-B7837A1957E5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91" creationId="{4B6288E5-5141-4C33-A87C-4BEA2577B312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92" creationId="{BA6A8E4F-1865-4810-A934-CD116C5824BA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93" creationId="{A476589A-6C67-4F8A-AE6D-615DC4F051EC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94" creationId="{1BB1B783-4484-4165-9430-B1231B5014CB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95" creationId="{1876A4DD-C6B9-4911-95AE-A1BDFC478F6E}"/>
          </ac:spMkLst>
        </pc:spChg>
        <pc:spChg chg="del">
          <ac:chgData name="zur bonsen georg" userId="5444515566c7376a" providerId="LiveId" clId="{18CD7E6B-2C8E-405B-A237-843B9FC9D457}" dt="2022-04-18T07:16:12.702" v="6418"/>
          <ac:spMkLst>
            <pc:docMk/>
            <pc:sldMk cId="2121871362" sldId="511"/>
            <ac:spMk id="96" creationId="{24A7322F-FDF6-41F4-A1B5-4739450DDE81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97" creationId="{4FA8C883-FC7E-4903-8C53-43AF5E6B216A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98" creationId="{CD73203E-F856-4AB1-BD01-006A1C4DA755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99" creationId="{63821C04-B5CE-459C-960A-ED4732838BA7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100" creationId="{D9E524F6-DEDE-40A9-AAC7-E7013ED2F6F9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101" creationId="{B97C9082-A171-4F93-89EE-C286EE6C509C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102" creationId="{609712B9-1A6D-42B9-8683-72AA648F7FCE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103" creationId="{EAEFE983-4976-4C8B-88F0-B563C8E71F08}"/>
          </ac:spMkLst>
        </pc:spChg>
        <pc:spChg chg="del">
          <ac:chgData name="zur bonsen georg" userId="5444515566c7376a" providerId="LiveId" clId="{18CD7E6B-2C8E-405B-A237-843B9FC9D457}" dt="2022-04-18T07:16:02.079" v="6417" actId="478"/>
          <ac:spMkLst>
            <pc:docMk/>
            <pc:sldMk cId="2121871362" sldId="511"/>
            <ac:spMk id="104" creationId="{BDBFE104-73F4-4BA9-A3EF-E0F1D3D78B3B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105" creationId="{F28A269B-76D8-4873-9D9D-A79FDFF241FF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106" creationId="{166950B1-E093-4961-B59D-C5F05AF142CB}"/>
          </ac:spMkLst>
        </pc:spChg>
        <pc:spChg chg="del">
          <ac:chgData name="zur bonsen georg" userId="5444515566c7376a" providerId="LiveId" clId="{18CD7E6B-2C8E-405B-A237-843B9FC9D457}" dt="2022-04-18T07:16:12.702" v="6418"/>
          <ac:spMkLst>
            <pc:docMk/>
            <pc:sldMk cId="2121871362" sldId="511"/>
            <ac:spMk id="107" creationId="{F826416E-AB9E-4F96-BB8D-2C93727FE696}"/>
          </ac:spMkLst>
        </pc:spChg>
        <pc:spChg chg="del">
          <ac:chgData name="zur bonsen georg" userId="5444515566c7376a" providerId="LiveId" clId="{18CD7E6B-2C8E-405B-A237-843B9FC9D457}" dt="2022-04-18T07:16:02.079" v="6417" actId="478"/>
          <ac:spMkLst>
            <pc:docMk/>
            <pc:sldMk cId="2121871362" sldId="511"/>
            <ac:spMk id="108" creationId="{9E0E2376-6D13-4DDE-9364-CF47A8A51392}"/>
          </ac:spMkLst>
        </pc:spChg>
        <pc:spChg chg="del">
          <ac:chgData name="zur bonsen georg" userId="5444515566c7376a" providerId="LiveId" clId="{18CD7E6B-2C8E-405B-A237-843B9FC9D457}" dt="2022-04-18T07:16:02.079" v="6417" actId="478"/>
          <ac:spMkLst>
            <pc:docMk/>
            <pc:sldMk cId="2121871362" sldId="511"/>
            <ac:spMk id="109" creationId="{D74EEDAB-9C7B-497C-9AE9-2B40C560D2FF}"/>
          </ac:spMkLst>
        </pc:spChg>
        <pc:spChg chg="del">
          <ac:chgData name="zur bonsen georg" userId="5444515566c7376a" providerId="LiveId" clId="{18CD7E6B-2C8E-405B-A237-843B9FC9D457}" dt="2022-04-18T07:16:02.079" v="6417" actId="478"/>
          <ac:spMkLst>
            <pc:docMk/>
            <pc:sldMk cId="2121871362" sldId="511"/>
            <ac:spMk id="110" creationId="{CB9C0CD7-0523-4FC2-BAC1-403F4784D435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112" creationId="{1653CB6D-C51F-4D27-A010-85080B6CF3C8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113" creationId="{57D5BD9F-710E-4BC3-9894-29D6A8D5486D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114" creationId="{35B34DBC-2418-449F-958F-A4ADDF9776D2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115" creationId="{6EEB48F0-9767-4B6E-8752-5D32AC4B5587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116" creationId="{D69C167F-671D-4562-AFB3-E29E0EC84331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117" creationId="{C4D49D88-C573-4F51-B773-846CE4C78E56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118" creationId="{436A7008-A71A-4BA3-B6BE-18362D665872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119" creationId="{41F5A948-DB75-479F-B47B-7F08A21026E6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120" creationId="{FA165834-DA54-43B3-9DE7-12A3300B254C}"/>
          </ac:spMkLst>
        </pc:spChg>
        <pc:spChg chg="del">
          <ac:chgData name="zur bonsen georg" userId="5444515566c7376a" providerId="LiveId" clId="{18CD7E6B-2C8E-405B-A237-843B9FC9D457}" dt="2022-04-18T07:16:02.079" v="6417" actId="478"/>
          <ac:spMkLst>
            <pc:docMk/>
            <pc:sldMk cId="2121871362" sldId="511"/>
            <ac:spMk id="121" creationId="{ACC0399D-17F5-4015-863B-0EC1D5A2291E}"/>
          </ac:spMkLst>
        </pc:spChg>
        <pc:spChg chg="del">
          <ac:chgData name="zur bonsen georg" userId="5444515566c7376a" providerId="LiveId" clId="{18CD7E6B-2C8E-405B-A237-843B9FC9D457}" dt="2022-04-18T07:16:12.702" v="6418"/>
          <ac:spMkLst>
            <pc:docMk/>
            <pc:sldMk cId="2121871362" sldId="511"/>
            <ac:spMk id="122" creationId="{E21C2135-4099-490D-B8F0-B1CF2F71C05B}"/>
          </ac:spMkLst>
        </pc:spChg>
        <pc:spChg chg="del">
          <ac:chgData name="zur bonsen georg" userId="5444515566c7376a" providerId="LiveId" clId="{18CD7E6B-2C8E-405B-A237-843B9FC9D457}" dt="2022-04-18T07:16:12.702" v="6418"/>
          <ac:spMkLst>
            <pc:docMk/>
            <pc:sldMk cId="2121871362" sldId="511"/>
            <ac:spMk id="123" creationId="{16F5CE86-CF18-47F5-8E97-AA127F11F262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124" creationId="{AE476042-D2FE-410B-ADCF-D517E8FEC1EE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125" creationId="{15CA060F-5837-4D31-80B7-D15909EC2C11}"/>
          </ac:spMkLst>
        </pc:spChg>
        <pc:spChg chg="del mod">
          <ac:chgData name="zur bonsen georg" userId="5444515566c7376a" providerId="LiveId" clId="{18CD7E6B-2C8E-405B-A237-843B9FC9D457}" dt="2022-04-18T07:16:02.079" v="6417" actId="478"/>
          <ac:spMkLst>
            <pc:docMk/>
            <pc:sldMk cId="2121871362" sldId="511"/>
            <ac:spMk id="126" creationId="{CF876EC3-C55E-4ADE-B4B5-52D24FD7AA60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127" creationId="{E33C57B2-19D7-4AE0-ADD2-A379C573CEA6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128" creationId="{28845DD6-129C-49B1-B1FD-BB207A1F423F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129" creationId="{1CD42276-D8A7-4AAE-99A8-007847383A36}"/>
          </ac:spMkLst>
        </pc:spChg>
        <pc:spChg chg="del">
          <ac:chgData name="zur bonsen georg" userId="5444515566c7376a" providerId="LiveId" clId="{18CD7E6B-2C8E-405B-A237-843B9FC9D457}" dt="2022-04-18T07:16:12.702" v="6418"/>
          <ac:spMkLst>
            <pc:docMk/>
            <pc:sldMk cId="2121871362" sldId="511"/>
            <ac:spMk id="130" creationId="{63D1935B-2F88-4B27-A250-B7A19EB0DD0E}"/>
          </ac:spMkLst>
        </pc:spChg>
        <pc:spChg chg="del mod">
          <ac:chgData name="zur bonsen georg" userId="5444515566c7376a" providerId="LiveId" clId="{18CD7E6B-2C8E-405B-A237-843B9FC9D457}" dt="2022-04-18T07:16:02.079" v="6417" actId="478"/>
          <ac:spMkLst>
            <pc:docMk/>
            <pc:sldMk cId="2121871362" sldId="511"/>
            <ac:spMk id="131" creationId="{E468455B-7FD0-4EFE-B29D-9815F3D10ADD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132" creationId="{E4870832-4308-480A-A3F7-2639467AD9BA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133" creationId="{55C3F75F-EA66-4454-A641-C7890DE1A725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134" creationId="{3A916003-D483-4DC0-BE22-18A6862DE5E2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135" creationId="{456990E0-6F46-457F-985A-A1155474A517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136" creationId="{2F458AD8-84F0-432C-8208-696FD05454A3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137" creationId="{180F3513-B43C-4F4C-B3C8-D498C06E3452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138" creationId="{0CE766B9-B0DE-4EC2-ADAD-34C56316F956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139" creationId="{33EBF292-A896-4C28-8545-137607D91B84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140" creationId="{60828C8C-F2F1-4AB6-8EEF-58D911577CFE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141" creationId="{9F930BFE-AACB-4FF7-831A-45FA0D44A2B5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142" creationId="{7F9869AA-4453-42AC-8B27-FC735AE12EF6}"/>
          </ac:spMkLst>
        </pc:spChg>
      </pc:sldChg>
      <pc:sldChg chg="addSp delSp modSp add mod ord">
        <pc:chgData name="zur bonsen georg" userId="5444515566c7376a" providerId="LiveId" clId="{18CD7E6B-2C8E-405B-A237-843B9FC9D457}" dt="2022-04-24T09:05:55.246" v="9840" actId="20577"/>
        <pc:sldMkLst>
          <pc:docMk/>
          <pc:sldMk cId="2757764999" sldId="512"/>
        </pc:sldMkLst>
        <pc:spChg chg="mod">
          <ac:chgData name="zur bonsen georg" userId="5444515566c7376a" providerId="LiveId" clId="{18CD7E6B-2C8E-405B-A237-843B9FC9D457}" dt="2022-04-24T09:05:55.246" v="9840" actId="20577"/>
          <ac:spMkLst>
            <pc:docMk/>
            <pc:sldMk cId="2757764999" sldId="512"/>
            <ac:spMk id="2" creationId="{00000000-0000-0000-0000-000000000000}"/>
          </ac:spMkLst>
        </pc:spChg>
        <pc:spChg chg="del mod">
          <ac:chgData name="zur bonsen georg" userId="5444515566c7376a" providerId="LiveId" clId="{18CD7E6B-2C8E-405B-A237-843B9FC9D457}" dt="2022-04-18T07:35:57.714" v="6915" actId="478"/>
          <ac:spMkLst>
            <pc:docMk/>
            <pc:sldMk cId="2757764999" sldId="512"/>
            <ac:spMk id="3" creationId="{86FE369B-291F-45A8-89B4-64E68138EEA5}"/>
          </ac:spMkLst>
        </pc:spChg>
        <pc:spChg chg="mod">
          <ac:chgData name="zur bonsen georg" userId="5444515566c7376a" providerId="LiveId" clId="{18CD7E6B-2C8E-405B-A237-843B9FC9D457}" dt="2022-04-18T12:35:38.059" v="7032" actId="1038"/>
          <ac:spMkLst>
            <pc:docMk/>
            <pc:sldMk cId="2757764999" sldId="512"/>
            <ac:spMk id="4" creationId="{1046A89F-E586-4B65-833B-B056A52959D5}"/>
          </ac:spMkLst>
        </pc:spChg>
        <pc:spChg chg="add 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58" creationId="{E50990EA-EDBD-44C2-A1C9-466ED8B1F00A}"/>
          </ac:spMkLst>
        </pc:spChg>
        <pc:spChg chg="add 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59" creationId="{7ACD7D9C-0C85-4147-AF12-031603C2F2BF}"/>
          </ac:spMkLst>
        </pc:spChg>
        <pc:spChg chg="add 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60" creationId="{40BAE191-3136-45FE-B517-34A86D34CB92}"/>
          </ac:spMkLst>
        </pc:spChg>
        <pc:spChg chg="add 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61" creationId="{CD145C06-E09C-463F-B390-D48FB9684BB2}"/>
          </ac:spMkLst>
        </pc:spChg>
        <pc:spChg chg="add 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62" creationId="{7301D8F5-AA49-468A-9CEC-1B5B26F2E790}"/>
          </ac:spMkLst>
        </pc:spChg>
        <pc:spChg chg="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63" creationId="{59D6DF6A-90B4-4CE3-AF8D-19DBC262DF35}"/>
          </ac:spMkLst>
        </pc:spChg>
        <pc:spChg chg="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64" creationId="{FA6A6686-7669-4E63-8D4C-551D23F14592}"/>
          </ac:spMkLst>
        </pc:spChg>
        <pc:spChg chg="del mod">
          <ac:chgData name="zur bonsen georg" userId="5444515566c7376a" providerId="LiveId" clId="{18CD7E6B-2C8E-405B-A237-843B9FC9D457}" dt="2022-04-18T07:30:14.659" v="6598" actId="478"/>
          <ac:spMkLst>
            <pc:docMk/>
            <pc:sldMk cId="2757764999" sldId="512"/>
            <ac:spMk id="65" creationId="{F024CBB8-422C-44F4-B717-C9DEC68FB0FF}"/>
          </ac:spMkLst>
        </pc:spChg>
        <pc:spChg chg="mod ord">
          <ac:chgData name="zur bonsen georg" userId="5444515566c7376a" providerId="LiveId" clId="{18CD7E6B-2C8E-405B-A237-843B9FC9D457}" dt="2022-04-23T07:29:11.024" v="9627" actId="20577"/>
          <ac:spMkLst>
            <pc:docMk/>
            <pc:sldMk cId="2757764999" sldId="512"/>
            <ac:spMk id="66" creationId="{D7C282CA-03E0-432E-90D2-46A21ADDEB6B}"/>
          </ac:spMkLst>
        </pc:spChg>
        <pc:spChg chg="del mod or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67" creationId="{6E8CDEE8-8744-46BF-ADBE-5DBFE1910F6C}"/>
          </ac:spMkLst>
        </pc:spChg>
        <pc:spChg chg="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68" creationId="{24EADCBD-36BA-455B-9DA5-C3EA6132198B}"/>
          </ac:spMkLst>
        </pc:spChg>
        <pc:spChg chg="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69" creationId="{7D2C2B39-C74C-421A-972B-4BBF9B6796F3}"/>
          </ac:spMkLst>
        </pc:spChg>
        <pc:spChg chg="mod">
          <ac:chgData name="zur bonsen georg" userId="5444515566c7376a" providerId="LiveId" clId="{18CD7E6B-2C8E-405B-A237-843B9FC9D457}" dt="2022-04-18T12:35:38.059" v="7032" actId="1038"/>
          <ac:spMkLst>
            <pc:docMk/>
            <pc:sldMk cId="2757764999" sldId="512"/>
            <ac:spMk id="70" creationId="{9B2BE8EB-3FF3-4D8B-98EB-75AE6CE91B7F}"/>
          </ac:spMkLst>
        </pc:spChg>
        <pc:spChg chg="mod">
          <ac:chgData name="zur bonsen georg" userId="5444515566c7376a" providerId="LiveId" clId="{18CD7E6B-2C8E-405B-A237-843B9FC9D457}" dt="2022-04-18T12:35:38.059" v="7032" actId="1038"/>
          <ac:spMkLst>
            <pc:docMk/>
            <pc:sldMk cId="2757764999" sldId="512"/>
            <ac:spMk id="71" creationId="{E699835E-791E-4EE6-90C5-4F747C440860}"/>
          </ac:spMkLst>
        </pc:spChg>
        <pc:spChg chg="mod">
          <ac:chgData name="zur bonsen georg" userId="5444515566c7376a" providerId="LiveId" clId="{18CD7E6B-2C8E-405B-A237-843B9FC9D457}" dt="2022-04-18T12:35:38.059" v="7032" actId="1038"/>
          <ac:spMkLst>
            <pc:docMk/>
            <pc:sldMk cId="2757764999" sldId="512"/>
            <ac:spMk id="72" creationId="{3297C2DF-28DE-418C-8B2F-3AA00F6A167D}"/>
          </ac:spMkLst>
        </pc:spChg>
        <pc:spChg chg="mod">
          <ac:chgData name="zur bonsen georg" userId="5444515566c7376a" providerId="LiveId" clId="{18CD7E6B-2C8E-405B-A237-843B9FC9D457}" dt="2022-04-18T12:35:38.059" v="7032" actId="1038"/>
          <ac:spMkLst>
            <pc:docMk/>
            <pc:sldMk cId="2757764999" sldId="512"/>
            <ac:spMk id="73" creationId="{27ECAD0F-6088-4E3F-A5C6-0A315AC6440A}"/>
          </ac:spMkLst>
        </pc:spChg>
        <pc:spChg chg="mod">
          <ac:chgData name="zur bonsen georg" userId="5444515566c7376a" providerId="LiveId" clId="{18CD7E6B-2C8E-405B-A237-843B9FC9D457}" dt="2022-04-18T12:35:38.059" v="7032" actId="1038"/>
          <ac:spMkLst>
            <pc:docMk/>
            <pc:sldMk cId="2757764999" sldId="512"/>
            <ac:spMk id="74" creationId="{6650F46B-68FE-467B-A67C-65354DE5EFC8}"/>
          </ac:spMkLst>
        </pc:spChg>
        <pc:spChg chg="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75" creationId="{A1501889-DF3B-413D-8BF2-F9085FFD27A9}"/>
          </ac:spMkLst>
        </pc:spChg>
        <pc:spChg chg="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76" creationId="{C161AAA1-F453-49C0-8095-E72264352C0E}"/>
          </ac:spMkLst>
        </pc:spChg>
        <pc:spChg chg="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77" creationId="{A45AF967-822E-4103-852D-168CE2E5153B}"/>
          </ac:spMkLst>
        </pc:spChg>
        <pc:spChg chg="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78" creationId="{B673E06C-21EA-4533-B3C6-26AF672E1587}"/>
          </ac:spMkLst>
        </pc:spChg>
        <pc:spChg chg="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79" creationId="{8B13D5CF-57EF-457A-9962-ED8814EA3851}"/>
          </ac:spMkLst>
        </pc:spChg>
        <pc:spChg chg="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80" creationId="{C77BE7FB-FA68-43E1-986A-F243BFD806BC}"/>
          </ac:spMkLst>
        </pc:spChg>
        <pc:spChg chg="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81" creationId="{25AB34E7-371E-4C85-B4D8-731F3244EE03}"/>
          </ac:spMkLst>
        </pc:spChg>
        <pc:spChg chg="add 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82" creationId="{1FC4342C-1269-43DA-AC5E-B329F1629E75}"/>
          </ac:spMkLst>
        </pc:spChg>
        <pc:spChg chg="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85" creationId="{F8883378-1B0D-4E32-BBF2-A3D8BBD4621E}"/>
          </ac:spMkLst>
        </pc:spChg>
        <pc:spChg chg="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86" creationId="{BDF35AB9-BEB8-426F-91C3-EE70A8B8E5A7}"/>
          </ac:spMkLst>
        </pc:spChg>
        <pc:spChg chg="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87" creationId="{5F811C55-C066-4D33-A253-5A901D75DDEC}"/>
          </ac:spMkLst>
        </pc:spChg>
        <pc:spChg chg="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88" creationId="{654BC8F4-365C-4AFC-91A5-AC7FE1356F0C}"/>
          </ac:spMkLst>
        </pc:spChg>
        <pc:spChg chg="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89" creationId="{90BDBA5A-3D0E-47A3-B284-CEF26F60B1B0}"/>
          </ac:spMkLst>
        </pc:spChg>
        <pc:spChg chg="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90" creationId="{43C45C2E-950A-43A4-955E-B7837A1957E5}"/>
          </ac:spMkLst>
        </pc:spChg>
        <pc:spChg chg="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91" creationId="{4B6288E5-5141-4C33-A87C-4BEA2577B312}"/>
          </ac:spMkLst>
        </pc:spChg>
        <pc:spChg chg="add del mod or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92" creationId="{35491E2C-336A-455A-844B-E7F6A785097D}"/>
          </ac:spMkLst>
        </pc:spChg>
        <pc:spChg chg="add del mod or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93" creationId="{D568A228-18DC-4D4F-AE7F-18EF2142D8FC}"/>
          </ac:spMkLst>
        </pc:spChg>
        <pc:spChg chg="add del mod or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94" creationId="{A34DCA84-5437-4953-A41F-7D1F8BBEDDAE}"/>
          </ac:spMkLst>
        </pc:spChg>
        <pc:spChg chg="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95" creationId="{1876A4DD-C6B9-4911-95AE-A1BDFC478F6E}"/>
          </ac:spMkLst>
        </pc:spChg>
        <pc:spChg chg="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96" creationId="{24A7322F-FDF6-41F4-A1B5-4739450DDE81}"/>
          </ac:spMkLst>
        </pc:spChg>
        <pc:spChg chg="del mod">
          <ac:chgData name="zur bonsen georg" userId="5444515566c7376a" providerId="LiveId" clId="{18CD7E6B-2C8E-405B-A237-843B9FC9D457}" dt="2022-04-24T09:02:54.223" v="9693" actId="478"/>
          <ac:spMkLst>
            <pc:docMk/>
            <pc:sldMk cId="2757764999" sldId="512"/>
            <ac:spMk id="97" creationId="{4FA8C883-FC7E-4903-8C53-43AF5E6B216A}"/>
          </ac:spMkLst>
        </pc:spChg>
        <pc:spChg chg="del mod">
          <ac:chgData name="zur bonsen georg" userId="5444515566c7376a" providerId="LiveId" clId="{18CD7E6B-2C8E-405B-A237-843B9FC9D457}" dt="2022-04-24T09:02:28.697" v="9687" actId="478"/>
          <ac:spMkLst>
            <pc:docMk/>
            <pc:sldMk cId="2757764999" sldId="512"/>
            <ac:spMk id="98" creationId="{CD73203E-F856-4AB1-BD01-006A1C4DA755}"/>
          </ac:spMkLst>
        </pc:spChg>
        <pc:spChg chg="add del mod or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99" creationId="{A698C1F8-199C-4FB3-BB50-DDCB9059E9DE}"/>
          </ac:spMkLst>
        </pc:spChg>
        <pc:spChg chg="del mod">
          <ac:chgData name="zur bonsen georg" userId="5444515566c7376a" providerId="LiveId" clId="{18CD7E6B-2C8E-405B-A237-843B9FC9D457}" dt="2022-04-24T09:02:28.697" v="9687" actId="478"/>
          <ac:spMkLst>
            <pc:docMk/>
            <pc:sldMk cId="2757764999" sldId="512"/>
            <ac:spMk id="100" creationId="{D9E524F6-DEDE-40A9-AAC7-E7013ED2F6F9}"/>
          </ac:spMkLst>
        </pc:spChg>
        <pc:spChg chg="del mod">
          <ac:chgData name="zur bonsen georg" userId="5444515566c7376a" providerId="LiveId" clId="{18CD7E6B-2C8E-405B-A237-843B9FC9D457}" dt="2022-04-24T09:02:28.697" v="9687" actId="478"/>
          <ac:spMkLst>
            <pc:docMk/>
            <pc:sldMk cId="2757764999" sldId="512"/>
            <ac:spMk id="101" creationId="{B97C9082-A171-4F93-89EE-C286EE6C509C}"/>
          </ac:spMkLst>
        </pc:spChg>
        <pc:spChg chg="del mod">
          <ac:chgData name="zur bonsen georg" userId="5444515566c7376a" providerId="LiveId" clId="{18CD7E6B-2C8E-405B-A237-843B9FC9D457}" dt="2022-04-24T09:02:28.697" v="9687" actId="478"/>
          <ac:spMkLst>
            <pc:docMk/>
            <pc:sldMk cId="2757764999" sldId="512"/>
            <ac:spMk id="102" creationId="{609712B9-1A6D-42B9-8683-72AA648F7FCE}"/>
          </ac:spMkLst>
        </pc:spChg>
        <pc:spChg chg="del mod">
          <ac:chgData name="zur bonsen georg" userId="5444515566c7376a" providerId="LiveId" clId="{18CD7E6B-2C8E-405B-A237-843B9FC9D457}" dt="2022-04-24T09:02:28.697" v="9687" actId="478"/>
          <ac:spMkLst>
            <pc:docMk/>
            <pc:sldMk cId="2757764999" sldId="512"/>
            <ac:spMk id="103" creationId="{EAEFE983-4976-4C8B-88F0-B563C8E71F08}"/>
          </ac:spMkLst>
        </pc:spChg>
        <pc:spChg chg="del mod ord">
          <ac:chgData name="zur bonsen georg" userId="5444515566c7376a" providerId="LiveId" clId="{18CD7E6B-2C8E-405B-A237-843B9FC9D457}" dt="2022-04-24T09:02:56.014" v="9694" actId="478"/>
          <ac:spMkLst>
            <pc:docMk/>
            <pc:sldMk cId="2757764999" sldId="512"/>
            <ac:spMk id="104" creationId="{BDBFE104-73F4-4BA9-A3EF-E0F1D3D78B3B}"/>
          </ac:spMkLst>
        </pc:spChg>
        <pc:spChg chg="add del mod or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105" creationId="{8E8E6FDA-300F-460E-8FEC-6E3085517C9B}"/>
          </ac:spMkLst>
        </pc:spChg>
        <pc:spChg chg="add del mod or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106" creationId="{BB504CEA-D9B8-4E12-8D94-D86CD7632D65}"/>
          </ac:spMkLst>
        </pc:spChg>
        <pc:spChg chg="add mod">
          <ac:chgData name="zur bonsen georg" userId="5444515566c7376a" providerId="LiveId" clId="{18CD7E6B-2C8E-405B-A237-843B9FC9D457}" dt="2022-04-24T09:03:08.895" v="9698" actId="207"/>
          <ac:spMkLst>
            <pc:docMk/>
            <pc:sldMk cId="2757764999" sldId="512"/>
            <ac:spMk id="107" creationId="{0DDE6D13-B62D-4CEB-8A20-F43F2EEB41CF}"/>
          </ac:spMkLst>
        </pc:spChg>
        <pc:spChg chg="add del mod">
          <ac:chgData name="zur bonsen georg" userId="5444515566c7376a" providerId="LiveId" clId="{18CD7E6B-2C8E-405B-A237-843B9FC9D457}" dt="2022-04-23T07:28:57.274" v="9615" actId="478"/>
          <ac:spMkLst>
            <pc:docMk/>
            <pc:sldMk cId="2757764999" sldId="512"/>
            <ac:spMk id="107" creationId="{C73711D5-FF61-4BA2-8853-F499F81336A3}"/>
          </ac:spMkLst>
        </pc:spChg>
        <pc:spChg chg="del mod">
          <ac:chgData name="zur bonsen georg" userId="5444515566c7376a" providerId="LiveId" clId="{18CD7E6B-2C8E-405B-A237-843B9FC9D457}" dt="2022-04-18T07:29:24.825" v="6581" actId="478"/>
          <ac:spMkLst>
            <pc:docMk/>
            <pc:sldMk cId="2757764999" sldId="512"/>
            <ac:spMk id="107" creationId="{F826416E-AB9E-4F96-BB8D-2C93727FE696}"/>
          </ac:spMkLst>
        </pc:spChg>
        <pc:spChg chg="del mod or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108" creationId="{9E0E2376-6D13-4DDE-9364-CF47A8A51392}"/>
          </ac:spMkLst>
        </pc:spChg>
        <pc:spChg chg="del mod or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109" creationId="{D74EEDAB-9C7B-497C-9AE9-2B40C560D2FF}"/>
          </ac:spMkLst>
        </pc:spChg>
        <pc:spChg chg="del mod or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110" creationId="{CB9C0CD7-0523-4FC2-BAC1-403F4784D435}"/>
          </ac:spMkLst>
        </pc:spChg>
        <pc:spChg chg="del mod">
          <ac:chgData name="zur bonsen georg" userId="5444515566c7376a" providerId="LiveId" clId="{18CD7E6B-2C8E-405B-A237-843B9FC9D457}" dt="2022-04-18T07:28:31.227" v="6566" actId="478"/>
          <ac:spMkLst>
            <pc:docMk/>
            <pc:sldMk cId="2757764999" sldId="512"/>
            <ac:spMk id="111" creationId="{46C68534-E818-4A52-BF2A-9F97522765AC}"/>
          </ac:spMkLst>
        </pc:spChg>
        <pc:spChg chg="add mod">
          <ac:chgData name="zur bonsen georg" userId="5444515566c7376a" providerId="LiveId" clId="{18CD7E6B-2C8E-405B-A237-843B9FC9D457}" dt="2022-04-24T09:03:47.534" v="9703" actId="207"/>
          <ac:spMkLst>
            <pc:docMk/>
            <pc:sldMk cId="2757764999" sldId="512"/>
            <ac:spMk id="111" creationId="{A86F7565-72CC-4699-85A8-101E8531EA50}"/>
          </ac:spMkLst>
        </pc:spChg>
        <pc:spChg chg="add del mod">
          <ac:chgData name="zur bonsen georg" userId="5444515566c7376a" providerId="LiveId" clId="{18CD7E6B-2C8E-405B-A237-843B9FC9D457}" dt="2022-04-23T07:28:57.274" v="9615" actId="478"/>
          <ac:spMkLst>
            <pc:docMk/>
            <pc:sldMk cId="2757764999" sldId="512"/>
            <ac:spMk id="111" creationId="{FA7935A8-B660-4479-B3C9-74804DEAE252}"/>
          </ac:spMkLst>
        </pc:spChg>
        <pc:spChg chg="del mod">
          <ac:chgData name="zur bonsen georg" userId="5444515566c7376a" providerId="LiveId" clId="{18CD7E6B-2C8E-405B-A237-843B9FC9D457}" dt="2022-04-24T09:02:28.697" v="9687" actId="478"/>
          <ac:spMkLst>
            <pc:docMk/>
            <pc:sldMk cId="2757764999" sldId="512"/>
            <ac:spMk id="112" creationId="{1653CB6D-C51F-4D27-A010-85080B6CF3C8}"/>
          </ac:spMkLst>
        </pc:spChg>
        <pc:spChg chg="add del mod or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113" creationId="{676EFBA8-330D-49EE-A600-C5EE81C07661}"/>
          </ac:spMkLst>
        </pc:spChg>
        <pc:spChg chg="add mod ord">
          <ac:chgData name="zur bonsen georg" userId="5444515566c7376a" providerId="LiveId" clId="{18CD7E6B-2C8E-405B-A237-843B9FC9D457}" dt="2022-04-24T09:03:08.895" v="9698" actId="207"/>
          <ac:spMkLst>
            <pc:docMk/>
            <pc:sldMk cId="2757764999" sldId="512"/>
            <ac:spMk id="114" creationId="{3DA04AD8-6FFA-4120-B8CB-96631CA4F6EC}"/>
          </ac:spMkLst>
        </pc:spChg>
        <pc:spChg chg="del mod">
          <ac:chgData name="zur bonsen georg" userId="5444515566c7376a" providerId="LiveId" clId="{18CD7E6B-2C8E-405B-A237-843B9FC9D457}" dt="2022-04-24T09:02:28.697" v="9687" actId="478"/>
          <ac:spMkLst>
            <pc:docMk/>
            <pc:sldMk cId="2757764999" sldId="512"/>
            <ac:spMk id="115" creationId="{6EEB48F0-9767-4B6E-8752-5D32AC4B5587}"/>
          </ac:spMkLst>
        </pc:spChg>
        <pc:spChg chg="add del mod">
          <ac:chgData name="zur bonsen georg" userId="5444515566c7376a" providerId="LiveId" clId="{18CD7E6B-2C8E-405B-A237-843B9FC9D457}" dt="2022-04-23T07:28:57.274" v="9615" actId="478"/>
          <ac:spMkLst>
            <pc:docMk/>
            <pc:sldMk cId="2757764999" sldId="512"/>
            <ac:spMk id="116" creationId="{0A5E1826-56B8-43DE-A7C5-E57F77F8DD1F}"/>
          </ac:spMkLst>
        </pc:spChg>
        <pc:spChg chg="add mod">
          <ac:chgData name="zur bonsen georg" userId="5444515566c7376a" providerId="LiveId" clId="{18CD7E6B-2C8E-405B-A237-843B9FC9D457}" dt="2022-04-24T09:03:47.534" v="9703" actId="207"/>
          <ac:spMkLst>
            <pc:docMk/>
            <pc:sldMk cId="2757764999" sldId="512"/>
            <ac:spMk id="116" creationId="{C286942D-6C66-4E0F-919D-41D66046381C}"/>
          </ac:spMkLst>
        </pc:spChg>
        <pc:spChg chg="del">
          <ac:chgData name="zur bonsen georg" userId="5444515566c7376a" providerId="LiveId" clId="{18CD7E6B-2C8E-405B-A237-843B9FC9D457}" dt="2022-04-18T07:27:11.183" v="6549" actId="478"/>
          <ac:spMkLst>
            <pc:docMk/>
            <pc:sldMk cId="2757764999" sldId="512"/>
            <ac:spMk id="116" creationId="{D69C167F-671D-4562-AFB3-E29E0EC84331}"/>
          </ac:spMkLst>
        </pc:spChg>
        <pc:spChg chg="add del mod">
          <ac:chgData name="zur bonsen georg" userId="5444515566c7376a" providerId="LiveId" clId="{18CD7E6B-2C8E-405B-A237-843B9FC9D457}" dt="2022-04-24T09:03:15.336" v="9699" actId="478"/>
          <ac:spMkLst>
            <pc:docMk/>
            <pc:sldMk cId="2757764999" sldId="512"/>
            <ac:spMk id="117" creationId="{96F544E8-57B1-4858-A14E-319D74AA3AF0}"/>
          </ac:spMkLst>
        </pc:spChg>
        <pc:spChg chg="del">
          <ac:chgData name="zur bonsen georg" userId="5444515566c7376a" providerId="LiveId" clId="{18CD7E6B-2C8E-405B-A237-843B9FC9D457}" dt="2022-04-18T07:27:11.183" v="6549" actId="478"/>
          <ac:spMkLst>
            <pc:docMk/>
            <pc:sldMk cId="2757764999" sldId="512"/>
            <ac:spMk id="117" creationId="{C4D49D88-C573-4F51-B773-846CE4C78E56}"/>
          </ac:spMkLst>
        </pc:spChg>
        <pc:spChg chg="add mod ord">
          <ac:chgData name="zur bonsen georg" userId="5444515566c7376a" providerId="LiveId" clId="{18CD7E6B-2C8E-405B-A237-843B9FC9D457}" dt="2022-04-18T12:35:38.059" v="7032" actId="1038"/>
          <ac:spMkLst>
            <pc:docMk/>
            <pc:sldMk cId="2757764999" sldId="512"/>
            <ac:spMk id="118" creationId="{D61B8508-F712-4996-95BB-E6F99C77E3AB}"/>
          </ac:spMkLst>
        </pc:spChg>
        <pc:spChg chg="del">
          <ac:chgData name="zur bonsen georg" userId="5444515566c7376a" providerId="LiveId" clId="{18CD7E6B-2C8E-405B-A237-843B9FC9D457}" dt="2022-04-18T07:27:11.183" v="6549" actId="478"/>
          <ac:spMkLst>
            <pc:docMk/>
            <pc:sldMk cId="2757764999" sldId="512"/>
            <ac:spMk id="119" creationId="{41F5A948-DB75-479F-B47B-7F08A21026E6}"/>
          </ac:spMkLst>
        </pc:spChg>
        <pc:spChg chg="add mod">
          <ac:chgData name="zur bonsen georg" userId="5444515566c7376a" providerId="LiveId" clId="{18CD7E6B-2C8E-405B-A237-843B9FC9D457}" dt="2022-04-24T09:03:47.534" v="9703" actId="207"/>
          <ac:spMkLst>
            <pc:docMk/>
            <pc:sldMk cId="2757764999" sldId="512"/>
            <ac:spMk id="119" creationId="{BAE23512-A30D-47CE-BE31-5F2AB9B6AC97}"/>
          </ac:spMkLst>
        </pc:spChg>
        <pc:spChg chg="add mod">
          <ac:chgData name="zur bonsen georg" userId="5444515566c7376a" providerId="LiveId" clId="{18CD7E6B-2C8E-405B-A237-843B9FC9D457}" dt="2022-04-24T09:03:47.534" v="9703" actId="207"/>
          <ac:spMkLst>
            <pc:docMk/>
            <pc:sldMk cId="2757764999" sldId="512"/>
            <ac:spMk id="120" creationId="{033DB8FE-3674-435B-9882-F31D03BE18D4}"/>
          </ac:spMkLst>
        </pc:spChg>
        <pc:spChg chg="del mod or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121" creationId="{ACC0399D-17F5-4015-863B-0EC1D5A2291E}"/>
          </ac:spMkLst>
        </pc:spChg>
        <pc:spChg chg="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122" creationId="{E21C2135-4099-490D-B8F0-B1CF2F71C05B}"/>
          </ac:spMkLst>
        </pc:spChg>
        <pc:spChg chg="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123" creationId="{16F5CE86-CF18-47F5-8E97-AA127F11F262}"/>
          </ac:spMkLst>
        </pc:spChg>
        <pc:spChg chg="add mod">
          <ac:chgData name="zur bonsen georg" userId="5444515566c7376a" providerId="LiveId" clId="{18CD7E6B-2C8E-405B-A237-843B9FC9D457}" dt="2022-04-24T09:03:47.534" v="9703" actId="207"/>
          <ac:spMkLst>
            <pc:docMk/>
            <pc:sldMk cId="2757764999" sldId="512"/>
            <ac:spMk id="124" creationId="{0C840BAC-002B-40C6-8878-25441F472C89}"/>
          </ac:spMkLst>
        </pc:spChg>
        <pc:spChg chg="add mod">
          <ac:chgData name="zur bonsen georg" userId="5444515566c7376a" providerId="LiveId" clId="{18CD7E6B-2C8E-405B-A237-843B9FC9D457}" dt="2022-04-24T09:03:47.534" v="9703" actId="207"/>
          <ac:spMkLst>
            <pc:docMk/>
            <pc:sldMk cId="2757764999" sldId="512"/>
            <ac:spMk id="125" creationId="{363D5E4D-08C8-4E33-934F-BF318DC95C44}"/>
          </ac:spMkLst>
        </pc:spChg>
        <pc:spChg chg="del mod or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126" creationId="{CF876EC3-C55E-4ADE-B4B5-52D24FD7AA60}"/>
          </ac:spMkLst>
        </pc:spChg>
        <pc:spChg chg="add mod">
          <ac:chgData name="zur bonsen georg" userId="5444515566c7376a" providerId="LiveId" clId="{18CD7E6B-2C8E-405B-A237-843B9FC9D457}" dt="2022-04-24T09:04:07.432" v="9707" actId="208"/>
          <ac:spMkLst>
            <pc:docMk/>
            <pc:sldMk cId="2757764999" sldId="512"/>
            <ac:spMk id="127" creationId="{D9979F78-9D8F-4F8E-BA0D-59F765FB8F75}"/>
          </ac:spMkLst>
        </pc:spChg>
        <pc:spChg chg="add mod">
          <ac:chgData name="zur bonsen georg" userId="5444515566c7376a" providerId="LiveId" clId="{18CD7E6B-2C8E-405B-A237-843B9FC9D457}" dt="2022-04-24T09:04:07.432" v="9707" actId="208"/>
          <ac:spMkLst>
            <pc:docMk/>
            <pc:sldMk cId="2757764999" sldId="512"/>
            <ac:spMk id="128" creationId="{1271D7AF-D119-4097-B1ED-4423FDF22A44}"/>
          </ac:spMkLst>
        </pc:spChg>
        <pc:spChg chg="del">
          <ac:chgData name="zur bonsen georg" userId="5444515566c7376a" providerId="LiveId" clId="{18CD7E6B-2C8E-405B-A237-843B9FC9D457}" dt="2022-04-18T07:27:11.183" v="6549" actId="478"/>
          <ac:spMkLst>
            <pc:docMk/>
            <pc:sldMk cId="2757764999" sldId="512"/>
            <ac:spMk id="128" creationId="{28845DD6-129C-49B1-B1FD-BB207A1F423F}"/>
          </ac:spMkLst>
        </pc:spChg>
        <pc:spChg chg="add mod">
          <ac:chgData name="zur bonsen georg" userId="5444515566c7376a" providerId="LiveId" clId="{18CD7E6B-2C8E-405B-A237-843B9FC9D457}" dt="2022-04-24T09:04:07.432" v="9707" actId="208"/>
          <ac:spMkLst>
            <pc:docMk/>
            <pc:sldMk cId="2757764999" sldId="512"/>
            <ac:spMk id="129" creationId="{5CDD8D05-9F41-4657-B094-55ABD9693297}"/>
          </ac:spMkLst>
        </pc:spChg>
        <pc:spChg chg="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130" creationId="{63D1935B-2F88-4B27-A250-B7A19EB0DD0E}"/>
          </ac:spMkLst>
        </pc:spChg>
        <pc:spChg chg="del mod or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131" creationId="{E468455B-7FD0-4EFE-B29D-9815F3D10ADD}"/>
          </ac:spMkLst>
        </pc:spChg>
        <pc:spChg chg="add mod">
          <ac:chgData name="zur bonsen georg" userId="5444515566c7376a" providerId="LiveId" clId="{18CD7E6B-2C8E-405B-A237-843B9FC9D457}" dt="2022-04-24T09:04:07.432" v="9707" actId="208"/>
          <ac:spMkLst>
            <pc:docMk/>
            <pc:sldMk cId="2757764999" sldId="512"/>
            <ac:spMk id="132" creationId="{AA9A70C9-157F-4194-AD57-1987B407F445}"/>
          </ac:spMkLst>
        </pc:spChg>
        <pc:spChg chg="add del mod">
          <ac:chgData name="zur bonsen georg" userId="5444515566c7376a" providerId="LiveId" clId="{18CD7E6B-2C8E-405B-A237-843B9FC9D457}" dt="2022-04-24T09:05:09.333" v="9799" actId="478"/>
          <ac:spMkLst>
            <pc:docMk/>
            <pc:sldMk cId="2757764999" sldId="512"/>
            <ac:spMk id="134" creationId="{7671FBF9-6D31-4B7B-8DBF-16901EF8006C}"/>
          </ac:spMkLst>
        </pc:spChg>
        <pc:spChg chg="add mod">
          <ac:chgData name="zur bonsen georg" userId="5444515566c7376a" providerId="LiveId" clId="{18CD7E6B-2C8E-405B-A237-843B9FC9D457}" dt="2022-04-24T09:05:05.268" v="9798" actId="1035"/>
          <ac:spMkLst>
            <pc:docMk/>
            <pc:sldMk cId="2757764999" sldId="512"/>
            <ac:spMk id="135" creationId="{F24DA3E5-5973-49FF-8A79-B9A90F04067C}"/>
          </ac:spMkLst>
        </pc:spChg>
        <pc:spChg chg="add del mod">
          <ac:chgData name="zur bonsen georg" userId="5444515566c7376a" providerId="LiveId" clId="{18CD7E6B-2C8E-405B-A237-843B9FC9D457}" dt="2022-04-24T09:05:21.381" v="9801" actId="478"/>
          <ac:spMkLst>
            <pc:docMk/>
            <pc:sldMk cId="2757764999" sldId="512"/>
            <ac:spMk id="136" creationId="{4600C889-1802-4340-B071-5E04B028F417}"/>
          </ac:spMkLst>
        </pc:spChg>
        <pc:spChg chg="add del mod">
          <ac:chgData name="zur bonsen georg" userId="5444515566c7376a" providerId="LiveId" clId="{18CD7E6B-2C8E-405B-A237-843B9FC9D457}" dt="2022-04-24T09:05:21.381" v="9801" actId="478"/>
          <ac:spMkLst>
            <pc:docMk/>
            <pc:sldMk cId="2757764999" sldId="512"/>
            <ac:spMk id="137" creationId="{A576D672-7A0B-4E1D-BC36-462C43EFDC76}"/>
          </ac:spMkLst>
        </pc:spChg>
        <pc:spChg chg="add mod">
          <ac:chgData name="zur bonsen georg" userId="5444515566c7376a" providerId="LiveId" clId="{18CD7E6B-2C8E-405B-A237-843B9FC9D457}" dt="2022-04-24T09:05:05.268" v="9798" actId="1035"/>
          <ac:spMkLst>
            <pc:docMk/>
            <pc:sldMk cId="2757764999" sldId="512"/>
            <ac:spMk id="138" creationId="{F8DB258D-3F06-489A-B5E3-E1C41E396DE3}"/>
          </ac:spMkLst>
        </pc:spChg>
        <pc:spChg chg="add mod">
          <ac:chgData name="zur bonsen georg" userId="5444515566c7376a" providerId="LiveId" clId="{18CD7E6B-2C8E-405B-A237-843B9FC9D457}" dt="2022-04-24T09:05:17.842" v="9800" actId="207"/>
          <ac:spMkLst>
            <pc:docMk/>
            <pc:sldMk cId="2757764999" sldId="512"/>
            <ac:spMk id="139" creationId="{9D6921AB-BE04-44A8-9F22-6632DEDFC522}"/>
          </ac:spMkLst>
        </pc:spChg>
        <pc:spChg chg="add mod">
          <ac:chgData name="zur bonsen georg" userId="5444515566c7376a" providerId="LiveId" clId="{18CD7E6B-2C8E-405B-A237-843B9FC9D457}" dt="2022-04-24T09:05:05.268" v="9798" actId="1035"/>
          <ac:spMkLst>
            <pc:docMk/>
            <pc:sldMk cId="2757764999" sldId="512"/>
            <ac:spMk id="140" creationId="{BD8FC166-6C88-4ADE-9B02-F4BAB2D6133D}"/>
          </ac:spMkLst>
        </pc:spChg>
        <pc:spChg chg="add mod">
          <ac:chgData name="zur bonsen georg" userId="5444515566c7376a" providerId="LiveId" clId="{18CD7E6B-2C8E-405B-A237-843B9FC9D457}" dt="2022-04-24T09:05:34.494" v="9804" actId="207"/>
          <ac:spMkLst>
            <pc:docMk/>
            <pc:sldMk cId="2757764999" sldId="512"/>
            <ac:spMk id="141" creationId="{0C455689-8CC6-4BCD-82E6-EE22DB274823}"/>
          </ac:spMkLst>
        </pc:spChg>
        <pc:spChg chg="add mod">
          <ac:chgData name="zur bonsen georg" userId="5444515566c7376a" providerId="LiveId" clId="{18CD7E6B-2C8E-405B-A237-843B9FC9D457}" dt="2022-04-24T09:05:34.494" v="9804" actId="207"/>
          <ac:spMkLst>
            <pc:docMk/>
            <pc:sldMk cId="2757764999" sldId="512"/>
            <ac:spMk id="142" creationId="{241A009F-112F-491C-97B8-C17B8197E5D7}"/>
          </ac:spMkLst>
        </pc:spChg>
        <pc:spChg chg="add mod">
          <ac:chgData name="zur bonsen georg" userId="5444515566c7376a" providerId="LiveId" clId="{18CD7E6B-2C8E-405B-A237-843B9FC9D457}" dt="2022-04-24T09:05:34.494" v="9804" actId="207"/>
          <ac:spMkLst>
            <pc:docMk/>
            <pc:sldMk cId="2757764999" sldId="512"/>
            <ac:spMk id="143" creationId="{3D46C609-7D6B-4ED5-9A88-A518714E0582}"/>
          </ac:spMkLst>
        </pc:spChg>
        <pc:spChg chg="add mod">
          <ac:chgData name="zur bonsen georg" userId="5444515566c7376a" providerId="LiveId" clId="{18CD7E6B-2C8E-405B-A237-843B9FC9D457}" dt="2022-04-24T09:05:34.494" v="9804" actId="207"/>
          <ac:spMkLst>
            <pc:docMk/>
            <pc:sldMk cId="2757764999" sldId="512"/>
            <ac:spMk id="144" creationId="{3A63A697-DB3C-4C85-A253-5BDCDD5275AB}"/>
          </ac:spMkLst>
        </pc:spChg>
        <pc:spChg chg="add mod">
          <ac:chgData name="zur bonsen georg" userId="5444515566c7376a" providerId="LiveId" clId="{18CD7E6B-2C8E-405B-A237-843B9FC9D457}" dt="2022-04-24T09:05:34.494" v="9804" actId="207"/>
          <ac:spMkLst>
            <pc:docMk/>
            <pc:sldMk cId="2757764999" sldId="512"/>
            <ac:spMk id="145" creationId="{AC6C9DEE-E469-4AB2-9BB2-8A155F3EE434}"/>
          </ac:spMkLst>
        </pc:spChg>
        <pc:spChg chg="add del mod">
          <ac:chgData name="zur bonsen georg" userId="5444515566c7376a" providerId="LiveId" clId="{18CD7E6B-2C8E-405B-A237-843B9FC9D457}" dt="2022-04-24T09:05:21.381" v="9801" actId="478"/>
          <ac:spMkLst>
            <pc:docMk/>
            <pc:sldMk cId="2757764999" sldId="512"/>
            <ac:spMk id="146" creationId="{BD371D1E-9C71-411E-BCE0-5A2E79B10589}"/>
          </ac:spMkLst>
        </pc:spChg>
        <pc:spChg chg="add del mod">
          <ac:chgData name="zur bonsen georg" userId="5444515566c7376a" providerId="LiveId" clId="{18CD7E6B-2C8E-405B-A237-843B9FC9D457}" dt="2022-04-24T09:05:21.381" v="9801" actId="478"/>
          <ac:spMkLst>
            <pc:docMk/>
            <pc:sldMk cId="2757764999" sldId="512"/>
            <ac:spMk id="147" creationId="{028F2C53-9623-4FE4-B56F-9C2AACF06E3B}"/>
          </ac:spMkLst>
        </pc:spChg>
        <pc:spChg chg="add del mod">
          <ac:chgData name="zur bonsen georg" userId="5444515566c7376a" providerId="LiveId" clId="{18CD7E6B-2C8E-405B-A237-843B9FC9D457}" dt="2022-04-24T09:05:21.381" v="9801" actId="478"/>
          <ac:spMkLst>
            <pc:docMk/>
            <pc:sldMk cId="2757764999" sldId="512"/>
            <ac:spMk id="148" creationId="{79FFEF9F-33A8-43A4-A83D-DAA36618F0CB}"/>
          </ac:spMkLst>
        </pc:spChg>
        <pc:spChg chg="add mod">
          <ac:chgData name="zur bonsen georg" userId="5444515566c7376a" providerId="LiveId" clId="{18CD7E6B-2C8E-405B-A237-843B9FC9D457}" dt="2022-04-24T09:05:05.268" v="9798" actId="1035"/>
          <ac:spMkLst>
            <pc:docMk/>
            <pc:sldMk cId="2757764999" sldId="512"/>
            <ac:spMk id="149" creationId="{3D5851DC-BE16-4B04-932F-EE6B21F6B51D}"/>
          </ac:spMkLst>
        </pc:spChg>
        <pc:spChg chg="add mod">
          <ac:chgData name="zur bonsen georg" userId="5444515566c7376a" providerId="LiveId" clId="{18CD7E6B-2C8E-405B-A237-843B9FC9D457}" dt="2022-04-24T09:05:05.268" v="9798" actId="1035"/>
          <ac:spMkLst>
            <pc:docMk/>
            <pc:sldMk cId="2757764999" sldId="512"/>
            <ac:spMk id="150" creationId="{039AA7C1-4FD2-4773-8B0C-39B1A52A13CF}"/>
          </ac:spMkLst>
        </pc:spChg>
        <pc:spChg chg="add mod">
          <ac:chgData name="zur bonsen georg" userId="5444515566c7376a" providerId="LiveId" clId="{18CD7E6B-2C8E-405B-A237-843B9FC9D457}" dt="2022-04-24T09:05:05.268" v="9798" actId="1035"/>
          <ac:spMkLst>
            <pc:docMk/>
            <pc:sldMk cId="2757764999" sldId="512"/>
            <ac:spMk id="151" creationId="{552261CC-1C51-4CA9-9F53-12315DE089AF}"/>
          </ac:spMkLst>
        </pc:spChg>
        <pc:spChg chg="add mod">
          <ac:chgData name="zur bonsen georg" userId="5444515566c7376a" providerId="LiveId" clId="{18CD7E6B-2C8E-405B-A237-843B9FC9D457}" dt="2022-04-24T09:05:05.268" v="9798" actId="1035"/>
          <ac:spMkLst>
            <pc:docMk/>
            <pc:sldMk cId="2757764999" sldId="512"/>
            <ac:spMk id="152" creationId="{AACA1370-E80A-4DC7-91FC-170EC7FBA719}"/>
          </ac:spMkLst>
        </pc:spChg>
        <pc:spChg chg="add mod">
          <ac:chgData name="zur bonsen georg" userId="5444515566c7376a" providerId="LiveId" clId="{18CD7E6B-2C8E-405B-A237-843B9FC9D457}" dt="2022-04-24T09:05:05.268" v="9798" actId="1035"/>
          <ac:spMkLst>
            <pc:docMk/>
            <pc:sldMk cId="2757764999" sldId="512"/>
            <ac:spMk id="153" creationId="{841B776D-F622-4A09-AEAB-440C9381B17B}"/>
          </ac:spMkLst>
        </pc:spChg>
        <pc:spChg chg="add mod">
          <ac:chgData name="zur bonsen georg" userId="5444515566c7376a" providerId="LiveId" clId="{18CD7E6B-2C8E-405B-A237-843B9FC9D457}" dt="2022-04-24T09:05:05.268" v="9798" actId="1035"/>
          <ac:spMkLst>
            <pc:docMk/>
            <pc:sldMk cId="2757764999" sldId="512"/>
            <ac:spMk id="154" creationId="{2161098B-7857-4F7D-A7E3-F427864DEA6E}"/>
          </ac:spMkLst>
        </pc:spChg>
        <pc:spChg chg="add del mod">
          <ac:chgData name="zur bonsen georg" userId="5444515566c7376a" providerId="LiveId" clId="{18CD7E6B-2C8E-405B-A237-843B9FC9D457}" dt="2022-04-24T09:05:21.381" v="9801" actId="478"/>
          <ac:spMkLst>
            <pc:docMk/>
            <pc:sldMk cId="2757764999" sldId="512"/>
            <ac:spMk id="155" creationId="{B4D1BC3A-400E-4B82-815C-4B33E7E9BC55}"/>
          </ac:spMkLst>
        </pc:spChg>
        <pc:spChg chg="add del mod">
          <ac:chgData name="zur bonsen georg" userId="5444515566c7376a" providerId="LiveId" clId="{18CD7E6B-2C8E-405B-A237-843B9FC9D457}" dt="2022-04-24T09:05:21.381" v="9801" actId="478"/>
          <ac:spMkLst>
            <pc:docMk/>
            <pc:sldMk cId="2757764999" sldId="512"/>
            <ac:spMk id="156" creationId="{B07006F1-26E7-40A1-AC3B-B3C96810D61B}"/>
          </ac:spMkLst>
        </pc:spChg>
        <pc:spChg chg="add del mod">
          <ac:chgData name="zur bonsen georg" userId="5444515566c7376a" providerId="LiveId" clId="{18CD7E6B-2C8E-405B-A237-843B9FC9D457}" dt="2022-04-24T09:05:21.381" v="9801" actId="478"/>
          <ac:spMkLst>
            <pc:docMk/>
            <pc:sldMk cId="2757764999" sldId="512"/>
            <ac:spMk id="157" creationId="{CD92E714-7B8F-4EF5-88EB-B439A8A77BC2}"/>
          </ac:spMkLst>
        </pc:spChg>
        <pc:spChg chg="add mod">
          <ac:chgData name="zur bonsen georg" userId="5444515566c7376a" providerId="LiveId" clId="{18CD7E6B-2C8E-405B-A237-843B9FC9D457}" dt="2022-04-24T09:05:26.329" v="9803" actId="1076"/>
          <ac:spMkLst>
            <pc:docMk/>
            <pc:sldMk cId="2757764999" sldId="512"/>
            <ac:spMk id="159" creationId="{C568D8DE-7121-4BB4-BA9A-9A4E5B5FC7C9}"/>
          </ac:spMkLst>
        </pc:spChg>
        <pc:spChg chg="add mod">
          <ac:chgData name="zur bonsen georg" userId="5444515566c7376a" providerId="LiveId" clId="{18CD7E6B-2C8E-405B-A237-843B9FC9D457}" dt="2022-04-24T09:05:26.329" v="9803" actId="1076"/>
          <ac:spMkLst>
            <pc:docMk/>
            <pc:sldMk cId="2757764999" sldId="512"/>
            <ac:spMk id="160" creationId="{6507AC1D-E746-4FE8-9648-0D281864028E}"/>
          </ac:spMkLst>
        </pc:spChg>
        <pc:spChg chg="add mod">
          <ac:chgData name="zur bonsen georg" userId="5444515566c7376a" providerId="LiveId" clId="{18CD7E6B-2C8E-405B-A237-843B9FC9D457}" dt="2022-04-24T09:05:26.329" v="9803" actId="1076"/>
          <ac:spMkLst>
            <pc:docMk/>
            <pc:sldMk cId="2757764999" sldId="512"/>
            <ac:spMk id="161" creationId="{43399452-9313-4637-B715-1442B4AF7759}"/>
          </ac:spMkLst>
        </pc:spChg>
        <pc:spChg chg="add mod">
          <ac:chgData name="zur bonsen georg" userId="5444515566c7376a" providerId="LiveId" clId="{18CD7E6B-2C8E-405B-A237-843B9FC9D457}" dt="2022-04-24T09:05:26.329" v="9803" actId="1076"/>
          <ac:spMkLst>
            <pc:docMk/>
            <pc:sldMk cId="2757764999" sldId="512"/>
            <ac:spMk id="162" creationId="{AF2ECE3F-E2E5-4468-A375-0F5C68E72E10}"/>
          </ac:spMkLst>
        </pc:spChg>
        <pc:spChg chg="add mod">
          <ac:chgData name="zur bonsen georg" userId="5444515566c7376a" providerId="LiveId" clId="{18CD7E6B-2C8E-405B-A237-843B9FC9D457}" dt="2022-04-24T09:05:26.329" v="9803" actId="1076"/>
          <ac:spMkLst>
            <pc:docMk/>
            <pc:sldMk cId="2757764999" sldId="512"/>
            <ac:spMk id="163" creationId="{348B4609-2A4B-4E83-9B8E-BA5E8FAC432C}"/>
          </ac:spMkLst>
        </pc:spChg>
        <pc:spChg chg="del">
          <ac:chgData name="zur bonsen georg" userId="5444515566c7376a" providerId="LiveId" clId="{18CD7E6B-2C8E-405B-A237-843B9FC9D457}" dt="2022-04-18T07:28:34.220" v="6567" actId="478"/>
          <ac:spMkLst>
            <pc:docMk/>
            <pc:sldMk cId="2757764999" sldId="512"/>
            <ac:spMk id="179" creationId="{38AF722D-27F3-4D5F-B4E0-D6786BD9D459}"/>
          </ac:spMkLst>
        </pc:spChg>
        <pc:grpChg chg="add mod">
          <ac:chgData name="zur bonsen georg" userId="5444515566c7376a" providerId="LiveId" clId="{18CD7E6B-2C8E-405B-A237-843B9FC9D457}" dt="2022-04-18T07:33:19.515" v="6753" actId="164"/>
          <ac:grpSpMkLst>
            <pc:docMk/>
            <pc:sldMk cId="2757764999" sldId="512"/>
            <ac:grpSpMk id="6" creationId="{BD10AFAA-917F-41F5-AFD6-09D915B7D3B5}"/>
          </ac:grpSpMkLst>
        </pc:grpChg>
        <pc:picChg chg="del">
          <ac:chgData name="zur bonsen georg" userId="5444515566c7376a" providerId="LiveId" clId="{18CD7E6B-2C8E-405B-A237-843B9FC9D457}" dt="2022-04-18T07:37:48.477" v="6920" actId="21"/>
          <ac:picMkLst>
            <pc:docMk/>
            <pc:sldMk cId="2757764999" sldId="512"/>
            <ac:picMk id="7" creationId="{D46F9908-C7FE-497E-9EF7-6BD77B4D91A0}"/>
          </ac:picMkLst>
        </pc:picChg>
        <pc:cxnChg chg="add del">
          <ac:chgData name="zur bonsen georg" userId="5444515566c7376a" providerId="LiveId" clId="{18CD7E6B-2C8E-405B-A237-843B9FC9D457}" dt="2022-04-24T09:03:23.341" v="9701" actId="478"/>
          <ac:cxnSpMkLst>
            <pc:docMk/>
            <pc:sldMk cId="2757764999" sldId="512"/>
            <ac:cxnSpMk id="5" creationId="{9B36332F-744B-4C50-9AD0-63DF14569AE1}"/>
          </ac:cxnSpMkLst>
        </pc:cxnChg>
        <pc:cxnChg chg="add del mod">
          <ac:chgData name="zur bonsen georg" userId="5444515566c7376a" providerId="LiveId" clId="{18CD7E6B-2C8E-405B-A237-843B9FC9D457}" dt="2022-04-24T09:02:33.812" v="9688" actId="478"/>
          <ac:cxnSpMkLst>
            <pc:docMk/>
            <pc:sldMk cId="2757764999" sldId="512"/>
            <ac:cxnSpMk id="83" creationId="{D0D91D79-99C0-4F87-924C-90F084C7D7B7}"/>
          </ac:cxnSpMkLst>
        </pc:cxnChg>
        <pc:cxnChg chg="add del mod">
          <ac:chgData name="zur bonsen georg" userId="5444515566c7376a" providerId="LiveId" clId="{18CD7E6B-2C8E-405B-A237-843B9FC9D457}" dt="2022-04-24T09:02:28.697" v="9687" actId="478"/>
          <ac:cxnSpMkLst>
            <pc:docMk/>
            <pc:sldMk cId="2757764999" sldId="512"/>
            <ac:cxnSpMk id="84" creationId="{A0CD7589-058D-4D03-B0E5-BE7A67374389}"/>
          </ac:cxnSpMkLst>
        </pc:cxnChg>
        <pc:cxnChg chg="add mod">
          <ac:chgData name="zur bonsen georg" userId="5444515566c7376a" providerId="LiveId" clId="{18CD7E6B-2C8E-405B-A237-843B9FC9D457}" dt="2022-04-24T09:04:10.595" v="9708" actId="208"/>
          <ac:cxnSpMkLst>
            <pc:docMk/>
            <pc:sldMk cId="2757764999" sldId="512"/>
            <ac:cxnSpMk id="133" creationId="{7B043BE6-9E08-4D1E-9E44-266395E42D79}"/>
          </ac:cxnSpMkLst>
        </pc:cxnChg>
        <pc:cxnChg chg="add del mod">
          <ac:chgData name="zur bonsen georg" userId="5444515566c7376a" providerId="LiveId" clId="{18CD7E6B-2C8E-405B-A237-843B9FC9D457}" dt="2022-04-24T09:05:21.381" v="9801" actId="478"/>
          <ac:cxnSpMkLst>
            <pc:docMk/>
            <pc:sldMk cId="2757764999" sldId="512"/>
            <ac:cxnSpMk id="158" creationId="{A6D5240C-F347-464E-9E41-0F8B3A15AB91}"/>
          </ac:cxnSpMkLst>
        </pc:cxnChg>
        <pc:cxnChg chg="add mod">
          <ac:chgData name="zur bonsen georg" userId="5444515566c7376a" providerId="LiveId" clId="{18CD7E6B-2C8E-405B-A237-843B9FC9D457}" dt="2022-04-24T09:05:26.329" v="9803" actId="1076"/>
          <ac:cxnSpMkLst>
            <pc:docMk/>
            <pc:sldMk cId="2757764999" sldId="512"/>
            <ac:cxnSpMk id="164" creationId="{D537A456-8EA4-4E92-855E-729C4CEDE2CC}"/>
          </ac:cxnSpMkLst>
        </pc:cxnChg>
      </pc:sldChg>
      <pc:sldChg chg="delSp modSp add del mod">
        <pc:chgData name="zur bonsen georg" userId="5444515566c7376a" providerId="LiveId" clId="{18CD7E6B-2C8E-405B-A237-843B9FC9D457}" dt="2022-04-18T13:07:06.983" v="7112" actId="47"/>
        <pc:sldMkLst>
          <pc:docMk/>
          <pc:sldMk cId="1079540429" sldId="513"/>
        </pc:sldMkLst>
        <pc:spChg chg="del">
          <ac:chgData name="zur bonsen georg" userId="5444515566c7376a" providerId="LiveId" clId="{18CD7E6B-2C8E-405B-A237-843B9FC9D457}" dt="2022-04-18T07:34:22.120" v="6763"/>
          <ac:spMkLst>
            <pc:docMk/>
            <pc:sldMk cId="1079540429" sldId="513"/>
            <ac:spMk id="3" creationId="{86FE369B-291F-45A8-89B4-64E68138EEA5}"/>
          </ac:spMkLst>
        </pc:spChg>
        <pc:spChg chg="del">
          <ac:chgData name="zur bonsen georg" userId="5444515566c7376a" providerId="LiveId" clId="{18CD7E6B-2C8E-405B-A237-843B9FC9D457}" dt="2022-04-18T07:34:22.120" v="6763"/>
          <ac:spMkLst>
            <pc:docMk/>
            <pc:sldMk cId="1079540429" sldId="513"/>
            <ac:spMk id="4" creationId="{1046A89F-E586-4B65-833B-B056A52959D5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58" creationId="{E50990EA-EDBD-44C2-A1C9-466ED8B1F00A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59" creationId="{7ACD7D9C-0C85-4147-AF12-031603C2F2BF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60" creationId="{40BAE191-3136-45FE-B517-34A86D34CB92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61" creationId="{CD145C06-E09C-463F-B390-D48FB9684BB2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62" creationId="{7301D8F5-AA49-468A-9CEC-1B5B26F2E790}"/>
          </ac:spMkLst>
        </pc:spChg>
        <pc:spChg chg="del">
          <ac:chgData name="zur bonsen georg" userId="5444515566c7376a" providerId="LiveId" clId="{18CD7E6B-2C8E-405B-A237-843B9FC9D457}" dt="2022-04-18T07:34:22.120" v="6763"/>
          <ac:spMkLst>
            <pc:docMk/>
            <pc:sldMk cId="1079540429" sldId="513"/>
            <ac:spMk id="63" creationId="{59D6DF6A-90B4-4CE3-AF8D-19DBC262DF35}"/>
          </ac:spMkLst>
        </pc:spChg>
        <pc:spChg chg="del">
          <ac:chgData name="zur bonsen georg" userId="5444515566c7376a" providerId="LiveId" clId="{18CD7E6B-2C8E-405B-A237-843B9FC9D457}" dt="2022-04-18T07:34:22.120" v="6763"/>
          <ac:spMkLst>
            <pc:docMk/>
            <pc:sldMk cId="1079540429" sldId="513"/>
            <ac:spMk id="64" creationId="{FA6A6686-7669-4E63-8D4C-551D23F14592}"/>
          </ac:spMkLst>
        </pc:spChg>
        <pc:spChg chg="mod">
          <ac:chgData name="zur bonsen georg" userId="5444515566c7376a" providerId="LiveId" clId="{18CD7E6B-2C8E-405B-A237-843B9FC9D457}" dt="2022-04-18T07:34:31.199" v="6764" actId="207"/>
          <ac:spMkLst>
            <pc:docMk/>
            <pc:sldMk cId="1079540429" sldId="513"/>
            <ac:spMk id="65" creationId="{7455EE55-F216-42E1-8B2D-ECC50709C7FA}"/>
          </ac:spMkLst>
        </pc:spChg>
        <pc:spChg chg="del">
          <ac:chgData name="zur bonsen georg" userId="5444515566c7376a" providerId="LiveId" clId="{18CD7E6B-2C8E-405B-A237-843B9FC9D457}" dt="2022-04-18T07:34:13.286" v="6762" actId="478"/>
          <ac:spMkLst>
            <pc:docMk/>
            <pc:sldMk cId="1079540429" sldId="513"/>
            <ac:spMk id="66" creationId="{D7C282CA-03E0-432E-90D2-46A21ADDEB6B}"/>
          </ac:spMkLst>
        </pc:spChg>
        <pc:spChg chg="del">
          <ac:chgData name="zur bonsen georg" userId="5444515566c7376a" providerId="LiveId" clId="{18CD7E6B-2C8E-405B-A237-843B9FC9D457}" dt="2022-04-18T07:34:13.286" v="6762" actId="478"/>
          <ac:spMkLst>
            <pc:docMk/>
            <pc:sldMk cId="1079540429" sldId="513"/>
            <ac:spMk id="67" creationId="{6E8CDEE8-8744-46BF-ADBE-5DBFE1910F6C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68" creationId="{24EADCBD-36BA-455B-9DA5-C3EA6132198B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69" creationId="{7D2C2B39-C74C-421A-972B-4BBF9B6796F3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70" creationId="{9B2BE8EB-3FF3-4D8B-98EB-75AE6CE91B7F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71" creationId="{E699835E-791E-4EE6-90C5-4F747C440860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72" creationId="{3297C2DF-28DE-418C-8B2F-3AA00F6A167D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73" creationId="{27ECAD0F-6088-4E3F-A5C6-0A315AC6440A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74" creationId="{6650F46B-68FE-467B-A67C-65354DE5EFC8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75" creationId="{A1501889-DF3B-413D-8BF2-F9085FFD27A9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76" creationId="{C161AAA1-F453-49C0-8095-E72264352C0E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77" creationId="{A45AF967-822E-4103-852D-168CE2E5153B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78" creationId="{B673E06C-21EA-4533-B3C6-26AF672E1587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79" creationId="{8B13D5CF-57EF-457A-9962-ED8814EA3851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80" creationId="{C77BE7FB-FA68-43E1-986A-F243BFD806BC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81" creationId="{25AB34E7-371E-4C85-B4D8-731F3244EE03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82" creationId="{1FC4342C-1269-43DA-AC5E-B329F1629E75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85" creationId="{F8883378-1B0D-4E32-BBF2-A3D8BBD4621E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86" creationId="{BDF35AB9-BEB8-426F-91C3-EE70A8B8E5A7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87" creationId="{5F811C55-C066-4D33-A253-5A901D75DDEC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88" creationId="{654BC8F4-365C-4AFC-91A5-AC7FE1356F0C}"/>
          </ac:spMkLst>
        </pc:spChg>
        <pc:spChg chg="del">
          <ac:chgData name="zur bonsen georg" userId="5444515566c7376a" providerId="LiveId" clId="{18CD7E6B-2C8E-405B-A237-843B9FC9D457}" dt="2022-04-18T07:34:22.120" v="6763"/>
          <ac:spMkLst>
            <pc:docMk/>
            <pc:sldMk cId="1079540429" sldId="513"/>
            <ac:spMk id="89" creationId="{90BDBA5A-3D0E-47A3-B284-CEF26F60B1B0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90" creationId="{43C45C2E-950A-43A4-955E-B7837A1957E5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91" creationId="{4B6288E5-5141-4C33-A87C-4BEA2577B312}"/>
          </ac:spMkLst>
        </pc:spChg>
        <pc:spChg chg="del mod">
          <ac:chgData name="zur bonsen georg" userId="5444515566c7376a" providerId="LiveId" clId="{18CD7E6B-2C8E-405B-A237-843B9FC9D457}" dt="2022-04-18T07:34:44.280" v="6766" actId="478"/>
          <ac:spMkLst>
            <pc:docMk/>
            <pc:sldMk cId="1079540429" sldId="513"/>
            <ac:spMk id="92" creationId="{7C3B0364-A0A4-48B1-B6B7-B41ABCAC2895}"/>
          </ac:spMkLst>
        </pc:spChg>
        <pc:spChg chg="del mod">
          <ac:chgData name="zur bonsen georg" userId="5444515566c7376a" providerId="LiveId" clId="{18CD7E6B-2C8E-405B-A237-843B9FC9D457}" dt="2022-04-18T07:34:44.280" v="6766" actId="478"/>
          <ac:spMkLst>
            <pc:docMk/>
            <pc:sldMk cId="1079540429" sldId="513"/>
            <ac:spMk id="93" creationId="{C65CBE3D-EA72-4145-A352-4282C08F7CEE}"/>
          </ac:spMkLst>
        </pc:spChg>
        <pc:spChg chg="mod">
          <ac:chgData name="zur bonsen georg" userId="5444515566c7376a" providerId="LiveId" clId="{18CD7E6B-2C8E-405B-A237-843B9FC9D457}" dt="2022-04-18T07:34:31.199" v="6764" actId="207"/>
          <ac:spMkLst>
            <pc:docMk/>
            <pc:sldMk cId="1079540429" sldId="513"/>
            <ac:spMk id="94" creationId="{CD7DC10D-9E72-41E7-B9BE-CCB5CF3F39DD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95" creationId="{1876A4DD-C6B9-4911-95AE-A1BDFC478F6E}"/>
          </ac:spMkLst>
        </pc:spChg>
        <pc:spChg chg="del">
          <ac:chgData name="zur bonsen georg" userId="5444515566c7376a" providerId="LiveId" clId="{18CD7E6B-2C8E-405B-A237-843B9FC9D457}" dt="2022-04-18T07:34:22.120" v="6763"/>
          <ac:spMkLst>
            <pc:docMk/>
            <pc:sldMk cId="1079540429" sldId="513"/>
            <ac:spMk id="96" creationId="{24A7322F-FDF6-41F4-A1B5-4739450DDE81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97" creationId="{4FA8C883-FC7E-4903-8C53-43AF5E6B216A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98" creationId="{CD73203E-F856-4AB1-BD01-006A1C4DA755}"/>
          </ac:spMkLst>
        </pc:spChg>
        <pc:spChg chg="del mod">
          <ac:chgData name="zur bonsen georg" userId="5444515566c7376a" providerId="LiveId" clId="{18CD7E6B-2C8E-405B-A237-843B9FC9D457}" dt="2022-04-18T07:34:44.280" v="6766" actId="478"/>
          <ac:spMkLst>
            <pc:docMk/>
            <pc:sldMk cId="1079540429" sldId="513"/>
            <ac:spMk id="99" creationId="{A6625644-B21F-4DBF-9DAA-F6FE269A8F5F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100" creationId="{D9E524F6-DEDE-40A9-AAC7-E7013ED2F6F9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101" creationId="{B97C9082-A171-4F93-89EE-C286EE6C509C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102" creationId="{609712B9-1A6D-42B9-8683-72AA648F7FCE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103" creationId="{EAEFE983-4976-4C8B-88F0-B563C8E71F08}"/>
          </ac:spMkLst>
        </pc:spChg>
        <pc:spChg chg="del">
          <ac:chgData name="zur bonsen georg" userId="5444515566c7376a" providerId="LiveId" clId="{18CD7E6B-2C8E-405B-A237-843B9FC9D457}" dt="2022-04-18T07:34:13.286" v="6762" actId="478"/>
          <ac:spMkLst>
            <pc:docMk/>
            <pc:sldMk cId="1079540429" sldId="513"/>
            <ac:spMk id="104" creationId="{BDBFE104-73F4-4BA9-A3EF-E0F1D3D78B3B}"/>
          </ac:spMkLst>
        </pc:spChg>
        <pc:spChg chg="del mod">
          <ac:chgData name="zur bonsen georg" userId="5444515566c7376a" providerId="LiveId" clId="{18CD7E6B-2C8E-405B-A237-843B9FC9D457}" dt="2022-04-18T07:34:44.280" v="6766" actId="478"/>
          <ac:spMkLst>
            <pc:docMk/>
            <pc:sldMk cId="1079540429" sldId="513"/>
            <ac:spMk id="105" creationId="{425B7218-1F7A-431A-8D0D-071EB9ED6CDC}"/>
          </ac:spMkLst>
        </pc:spChg>
        <pc:spChg chg="mod">
          <ac:chgData name="zur bonsen georg" userId="5444515566c7376a" providerId="LiveId" clId="{18CD7E6B-2C8E-405B-A237-843B9FC9D457}" dt="2022-04-18T07:34:31.199" v="6764" actId="207"/>
          <ac:spMkLst>
            <pc:docMk/>
            <pc:sldMk cId="1079540429" sldId="513"/>
            <ac:spMk id="106" creationId="{6F37B7A9-C393-442C-B803-642A381A5731}"/>
          </ac:spMkLst>
        </pc:spChg>
        <pc:spChg chg="del mod">
          <ac:chgData name="zur bonsen georg" userId="5444515566c7376a" providerId="LiveId" clId="{18CD7E6B-2C8E-405B-A237-843B9FC9D457}" dt="2022-04-18T07:34:44.280" v="6766" actId="478"/>
          <ac:spMkLst>
            <pc:docMk/>
            <pc:sldMk cId="1079540429" sldId="513"/>
            <ac:spMk id="107" creationId="{801B3AFB-4CDB-4951-BBA8-42A50C5DD66F}"/>
          </ac:spMkLst>
        </pc:spChg>
        <pc:spChg chg="del">
          <ac:chgData name="zur bonsen georg" userId="5444515566c7376a" providerId="LiveId" clId="{18CD7E6B-2C8E-405B-A237-843B9FC9D457}" dt="2022-04-18T07:34:13.286" v="6762" actId="478"/>
          <ac:spMkLst>
            <pc:docMk/>
            <pc:sldMk cId="1079540429" sldId="513"/>
            <ac:spMk id="108" creationId="{9E0E2376-6D13-4DDE-9364-CF47A8A51392}"/>
          </ac:spMkLst>
        </pc:spChg>
        <pc:spChg chg="del">
          <ac:chgData name="zur bonsen georg" userId="5444515566c7376a" providerId="LiveId" clId="{18CD7E6B-2C8E-405B-A237-843B9FC9D457}" dt="2022-04-18T07:34:13.286" v="6762" actId="478"/>
          <ac:spMkLst>
            <pc:docMk/>
            <pc:sldMk cId="1079540429" sldId="513"/>
            <ac:spMk id="109" creationId="{D74EEDAB-9C7B-497C-9AE9-2B40C560D2FF}"/>
          </ac:spMkLst>
        </pc:spChg>
        <pc:spChg chg="del">
          <ac:chgData name="zur bonsen georg" userId="5444515566c7376a" providerId="LiveId" clId="{18CD7E6B-2C8E-405B-A237-843B9FC9D457}" dt="2022-04-18T07:34:13.286" v="6762" actId="478"/>
          <ac:spMkLst>
            <pc:docMk/>
            <pc:sldMk cId="1079540429" sldId="513"/>
            <ac:spMk id="110" creationId="{CB9C0CD7-0523-4FC2-BAC1-403F4784D435}"/>
          </ac:spMkLst>
        </pc:spChg>
        <pc:spChg chg="del mod">
          <ac:chgData name="zur bonsen georg" userId="5444515566c7376a" providerId="LiveId" clId="{18CD7E6B-2C8E-405B-A237-843B9FC9D457}" dt="2022-04-18T07:34:44.280" v="6766" actId="478"/>
          <ac:spMkLst>
            <pc:docMk/>
            <pc:sldMk cId="1079540429" sldId="513"/>
            <ac:spMk id="111" creationId="{80BA098D-F9D5-4387-8669-8CFF60C4772C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112" creationId="{1653CB6D-C51F-4D27-A010-85080B6CF3C8}"/>
          </ac:spMkLst>
        </pc:spChg>
        <pc:spChg chg="mod">
          <ac:chgData name="zur bonsen georg" userId="5444515566c7376a" providerId="LiveId" clId="{18CD7E6B-2C8E-405B-A237-843B9FC9D457}" dt="2022-04-18T13:07:04.721" v="7111" actId="1076"/>
          <ac:spMkLst>
            <pc:docMk/>
            <pc:sldMk cId="1079540429" sldId="513"/>
            <ac:spMk id="113" creationId="{128CE734-350F-47E9-B027-5EEEC5B8EEBC}"/>
          </ac:spMkLst>
        </pc:spChg>
        <pc:spChg chg="del mod">
          <ac:chgData name="zur bonsen georg" userId="5444515566c7376a" providerId="LiveId" clId="{18CD7E6B-2C8E-405B-A237-843B9FC9D457}" dt="2022-04-18T07:34:44.280" v="6766" actId="478"/>
          <ac:spMkLst>
            <pc:docMk/>
            <pc:sldMk cId="1079540429" sldId="513"/>
            <ac:spMk id="114" creationId="{70154A81-2A91-4912-A9EB-55A9CE330AC2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115" creationId="{6EEB48F0-9767-4B6E-8752-5D32AC4B5587}"/>
          </ac:spMkLst>
        </pc:spChg>
        <pc:spChg chg="del mod">
          <ac:chgData name="zur bonsen georg" userId="5444515566c7376a" providerId="LiveId" clId="{18CD7E6B-2C8E-405B-A237-843B9FC9D457}" dt="2022-04-18T07:34:44.280" v="6766" actId="478"/>
          <ac:spMkLst>
            <pc:docMk/>
            <pc:sldMk cId="1079540429" sldId="513"/>
            <ac:spMk id="116" creationId="{3517936C-F190-458D-A375-4B0486F62D42}"/>
          </ac:spMkLst>
        </pc:spChg>
        <pc:spChg chg="mod">
          <ac:chgData name="zur bonsen georg" userId="5444515566c7376a" providerId="LiveId" clId="{18CD7E6B-2C8E-405B-A237-843B9FC9D457}" dt="2022-04-18T07:34:31.199" v="6764" actId="207"/>
          <ac:spMkLst>
            <pc:docMk/>
            <pc:sldMk cId="1079540429" sldId="513"/>
            <ac:spMk id="117" creationId="{73D5F6BE-1F7D-4559-996E-33C6A6CB32FD}"/>
          </ac:spMkLst>
        </pc:spChg>
        <pc:spChg chg="del mod">
          <ac:chgData name="zur bonsen georg" userId="5444515566c7376a" providerId="LiveId" clId="{18CD7E6B-2C8E-405B-A237-843B9FC9D457}" dt="2022-04-18T07:34:44.280" v="6766" actId="478"/>
          <ac:spMkLst>
            <pc:docMk/>
            <pc:sldMk cId="1079540429" sldId="513"/>
            <ac:spMk id="118" creationId="{85EDC961-892E-4842-9E12-69333BFECD65}"/>
          </ac:spMkLst>
        </pc:spChg>
        <pc:spChg chg="del mod">
          <ac:chgData name="zur bonsen georg" userId="5444515566c7376a" providerId="LiveId" clId="{18CD7E6B-2C8E-405B-A237-843B9FC9D457}" dt="2022-04-18T07:34:44.280" v="6766" actId="478"/>
          <ac:spMkLst>
            <pc:docMk/>
            <pc:sldMk cId="1079540429" sldId="513"/>
            <ac:spMk id="119" creationId="{F6923A38-1823-4D34-A44E-A8DFB8C45D84}"/>
          </ac:spMkLst>
        </pc:spChg>
        <pc:spChg chg="mod">
          <ac:chgData name="zur bonsen georg" userId="5444515566c7376a" providerId="LiveId" clId="{18CD7E6B-2C8E-405B-A237-843B9FC9D457}" dt="2022-04-18T07:34:31.199" v="6764" actId="207"/>
          <ac:spMkLst>
            <pc:docMk/>
            <pc:sldMk cId="1079540429" sldId="513"/>
            <ac:spMk id="120" creationId="{BFA7A4D8-48AA-4F5D-9C67-90B72B774A0F}"/>
          </ac:spMkLst>
        </pc:spChg>
        <pc:spChg chg="del">
          <ac:chgData name="zur bonsen georg" userId="5444515566c7376a" providerId="LiveId" clId="{18CD7E6B-2C8E-405B-A237-843B9FC9D457}" dt="2022-04-18T07:34:13.286" v="6762" actId="478"/>
          <ac:spMkLst>
            <pc:docMk/>
            <pc:sldMk cId="1079540429" sldId="513"/>
            <ac:spMk id="121" creationId="{ACC0399D-17F5-4015-863B-0EC1D5A2291E}"/>
          </ac:spMkLst>
        </pc:spChg>
        <pc:spChg chg="del">
          <ac:chgData name="zur bonsen georg" userId="5444515566c7376a" providerId="LiveId" clId="{18CD7E6B-2C8E-405B-A237-843B9FC9D457}" dt="2022-04-18T07:34:22.120" v="6763"/>
          <ac:spMkLst>
            <pc:docMk/>
            <pc:sldMk cId="1079540429" sldId="513"/>
            <ac:spMk id="122" creationId="{E21C2135-4099-490D-B8F0-B1CF2F71C05B}"/>
          </ac:spMkLst>
        </pc:spChg>
        <pc:spChg chg="del">
          <ac:chgData name="zur bonsen georg" userId="5444515566c7376a" providerId="LiveId" clId="{18CD7E6B-2C8E-405B-A237-843B9FC9D457}" dt="2022-04-18T07:34:22.120" v="6763"/>
          <ac:spMkLst>
            <pc:docMk/>
            <pc:sldMk cId="1079540429" sldId="513"/>
            <ac:spMk id="123" creationId="{16F5CE86-CF18-47F5-8E97-AA127F11F262}"/>
          </ac:spMkLst>
        </pc:spChg>
        <pc:spChg chg="del mod">
          <ac:chgData name="zur bonsen georg" userId="5444515566c7376a" providerId="LiveId" clId="{18CD7E6B-2C8E-405B-A237-843B9FC9D457}" dt="2022-04-18T07:34:44.280" v="6766" actId="478"/>
          <ac:spMkLst>
            <pc:docMk/>
            <pc:sldMk cId="1079540429" sldId="513"/>
            <ac:spMk id="124" creationId="{874D52CC-1D84-443B-A3D9-618377135C0A}"/>
          </ac:spMkLst>
        </pc:spChg>
        <pc:spChg chg="del mod">
          <ac:chgData name="zur bonsen georg" userId="5444515566c7376a" providerId="LiveId" clId="{18CD7E6B-2C8E-405B-A237-843B9FC9D457}" dt="2022-04-18T07:34:44.280" v="6766" actId="478"/>
          <ac:spMkLst>
            <pc:docMk/>
            <pc:sldMk cId="1079540429" sldId="513"/>
            <ac:spMk id="125" creationId="{A4AEBC44-DC4C-45C7-9774-B920BE502081}"/>
          </ac:spMkLst>
        </pc:spChg>
        <pc:spChg chg="del">
          <ac:chgData name="zur bonsen georg" userId="5444515566c7376a" providerId="LiveId" clId="{18CD7E6B-2C8E-405B-A237-843B9FC9D457}" dt="2022-04-18T07:34:13.286" v="6762" actId="478"/>
          <ac:spMkLst>
            <pc:docMk/>
            <pc:sldMk cId="1079540429" sldId="513"/>
            <ac:spMk id="126" creationId="{CF876EC3-C55E-4ADE-B4B5-52D24FD7AA60}"/>
          </ac:spMkLst>
        </pc:spChg>
        <pc:spChg chg="mod">
          <ac:chgData name="zur bonsen georg" userId="5444515566c7376a" providerId="LiveId" clId="{18CD7E6B-2C8E-405B-A237-843B9FC9D457}" dt="2022-04-18T07:34:31.199" v="6764" actId="207"/>
          <ac:spMkLst>
            <pc:docMk/>
            <pc:sldMk cId="1079540429" sldId="513"/>
            <ac:spMk id="127" creationId="{41D61725-0A9F-4315-8D46-B02F54826C5F}"/>
          </ac:spMkLst>
        </pc:spChg>
        <pc:spChg chg="del mod">
          <ac:chgData name="zur bonsen georg" userId="5444515566c7376a" providerId="LiveId" clId="{18CD7E6B-2C8E-405B-A237-843B9FC9D457}" dt="2022-04-18T07:34:44.280" v="6766" actId="478"/>
          <ac:spMkLst>
            <pc:docMk/>
            <pc:sldMk cId="1079540429" sldId="513"/>
            <ac:spMk id="128" creationId="{C82E5382-8DED-44CF-90BE-1344C229D7D1}"/>
          </ac:spMkLst>
        </pc:spChg>
        <pc:spChg chg="del mod">
          <ac:chgData name="zur bonsen georg" userId="5444515566c7376a" providerId="LiveId" clId="{18CD7E6B-2C8E-405B-A237-843B9FC9D457}" dt="2022-04-18T07:34:44.280" v="6766" actId="478"/>
          <ac:spMkLst>
            <pc:docMk/>
            <pc:sldMk cId="1079540429" sldId="513"/>
            <ac:spMk id="129" creationId="{5587852A-30F1-401A-AB2C-D33F0196B5EE}"/>
          </ac:spMkLst>
        </pc:spChg>
        <pc:spChg chg="del">
          <ac:chgData name="zur bonsen georg" userId="5444515566c7376a" providerId="LiveId" clId="{18CD7E6B-2C8E-405B-A237-843B9FC9D457}" dt="2022-04-18T07:34:22.120" v="6763"/>
          <ac:spMkLst>
            <pc:docMk/>
            <pc:sldMk cId="1079540429" sldId="513"/>
            <ac:spMk id="130" creationId="{63D1935B-2F88-4B27-A250-B7A19EB0DD0E}"/>
          </ac:spMkLst>
        </pc:spChg>
        <pc:spChg chg="del">
          <ac:chgData name="zur bonsen georg" userId="5444515566c7376a" providerId="LiveId" clId="{18CD7E6B-2C8E-405B-A237-843B9FC9D457}" dt="2022-04-18T07:34:13.286" v="6762" actId="478"/>
          <ac:spMkLst>
            <pc:docMk/>
            <pc:sldMk cId="1079540429" sldId="513"/>
            <ac:spMk id="131" creationId="{E468455B-7FD0-4EFE-B29D-9815F3D10ADD}"/>
          </ac:spMkLst>
        </pc:spChg>
        <pc:spChg chg="mod">
          <ac:chgData name="zur bonsen georg" userId="5444515566c7376a" providerId="LiveId" clId="{18CD7E6B-2C8E-405B-A237-843B9FC9D457}" dt="2022-04-18T07:34:31.199" v="6764" actId="207"/>
          <ac:spMkLst>
            <pc:docMk/>
            <pc:sldMk cId="1079540429" sldId="513"/>
            <ac:spMk id="132" creationId="{5B67AC63-BA4E-49E6-A3A5-6D0BBF673460}"/>
          </ac:spMkLst>
        </pc:spChg>
        <pc:spChg chg="del mod">
          <ac:chgData name="zur bonsen georg" userId="5444515566c7376a" providerId="LiveId" clId="{18CD7E6B-2C8E-405B-A237-843B9FC9D457}" dt="2022-04-18T07:34:44.280" v="6766" actId="478"/>
          <ac:spMkLst>
            <pc:docMk/>
            <pc:sldMk cId="1079540429" sldId="513"/>
            <ac:spMk id="133" creationId="{165AF3E3-2BFB-4B9B-AB0B-7DEC817942E0}"/>
          </ac:spMkLst>
        </pc:spChg>
        <pc:spChg chg="del mod">
          <ac:chgData name="zur bonsen georg" userId="5444515566c7376a" providerId="LiveId" clId="{18CD7E6B-2C8E-405B-A237-843B9FC9D457}" dt="2022-04-18T07:34:44.280" v="6766" actId="478"/>
          <ac:spMkLst>
            <pc:docMk/>
            <pc:sldMk cId="1079540429" sldId="513"/>
            <ac:spMk id="134" creationId="{24D80F78-DB5A-4F3F-9C71-8E80485BA2D7}"/>
          </ac:spMkLst>
        </pc:spChg>
        <pc:spChg chg="mod">
          <ac:chgData name="zur bonsen georg" userId="5444515566c7376a" providerId="LiveId" clId="{18CD7E6B-2C8E-405B-A237-843B9FC9D457}" dt="2022-04-18T07:34:31.199" v="6764" actId="207"/>
          <ac:spMkLst>
            <pc:docMk/>
            <pc:sldMk cId="1079540429" sldId="513"/>
            <ac:spMk id="135" creationId="{88F809D6-374B-4E50-BCD3-0843A4A19832}"/>
          </ac:spMkLst>
        </pc:spChg>
        <pc:spChg chg="del mod">
          <ac:chgData name="zur bonsen georg" userId="5444515566c7376a" providerId="LiveId" clId="{18CD7E6B-2C8E-405B-A237-843B9FC9D457}" dt="2022-04-18T07:34:44.280" v="6766" actId="478"/>
          <ac:spMkLst>
            <pc:docMk/>
            <pc:sldMk cId="1079540429" sldId="513"/>
            <ac:spMk id="136" creationId="{2AC65DCF-1CE8-4C4D-8F3D-76AB16FE4003}"/>
          </ac:spMkLst>
        </pc:spChg>
        <pc:spChg chg="del mod">
          <ac:chgData name="zur bonsen georg" userId="5444515566c7376a" providerId="LiveId" clId="{18CD7E6B-2C8E-405B-A237-843B9FC9D457}" dt="2022-04-18T07:34:44.280" v="6766" actId="478"/>
          <ac:spMkLst>
            <pc:docMk/>
            <pc:sldMk cId="1079540429" sldId="513"/>
            <ac:spMk id="137" creationId="{2EC0C433-975C-4C13-A636-1C0C9AED50CE}"/>
          </ac:spMkLst>
        </pc:spChg>
        <pc:spChg chg="del mod">
          <ac:chgData name="zur bonsen georg" userId="5444515566c7376a" providerId="LiveId" clId="{18CD7E6B-2C8E-405B-A237-843B9FC9D457}" dt="2022-04-18T07:34:44.280" v="6766" actId="478"/>
          <ac:spMkLst>
            <pc:docMk/>
            <pc:sldMk cId="1079540429" sldId="513"/>
            <ac:spMk id="138" creationId="{433AF014-CE71-49A2-B54E-EDBEE399CEBA}"/>
          </ac:spMkLst>
        </pc:spChg>
        <pc:spChg chg="del mod">
          <ac:chgData name="zur bonsen georg" userId="5444515566c7376a" providerId="LiveId" clId="{18CD7E6B-2C8E-405B-A237-843B9FC9D457}" dt="2022-04-18T07:34:44.280" v="6766" actId="478"/>
          <ac:spMkLst>
            <pc:docMk/>
            <pc:sldMk cId="1079540429" sldId="513"/>
            <ac:spMk id="139" creationId="{ACAE635B-AE41-4E9D-BA31-FBB2885AFE19}"/>
          </ac:spMkLst>
        </pc:spChg>
        <pc:spChg chg="del mod">
          <ac:chgData name="zur bonsen georg" userId="5444515566c7376a" providerId="LiveId" clId="{18CD7E6B-2C8E-405B-A237-843B9FC9D457}" dt="2022-04-18T07:34:44.280" v="6766" actId="478"/>
          <ac:spMkLst>
            <pc:docMk/>
            <pc:sldMk cId="1079540429" sldId="513"/>
            <ac:spMk id="140" creationId="{1A2EB20E-EE2C-4C30-AC8A-D83844211BC1}"/>
          </ac:spMkLst>
        </pc:spChg>
        <pc:spChg chg="del mod">
          <ac:chgData name="zur bonsen georg" userId="5444515566c7376a" providerId="LiveId" clId="{18CD7E6B-2C8E-405B-A237-843B9FC9D457}" dt="2022-04-18T07:34:44.280" v="6766" actId="478"/>
          <ac:spMkLst>
            <pc:docMk/>
            <pc:sldMk cId="1079540429" sldId="513"/>
            <ac:spMk id="141" creationId="{046ED903-F5D3-4FCB-A134-39B0CBDDAB03}"/>
          </ac:spMkLst>
        </pc:spChg>
        <pc:spChg chg="del mod">
          <ac:chgData name="zur bonsen georg" userId="5444515566c7376a" providerId="LiveId" clId="{18CD7E6B-2C8E-405B-A237-843B9FC9D457}" dt="2022-04-18T07:34:44.280" v="6766" actId="478"/>
          <ac:spMkLst>
            <pc:docMk/>
            <pc:sldMk cId="1079540429" sldId="513"/>
            <ac:spMk id="142" creationId="{5DD98F5D-C68D-4BE7-A435-A44F37B68DDE}"/>
          </ac:spMkLst>
        </pc:spChg>
        <pc:spChg chg="del mod">
          <ac:chgData name="zur bonsen georg" userId="5444515566c7376a" providerId="LiveId" clId="{18CD7E6B-2C8E-405B-A237-843B9FC9D457}" dt="2022-04-18T07:34:44.280" v="6766" actId="478"/>
          <ac:spMkLst>
            <pc:docMk/>
            <pc:sldMk cId="1079540429" sldId="513"/>
            <ac:spMk id="143" creationId="{5025C97A-883E-478F-87E8-E433DD5B960B}"/>
          </ac:spMkLst>
        </pc:spChg>
        <pc:cxnChg chg="del">
          <ac:chgData name="zur bonsen georg" userId="5444515566c7376a" providerId="LiveId" clId="{18CD7E6B-2C8E-405B-A237-843B9FC9D457}" dt="2022-04-18T07:34:06.695" v="6761" actId="478"/>
          <ac:cxnSpMkLst>
            <pc:docMk/>
            <pc:sldMk cId="1079540429" sldId="513"/>
            <ac:cxnSpMk id="83" creationId="{D0D91D79-99C0-4F87-924C-90F084C7D7B7}"/>
          </ac:cxnSpMkLst>
        </pc:cxnChg>
        <pc:cxnChg chg="del">
          <ac:chgData name="zur bonsen georg" userId="5444515566c7376a" providerId="LiveId" clId="{18CD7E6B-2C8E-405B-A237-843B9FC9D457}" dt="2022-04-18T07:34:06.695" v="6761" actId="478"/>
          <ac:cxnSpMkLst>
            <pc:docMk/>
            <pc:sldMk cId="1079540429" sldId="513"/>
            <ac:cxnSpMk id="84" creationId="{A0CD7589-058D-4D03-B0E5-BE7A67374389}"/>
          </ac:cxnSpMkLst>
        </pc:cxnChg>
      </pc:sldChg>
      <pc:sldChg chg="addSp delSp modSp add mod">
        <pc:chgData name="zur bonsen georg" userId="5444515566c7376a" providerId="LiveId" clId="{18CD7E6B-2C8E-405B-A237-843B9FC9D457}" dt="2022-04-18T16:28:41.553" v="9589" actId="20577"/>
        <pc:sldMkLst>
          <pc:docMk/>
          <pc:sldMk cId="1841391240" sldId="513"/>
        </pc:sldMkLst>
        <pc:spChg chg="mod">
          <ac:chgData name="zur bonsen georg" userId="5444515566c7376a" providerId="LiveId" clId="{18CD7E6B-2C8E-405B-A237-843B9FC9D457}" dt="2022-04-18T16:28:41.553" v="9589" actId="20577"/>
          <ac:spMkLst>
            <pc:docMk/>
            <pc:sldMk cId="1841391240" sldId="513"/>
            <ac:spMk id="2" creationId="{00000000-0000-0000-0000-000000000000}"/>
          </ac:spMkLst>
        </pc:spChg>
        <pc:spChg chg="add del">
          <ac:chgData name="zur bonsen georg" userId="5444515566c7376a" providerId="LiveId" clId="{18CD7E6B-2C8E-405B-A237-843B9FC9D457}" dt="2022-04-18T16:26:31.165" v="9528" actId="478"/>
          <ac:spMkLst>
            <pc:docMk/>
            <pc:sldMk cId="1841391240" sldId="513"/>
            <ac:spMk id="15" creationId="{6363B55E-A0DD-4F04-B26B-EE0CF4163EFB}"/>
          </ac:spMkLst>
        </pc:spChg>
        <pc:spChg chg="add del">
          <ac:chgData name="zur bonsen georg" userId="5444515566c7376a" providerId="LiveId" clId="{18CD7E6B-2C8E-405B-A237-843B9FC9D457}" dt="2022-04-18T16:26:31.165" v="9528" actId="478"/>
          <ac:spMkLst>
            <pc:docMk/>
            <pc:sldMk cId="1841391240" sldId="513"/>
            <ac:spMk id="16" creationId="{24DF15E2-8494-4CD4-97B9-0587F72A4C67}"/>
          </ac:spMkLst>
        </pc:spChg>
        <pc:spChg chg="add del mod">
          <ac:chgData name="zur bonsen georg" userId="5444515566c7376a" providerId="LiveId" clId="{18CD7E6B-2C8E-405B-A237-843B9FC9D457}" dt="2022-04-18T14:41:28.558" v="8691" actId="21"/>
          <ac:spMkLst>
            <pc:docMk/>
            <pc:sldMk cId="1841391240" sldId="513"/>
            <ac:spMk id="17" creationId="{308AF181-5B63-40FE-ACF5-DC8224A8F133}"/>
          </ac:spMkLst>
        </pc:spChg>
        <pc:spChg chg="add mod">
          <ac:chgData name="zur bonsen georg" userId="5444515566c7376a" providerId="LiveId" clId="{18CD7E6B-2C8E-405B-A237-843B9FC9D457}" dt="2022-04-18T14:41:30.029" v="8693"/>
          <ac:spMkLst>
            <pc:docMk/>
            <pc:sldMk cId="1841391240" sldId="513"/>
            <ac:spMk id="18" creationId="{CD6ABD94-E5B6-4FE1-919E-4A756D0BE67A}"/>
          </ac:spMkLst>
        </pc:spChg>
        <pc:spChg chg="add del mod">
          <ac:chgData name="zur bonsen georg" userId="5444515566c7376a" providerId="LiveId" clId="{18CD7E6B-2C8E-405B-A237-843B9FC9D457}" dt="2022-04-18T16:26:34.541" v="9529" actId="478"/>
          <ac:spMkLst>
            <pc:docMk/>
            <pc:sldMk cId="1841391240" sldId="513"/>
            <ac:spMk id="19" creationId="{2E641BB1-5A01-4970-834F-C74E96619071}"/>
          </ac:spMkLst>
        </pc:spChg>
        <pc:spChg chg="add mod">
          <ac:chgData name="zur bonsen georg" userId="5444515566c7376a" providerId="LiveId" clId="{18CD7E6B-2C8E-405B-A237-843B9FC9D457}" dt="2022-04-18T16:26:39.920" v="9568" actId="1035"/>
          <ac:spMkLst>
            <pc:docMk/>
            <pc:sldMk cId="1841391240" sldId="513"/>
            <ac:spMk id="20" creationId="{0ACD5D2F-9466-46C2-BE68-FB771B55134F}"/>
          </ac:spMkLst>
        </pc:spChg>
        <pc:spChg chg="add mod">
          <ac:chgData name="zur bonsen georg" userId="5444515566c7376a" providerId="LiveId" clId="{18CD7E6B-2C8E-405B-A237-843B9FC9D457}" dt="2022-04-18T16:26:39.920" v="9568" actId="1035"/>
          <ac:spMkLst>
            <pc:docMk/>
            <pc:sldMk cId="1841391240" sldId="513"/>
            <ac:spMk id="21" creationId="{4A5C35A6-C202-4799-87C1-FEC2A6E6E514}"/>
          </ac:spMkLst>
        </pc:spChg>
        <pc:spChg chg="add mod">
          <ac:chgData name="zur bonsen georg" userId="5444515566c7376a" providerId="LiveId" clId="{18CD7E6B-2C8E-405B-A237-843B9FC9D457}" dt="2022-04-18T16:26:39.920" v="9568" actId="1035"/>
          <ac:spMkLst>
            <pc:docMk/>
            <pc:sldMk cId="1841391240" sldId="513"/>
            <ac:spMk id="22" creationId="{6FE43969-344E-4790-ADCE-A2BB49BADBBE}"/>
          </ac:spMkLst>
        </pc:spChg>
        <pc:spChg chg="add del">
          <ac:chgData name="zur bonsen georg" userId="5444515566c7376a" providerId="LiveId" clId="{18CD7E6B-2C8E-405B-A237-843B9FC9D457}" dt="2022-04-18T16:26:31.165" v="9528" actId="478"/>
          <ac:spMkLst>
            <pc:docMk/>
            <pc:sldMk cId="1841391240" sldId="513"/>
            <ac:spMk id="25" creationId="{A32A9BA3-6FAF-4251-AA22-942116015580}"/>
          </ac:spMkLst>
        </pc:spChg>
        <pc:spChg chg="add mod">
          <ac:chgData name="zur bonsen georg" userId="5444515566c7376a" providerId="LiveId" clId="{18CD7E6B-2C8E-405B-A237-843B9FC9D457}" dt="2022-04-18T16:26:39.920" v="9568" actId="1035"/>
          <ac:spMkLst>
            <pc:docMk/>
            <pc:sldMk cId="1841391240" sldId="513"/>
            <ac:spMk id="31" creationId="{226E8BC4-EB97-4613-B3B1-2871B43C7114}"/>
          </ac:spMkLst>
        </pc:spChg>
        <pc:spChg chg="add del mod">
          <ac:chgData name="zur bonsen georg" userId="5444515566c7376a" providerId="LiveId" clId="{18CD7E6B-2C8E-405B-A237-843B9FC9D457}" dt="2022-04-18T15:13:36.170" v="8997" actId="478"/>
          <ac:spMkLst>
            <pc:docMk/>
            <pc:sldMk cId="1841391240" sldId="513"/>
            <ac:spMk id="32" creationId="{0B40B168-5499-4534-AFD1-D13DBADB2944}"/>
          </ac:spMkLst>
        </pc:spChg>
        <pc:spChg chg="add mod">
          <ac:chgData name="zur bonsen georg" userId="5444515566c7376a" providerId="LiveId" clId="{18CD7E6B-2C8E-405B-A237-843B9FC9D457}" dt="2022-04-18T16:26:39.920" v="9568" actId="1035"/>
          <ac:spMkLst>
            <pc:docMk/>
            <pc:sldMk cId="1841391240" sldId="513"/>
            <ac:spMk id="34" creationId="{589D22FF-67D3-4B5B-8976-2F25CC8CFF72}"/>
          </ac:spMkLst>
        </pc:spChg>
        <pc:spChg chg="del">
          <ac:chgData name="zur bonsen georg" userId="5444515566c7376a" providerId="LiveId" clId="{18CD7E6B-2C8E-405B-A237-843B9FC9D457}" dt="2022-04-18T14:41:29.791" v="8692" actId="478"/>
          <ac:spMkLst>
            <pc:docMk/>
            <pc:sldMk cId="1841391240" sldId="513"/>
            <ac:spMk id="35" creationId="{E6FD1F8A-1E29-4082-BD8E-B68439FB0EC7}"/>
          </ac:spMkLst>
        </pc:spChg>
        <pc:spChg chg="add mod">
          <ac:chgData name="zur bonsen georg" userId="5444515566c7376a" providerId="LiveId" clId="{18CD7E6B-2C8E-405B-A237-843B9FC9D457}" dt="2022-04-18T16:26:39.920" v="9568" actId="1035"/>
          <ac:spMkLst>
            <pc:docMk/>
            <pc:sldMk cId="1841391240" sldId="513"/>
            <ac:spMk id="36" creationId="{C2977F68-7F4D-4C9E-8588-62C40CEE4B1D}"/>
          </ac:spMkLst>
        </pc:spChg>
        <pc:spChg chg="add del">
          <ac:chgData name="zur bonsen georg" userId="5444515566c7376a" providerId="LiveId" clId="{18CD7E6B-2C8E-405B-A237-843B9FC9D457}" dt="2022-04-18T16:26:31.165" v="9528" actId="478"/>
          <ac:spMkLst>
            <pc:docMk/>
            <pc:sldMk cId="1841391240" sldId="513"/>
            <ac:spMk id="37" creationId="{6E1BCBB0-D175-4259-B26F-C597A81DC306}"/>
          </ac:spMkLst>
        </pc:spChg>
        <pc:spChg chg="add mod">
          <ac:chgData name="zur bonsen georg" userId="5444515566c7376a" providerId="LiveId" clId="{18CD7E6B-2C8E-405B-A237-843B9FC9D457}" dt="2022-04-18T16:26:39.920" v="9568" actId="1035"/>
          <ac:spMkLst>
            <pc:docMk/>
            <pc:sldMk cId="1841391240" sldId="513"/>
            <ac:spMk id="38" creationId="{D99B0301-6E4C-48BF-ACEE-E17BE828AD2F}"/>
          </ac:spMkLst>
        </pc:spChg>
        <pc:spChg chg="add del">
          <ac:chgData name="zur bonsen georg" userId="5444515566c7376a" providerId="LiveId" clId="{18CD7E6B-2C8E-405B-A237-843B9FC9D457}" dt="2022-04-18T16:26:31.165" v="9528" actId="478"/>
          <ac:spMkLst>
            <pc:docMk/>
            <pc:sldMk cId="1841391240" sldId="513"/>
            <ac:spMk id="39" creationId="{3DE79C33-9C3E-4819-BD35-A6EAA83F0B65}"/>
          </ac:spMkLst>
        </pc:spChg>
        <pc:spChg chg="add mod">
          <ac:chgData name="zur bonsen georg" userId="5444515566c7376a" providerId="LiveId" clId="{18CD7E6B-2C8E-405B-A237-843B9FC9D457}" dt="2022-04-18T16:26:39.920" v="9568" actId="1035"/>
          <ac:spMkLst>
            <pc:docMk/>
            <pc:sldMk cId="1841391240" sldId="513"/>
            <ac:spMk id="40" creationId="{1931DDB2-070E-41B6-AE42-46B74B1FB6F3}"/>
          </ac:spMkLst>
        </pc:spChg>
        <pc:spChg chg="add mod">
          <ac:chgData name="zur bonsen georg" userId="5444515566c7376a" providerId="LiveId" clId="{18CD7E6B-2C8E-405B-A237-843B9FC9D457}" dt="2022-04-18T16:26:39.920" v="9568" actId="1035"/>
          <ac:spMkLst>
            <pc:docMk/>
            <pc:sldMk cId="1841391240" sldId="513"/>
            <ac:spMk id="41" creationId="{C102D107-AC2C-4A2A-AEB5-E9FCF73ED5E8}"/>
          </ac:spMkLst>
        </pc:spChg>
        <pc:spChg chg="add mod">
          <ac:chgData name="zur bonsen georg" userId="5444515566c7376a" providerId="LiveId" clId="{18CD7E6B-2C8E-405B-A237-843B9FC9D457}" dt="2022-04-18T16:26:39.920" v="9568" actId="1035"/>
          <ac:spMkLst>
            <pc:docMk/>
            <pc:sldMk cId="1841391240" sldId="513"/>
            <ac:spMk id="42" creationId="{B932074D-067C-43AF-93B1-B237A140835C}"/>
          </ac:spMkLst>
        </pc:spChg>
        <pc:spChg chg="add mod">
          <ac:chgData name="zur bonsen georg" userId="5444515566c7376a" providerId="LiveId" clId="{18CD7E6B-2C8E-405B-A237-843B9FC9D457}" dt="2022-04-18T16:27:02.705" v="9578" actId="20577"/>
          <ac:spMkLst>
            <pc:docMk/>
            <pc:sldMk cId="1841391240" sldId="513"/>
            <ac:spMk id="43" creationId="{2C58D9B2-1600-472D-9EDB-E447A2895348}"/>
          </ac:spMkLst>
        </pc:spChg>
        <pc:spChg chg="add del">
          <ac:chgData name="zur bonsen georg" userId="5444515566c7376a" providerId="LiveId" clId="{18CD7E6B-2C8E-405B-A237-843B9FC9D457}" dt="2022-04-18T16:26:31.165" v="9528" actId="478"/>
          <ac:spMkLst>
            <pc:docMk/>
            <pc:sldMk cId="1841391240" sldId="513"/>
            <ac:spMk id="66" creationId="{3ABCAEDF-CBB1-465E-8102-CBAACAAA9356}"/>
          </ac:spMkLst>
        </pc:spChg>
        <pc:spChg chg="add del">
          <ac:chgData name="zur bonsen georg" userId="5444515566c7376a" providerId="LiveId" clId="{18CD7E6B-2C8E-405B-A237-843B9FC9D457}" dt="2022-04-18T16:26:31.165" v="9528" actId="478"/>
          <ac:spMkLst>
            <pc:docMk/>
            <pc:sldMk cId="1841391240" sldId="513"/>
            <ac:spMk id="70" creationId="{10C88A69-70FD-476B-BC65-029D09FFCE3F}"/>
          </ac:spMkLst>
        </pc:spChg>
        <pc:spChg chg="add del">
          <ac:chgData name="zur bonsen georg" userId="5444515566c7376a" providerId="LiveId" clId="{18CD7E6B-2C8E-405B-A237-843B9FC9D457}" dt="2022-04-18T16:26:31.165" v="9528" actId="478"/>
          <ac:spMkLst>
            <pc:docMk/>
            <pc:sldMk cId="1841391240" sldId="513"/>
            <ac:spMk id="72" creationId="{AA7BECD8-F4C9-4BB8-A25E-4F37FEEBFF73}"/>
          </ac:spMkLst>
        </pc:spChg>
        <pc:spChg chg="add del">
          <ac:chgData name="zur bonsen georg" userId="5444515566c7376a" providerId="LiveId" clId="{18CD7E6B-2C8E-405B-A237-843B9FC9D457}" dt="2022-04-18T16:26:31.165" v="9528" actId="478"/>
          <ac:spMkLst>
            <pc:docMk/>
            <pc:sldMk cId="1841391240" sldId="513"/>
            <ac:spMk id="113" creationId="{69E15E5F-9525-4135-821B-6CDE0D1CB24D}"/>
          </ac:spMkLst>
        </pc:spChg>
        <pc:cxnChg chg="add mod">
          <ac:chgData name="zur bonsen georg" userId="5444515566c7376a" providerId="LiveId" clId="{18CD7E6B-2C8E-405B-A237-843B9FC9D457}" dt="2022-04-18T16:26:39.920" v="9568" actId="1035"/>
          <ac:cxnSpMkLst>
            <pc:docMk/>
            <pc:sldMk cId="1841391240" sldId="513"/>
            <ac:cxnSpMk id="23" creationId="{DC3BDD63-8417-4E77-8ABA-29991766C581}"/>
          </ac:cxnSpMkLst>
        </pc:cxnChg>
        <pc:cxnChg chg="add mod">
          <ac:chgData name="zur bonsen georg" userId="5444515566c7376a" providerId="LiveId" clId="{18CD7E6B-2C8E-405B-A237-843B9FC9D457}" dt="2022-04-18T16:26:39.920" v="9568" actId="1035"/>
          <ac:cxnSpMkLst>
            <pc:docMk/>
            <pc:sldMk cId="1841391240" sldId="513"/>
            <ac:cxnSpMk id="26" creationId="{08278BCF-5D50-463B-9BFF-7F810B6E2EE0}"/>
          </ac:cxnSpMkLst>
        </pc:cxnChg>
        <pc:cxnChg chg="add mod">
          <ac:chgData name="zur bonsen georg" userId="5444515566c7376a" providerId="LiveId" clId="{18CD7E6B-2C8E-405B-A237-843B9FC9D457}" dt="2022-04-18T16:26:39.920" v="9568" actId="1035"/>
          <ac:cxnSpMkLst>
            <pc:docMk/>
            <pc:sldMk cId="1841391240" sldId="513"/>
            <ac:cxnSpMk id="28" creationId="{195B627C-358A-4EC7-939A-4B00634E1B10}"/>
          </ac:cxnSpMkLst>
        </pc:cxnChg>
        <pc:cxnChg chg="mod">
          <ac:chgData name="zur bonsen georg" userId="5444515566c7376a" providerId="LiveId" clId="{18CD7E6B-2C8E-405B-A237-843B9FC9D457}" dt="2022-04-18T16:26:39.920" v="9568" actId="1035"/>
          <ac:cxnSpMkLst>
            <pc:docMk/>
            <pc:sldMk cId="1841391240" sldId="513"/>
            <ac:cxnSpMk id="63" creationId="{EFBFE234-A777-42B3-B97B-9C4B44000D41}"/>
          </ac:cxnSpMkLst>
        </pc:cxnChg>
        <pc:cxnChg chg="add del mod">
          <ac:chgData name="zur bonsen georg" userId="5444515566c7376a" providerId="LiveId" clId="{18CD7E6B-2C8E-405B-A237-843B9FC9D457}" dt="2022-04-18T16:26:31.165" v="9528" actId="478"/>
          <ac:cxnSpMkLst>
            <pc:docMk/>
            <pc:sldMk cId="1841391240" sldId="513"/>
            <ac:cxnSpMk id="67" creationId="{20A55B09-D86E-4FB5-8BE5-BE84F5EAC408}"/>
          </ac:cxnSpMkLst>
        </pc:cxnChg>
        <pc:cxnChg chg="add del">
          <ac:chgData name="zur bonsen georg" userId="5444515566c7376a" providerId="LiveId" clId="{18CD7E6B-2C8E-405B-A237-843B9FC9D457}" dt="2022-04-18T16:26:31.165" v="9528" actId="478"/>
          <ac:cxnSpMkLst>
            <pc:docMk/>
            <pc:sldMk cId="1841391240" sldId="513"/>
            <ac:cxnSpMk id="114" creationId="{DC2FC9AC-EC14-43A0-AB3C-158A9F3C0158}"/>
          </ac:cxnSpMkLst>
        </pc:cxnChg>
        <pc:cxnChg chg="add del">
          <ac:chgData name="zur bonsen georg" userId="5444515566c7376a" providerId="LiveId" clId="{18CD7E6B-2C8E-405B-A237-843B9FC9D457}" dt="2022-04-18T16:26:31.165" v="9528" actId="478"/>
          <ac:cxnSpMkLst>
            <pc:docMk/>
            <pc:sldMk cId="1841391240" sldId="513"/>
            <ac:cxnSpMk id="124" creationId="{81E93DEE-B453-4DF5-94E8-73BF4C0D46DA}"/>
          </ac:cxnSpMkLst>
        </pc:cxnChg>
      </pc:sldChg>
      <pc:sldChg chg="new del">
        <pc:chgData name="zur bonsen georg" userId="5444515566c7376a" providerId="LiveId" clId="{18CD7E6B-2C8E-405B-A237-843B9FC9D457}" dt="2022-04-18T13:07:49.373" v="7118" actId="680"/>
        <pc:sldMkLst>
          <pc:docMk/>
          <pc:sldMk cId="2560189662" sldId="513"/>
        </pc:sldMkLst>
      </pc:sldChg>
      <pc:sldChg chg="new del">
        <pc:chgData name="zur bonsen georg" userId="5444515566c7376a" providerId="LiveId" clId="{18CD7E6B-2C8E-405B-A237-843B9FC9D457}" dt="2022-04-18T13:09:11.717" v="7240" actId="680"/>
        <pc:sldMkLst>
          <pc:docMk/>
          <pc:sldMk cId="2808127128" sldId="513"/>
        </pc:sldMkLst>
      </pc:sldChg>
      <pc:sldChg chg="modSp add mod ord">
        <pc:chgData name="zur bonsen georg" userId="5444515566c7376a" providerId="LiveId" clId="{18CD7E6B-2C8E-405B-A237-843B9FC9D457}" dt="2022-04-24T09:02:48.420" v="9691"/>
        <pc:sldMkLst>
          <pc:docMk/>
          <pc:sldMk cId="1674087842" sldId="514"/>
        </pc:sldMkLst>
        <pc:spChg chg="mod">
          <ac:chgData name="zur bonsen georg" userId="5444515566c7376a" providerId="LiveId" clId="{18CD7E6B-2C8E-405B-A237-843B9FC9D457}" dt="2022-04-24T09:02:19.381" v="9686" actId="20577"/>
          <ac:spMkLst>
            <pc:docMk/>
            <pc:sldMk cId="1674087842" sldId="514"/>
            <ac:spMk id="2" creationId="{00000000-0000-0000-0000-000000000000}"/>
          </ac:spMkLst>
        </pc:spChg>
      </pc:sldChg>
      <pc:sldChg chg="add">
        <pc:chgData name="zur bonsen georg" userId="5444515566c7376a" providerId="LiveId" clId="{18CD7E6B-2C8E-405B-A237-843B9FC9D457}" dt="2022-04-24T09:11:49.033" v="9841" actId="2890"/>
        <pc:sldMkLst>
          <pc:docMk/>
          <pc:sldMk cId="1354036346" sldId="515"/>
        </pc:sldMkLst>
      </pc:sldChg>
      <pc:sldChg chg="addSp delSp modSp add mod">
        <pc:chgData name="zur bonsen georg" userId="5444515566c7376a" providerId="LiveId" clId="{18CD7E6B-2C8E-405B-A237-843B9FC9D457}" dt="2022-04-24T09:58:18.166" v="11149" actId="20577"/>
        <pc:sldMkLst>
          <pc:docMk/>
          <pc:sldMk cId="486507416" sldId="516"/>
        </pc:sldMkLst>
        <pc:spChg chg="mod">
          <ac:chgData name="zur bonsen georg" userId="5444515566c7376a" providerId="LiveId" clId="{18CD7E6B-2C8E-405B-A237-843B9FC9D457}" dt="2022-04-24T09:45:29.415" v="10752" actId="20577"/>
          <ac:spMkLst>
            <pc:docMk/>
            <pc:sldMk cId="486507416" sldId="516"/>
            <ac:spMk id="2" creationId="{00000000-0000-0000-0000-000000000000}"/>
          </ac:spMkLst>
        </pc:spChg>
        <pc:spChg chg="add mo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8" creationId="{889D2F18-1ED3-4699-B6EB-7D9715CEA0EF}"/>
          </ac:spMkLst>
        </pc:spChg>
        <pc:spChg chg="del">
          <ac:chgData name="zur bonsen georg" userId="5444515566c7376a" providerId="LiveId" clId="{18CD7E6B-2C8E-405B-A237-843B9FC9D457}" dt="2022-04-24T09:12:12.097" v="9850" actId="478"/>
          <ac:spMkLst>
            <pc:docMk/>
            <pc:sldMk cId="486507416" sldId="516"/>
            <ac:spMk id="18" creationId="{CD6ABD94-E5B6-4FE1-919E-4A756D0BE67A}"/>
          </ac:spMkLst>
        </pc:spChg>
        <pc:spChg chg="add del mod">
          <ac:chgData name="zur bonsen georg" userId="5444515566c7376a" providerId="LiveId" clId="{18CD7E6B-2C8E-405B-A237-843B9FC9D457}" dt="2022-04-24T09:43:24.415" v="10737" actId="478"/>
          <ac:spMkLst>
            <pc:docMk/>
            <pc:sldMk cId="486507416" sldId="516"/>
            <ac:spMk id="19" creationId="{71956BA9-98AD-4B35-B205-A3A09A5B3CF8}"/>
          </ac:spMkLst>
        </pc:spChg>
        <pc:spChg chg="del">
          <ac:chgData name="zur bonsen georg" userId="5444515566c7376a" providerId="LiveId" clId="{18CD7E6B-2C8E-405B-A237-843B9FC9D457}" dt="2022-04-24T09:12:12.097" v="9850" actId="478"/>
          <ac:spMkLst>
            <pc:docMk/>
            <pc:sldMk cId="486507416" sldId="516"/>
            <ac:spMk id="20" creationId="{0ACD5D2F-9466-46C2-BE68-FB771B55134F}"/>
          </ac:spMkLst>
        </pc:spChg>
        <pc:spChg chg="del">
          <ac:chgData name="zur bonsen georg" userId="5444515566c7376a" providerId="LiveId" clId="{18CD7E6B-2C8E-405B-A237-843B9FC9D457}" dt="2022-04-24T09:12:12.097" v="9850" actId="478"/>
          <ac:spMkLst>
            <pc:docMk/>
            <pc:sldMk cId="486507416" sldId="516"/>
            <ac:spMk id="21" creationId="{4A5C35A6-C202-4799-87C1-FEC2A6E6E514}"/>
          </ac:spMkLst>
        </pc:spChg>
        <pc:spChg chg="del">
          <ac:chgData name="zur bonsen georg" userId="5444515566c7376a" providerId="LiveId" clId="{18CD7E6B-2C8E-405B-A237-843B9FC9D457}" dt="2022-04-24T09:12:12.097" v="9850" actId="478"/>
          <ac:spMkLst>
            <pc:docMk/>
            <pc:sldMk cId="486507416" sldId="516"/>
            <ac:spMk id="22" creationId="{6FE43969-344E-4790-ADCE-A2BB49BADBBE}"/>
          </ac:spMkLst>
        </pc:spChg>
        <pc:spChg chg="add mo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24" creationId="{3ED4B5A5-B74F-409B-B444-4889A1BBB5CD}"/>
          </ac:spMkLst>
        </pc:spChg>
        <pc:spChg chg="add mod ord topLvl">
          <ac:chgData name="zur bonsen georg" userId="5444515566c7376a" providerId="LiveId" clId="{18CD7E6B-2C8E-405B-A237-843B9FC9D457}" dt="2022-04-24T09:47:57.415" v="10854" actId="14100"/>
          <ac:spMkLst>
            <pc:docMk/>
            <pc:sldMk cId="486507416" sldId="516"/>
            <ac:spMk id="25" creationId="{706CEEAD-4E9E-4564-912D-BD0F1A60239B}"/>
          </ac:spMkLst>
        </pc:spChg>
        <pc:spChg chg="add mod">
          <ac:chgData name="zur bonsen georg" userId="5444515566c7376a" providerId="LiveId" clId="{18CD7E6B-2C8E-405B-A237-843B9FC9D457}" dt="2022-04-24T09:34:25.777" v="10265" actId="14100"/>
          <ac:spMkLst>
            <pc:docMk/>
            <pc:sldMk cId="486507416" sldId="516"/>
            <ac:spMk id="27" creationId="{C845053D-E8BC-4208-87F1-7CFD3E8C9182}"/>
          </ac:spMkLst>
        </pc:spChg>
        <pc:spChg chg="del">
          <ac:chgData name="zur bonsen georg" userId="5444515566c7376a" providerId="LiveId" clId="{18CD7E6B-2C8E-405B-A237-843B9FC9D457}" dt="2022-04-24T09:12:12.097" v="9850" actId="478"/>
          <ac:spMkLst>
            <pc:docMk/>
            <pc:sldMk cId="486507416" sldId="516"/>
            <ac:spMk id="31" creationId="{226E8BC4-EB97-4613-B3B1-2871B43C7114}"/>
          </ac:spMkLst>
        </pc:spChg>
        <pc:spChg chg="del">
          <ac:chgData name="zur bonsen georg" userId="5444515566c7376a" providerId="LiveId" clId="{18CD7E6B-2C8E-405B-A237-843B9FC9D457}" dt="2022-04-24T09:12:12.097" v="9850" actId="478"/>
          <ac:spMkLst>
            <pc:docMk/>
            <pc:sldMk cId="486507416" sldId="516"/>
            <ac:spMk id="34" creationId="{589D22FF-67D3-4B5B-8976-2F25CC8CFF72}"/>
          </ac:spMkLst>
        </pc:spChg>
        <pc:spChg chg="del">
          <ac:chgData name="zur bonsen georg" userId="5444515566c7376a" providerId="LiveId" clId="{18CD7E6B-2C8E-405B-A237-843B9FC9D457}" dt="2022-04-24T09:12:12.097" v="9850" actId="478"/>
          <ac:spMkLst>
            <pc:docMk/>
            <pc:sldMk cId="486507416" sldId="516"/>
            <ac:spMk id="36" creationId="{C2977F68-7F4D-4C9E-8588-62C40CEE4B1D}"/>
          </ac:spMkLst>
        </pc:spChg>
        <pc:spChg chg="del">
          <ac:chgData name="zur bonsen georg" userId="5444515566c7376a" providerId="LiveId" clId="{18CD7E6B-2C8E-405B-A237-843B9FC9D457}" dt="2022-04-24T09:12:12.097" v="9850" actId="478"/>
          <ac:spMkLst>
            <pc:docMk/>
            <pc:sldMk cId="486507416" sldId="516"/>
            <ac:spMk id="38" creationId="{D99B0301-6E4C-48BF-ACEE-E17BE828AD2F}"/>
          </ac:spMkLst>
        </pc:spChg>
        <pc:spChg chg="del">
          <ac:chgData name="zur bonsen georg" userId="5444515566c7376a" providerId="LiveId" clId="{18CD7E6B-2C8E-405B-A237-843B9FC9D457}" dt="2022-04-24T09:12:12.097" v="9850" actId="478"/>
          <ac:spMkLst>
            <pc:docMk/>
            <pc:sldMk cId="486507416" sldId="516"/>
            <ac:spMk id="40" creationId="{1931DDB2-070E-41B6-AE42-46B74B1FB6F3}"/>
          </ac:spMkLst>
        </pc:spChg>
        <pc:spChg chg="del">
          <ac:chgData name="zur bonsen georg" userId="5444515566c7376a" providerId="LiveId" clId="{18CD7E6B-2C8E-405B-A237-843B9FC9D457}" dt="2022-04-24T09:12:12.097" v="9850" actId="478"/>
          <ac:spMkLst>
            <pc:docMk/>
            <pc:sldMk cId="486507416" sldId="516"/>
            <ac:spMk id="41" creationId="{C102D107-AC2C-4A2A-AEB5-E9FCF73ED5E8}"/>
          </ac:spMkLst>
        </pc:spChg>
        <pc:spChg chg="del">
          <ac:chgData name="zur bonsen georg" userId="5444515566c7376a" providerId="LiveId" clId="{18CD7E6B-2C8E-405B-A237-843B9FC9D457}" dt="2022-04-24T09:12:12.097" v="9850" actId="478"/>
          <ac:spMkLst>
            <pc:docMk/>
            <pc:sldMk cId="486507416" sldId="516"/>
            <ac:spMk id="42" creationId="{B932074D-067C-43AF-93B1-B237A140835C}"/>
          </ac:spMkLst>
        </pc:spChg>
        <pc:spChg chg="del">
          <ac:chgData name="zur bonsen georg" userId="5444515566c7376a" providerId="LiveId" clId="{18CD7E6B-2C8E-405B-A237-843B9FC9D457}" dt="2022-04-24T09:12:12.097" v="9850" actId="478"/>
          <ac:spMkLst>
            <pc:docMk/>
            <pc:sldMk cId="486507416" sldId="516"/>
            <ac:spMk id="43" creationId="{2C58D9B2-1600-472D-9EDB-E447A2895348}"/>
          </ac:spMkLst>
        </pc:spChg>
        <pc:spChg chg="add mod">
          <ac:chgData name="zur bonsen georg" userId="5444515566c7376a" providerId="LiveId" clId="{18CD7E6B-2C8E-405B-A237-843B9FC9D457}" dt="2022-04-24T09:53:40.734" v="11135" actId="1038"/>
          <ac:spMkLst>
            <pc:docMk/>
            <pc:sldMk cId="486507416" sldId="516"/>
            <ac:spMk id="52" creationId="{203B631C-942B-432D-8B61-B635D8DDA59C}"/>
          </ac:spMkLst>
        </pc:spChg>
        <pc:spChg chg="add mod">
          <ac:chgData name="zur bonsen georg" userId="5444515566c7376a" providerId="LiveId" clId="{18CD7E6B-2C8E-405B-A237-843B9FC9D457}" dt="2022-04-24T09:47:26.777" v="10850" actId="14100"/>
          <ac:spMkLst>
            <pc:docMk/>
            <pc:sldMk cId="486507416" sldId="516"/>
            <ac:spMk id="53" creationId="{8F312EE4-9DB1-4852-A44F-375C657AF82D}"/>
          </ac:spMkLst>
        </pc:spChg>
        <pc:spChg chg="add mod">
          <ac:chgData name="zur bonsen georg" userId="5444515566c7376a" providerId="LiveId" clId="{18CD7E6B-2C8E-405B-A237-843B9FC9D457}" dt="2022-04-24T09:30:19.482" v="10141" actId="1038"/>
          <ac:spMkLst>
            <pc:docMk/>
            <pc:sldMk cId="486507416" sldId="516"/>
            <ac:spMk id="54" creationId="{ABB56097-DBC1-402E-8CDB-FBFE423B776F}"/>
          </ac:spMkLst>
        </pc:spChg>
        <pc:spChg chg="add mo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55" creationId="{6E7D0383-3014-4FA9-BB4E-BF9BA54A5667}"/>
          </ac:spMkLst>
        </pc:spChg>
        <pc:spChg chg="add mo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56" creationId="{AC5C75F6-33B2-4EDE-B006-0060F2327EA3}"/>
          </ac:spMkLst>
        </pc:spChg>
        <pc:spChg chg="add mo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57" creationId="{65E122B7-A6D3-4441-9F85-A0AD6AB86F18}"/>
          </ac:spMkLst>
        </pc:spChg>
        <pc:spChg chg="add mo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58" creationId="{2EE81BD3-0A03-432B-BC28-2BFE9870D85F}"/>
          </ac:spMkLst>
        </pc:spChg>
        <pc:spChg chg="add mo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59" creationId="{9E832CBF-6367-4A1B-9DE0-9A3AC016E9CA}"/>
          </ac:spMkLst>
        </pc:spChg>
        <pc:spChg chg="add mo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60" creationId="{283CA7DD-F498-4AF7-8AC2-8951C401642B}"/>
          </ac:spMkLst>
        </pc:spChg>
        <pc:spChg chg="add mod">
          <ac:chgData name="zur bonsen georg" userId="5444515566c7376a" providerId="LiveId" clId="{18CD7E6B-2C8E-405B-A237-843B9FC9D457}" dt="2022-04-24T09:58:18.166" v="11149" actId="20577"/>
          <ac:spMkLst>
            <pc:docMk/>
            <pc:sldMk cId="486507416" sldId="516"/>
            <ac:spMk id="61" creationId="{9FBE586E-4B6F-4673-BA29-204C64B2DE17}"/>
          </ac:spMkLst>
        </pc:spChg>
        <pc:spChg chg="add del mod">
          <ac:chgData name="zur bonsen georg" userId="5444515566c7376a" providerId="LiveId" clId="{18CD7E6B-2C8E-405B-A237-843B9FC9D457}" dt="2022-04-24T09:32:59.338" v="10202" actId="478"/>
          <ac:spMkLst>
            <pc:docMk/>
            <pc:sldMk cId="486507416" sldId="516"/>
            <ac:spMk id="65" creationId="{8FD911D1-1390-4529-8255-6D85129CCA6C}"/>
          </ac:spMkLst>
        </pc:spChg>
        <pc:spChg chg="add mod or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66" creationId="{6D1F2D25-ABE1-4818-8B33-231026119194}"/>
          </ac:spMkLst>
        </pc:spChg>
        <pc:spChg chg="add del mod">
          <ac:chgData name="zur bonsen georg" userId="5444515566c7376a" providerId="LiveId" clId="{18CD7E6B-2C8E-405B-A237-843B9FC9D457}" dt="2022-04-24T09:33:47.897" v="10214" actId="478"/>
          <ac:spMkLst>
            <pc:docMk/>
            <pc:sldMk cId="486507416" sldId="516"/>
            <ac:spMk id="67" creationId="{63CD2D07-D7A0-4B51-99C9-24A6D4AB2BF8}"/>
          </ac:spMkLst>
        </pc:spChg>
        <pc:spChg chg="add del mod">
          <ac:chgData name="zur bonsen georg" userId="5444515566c7376a" providerId="LiveId" clId="{18CD7E6B-2C8E-405B-A237-843B9FC9D457}" dt="2022-04-24T09:33:47.897" v="10214" actId="478"/>
          <ac:spMkLst>
            <pc:docMk/>
            <pc:sldMk cId="486507416" sldId="516"/>
            <ac:spMk id="68" creationId="{568AE0A3-8779-42FE-8BFD-579DF378A9FC}"/>
          </ac:spMkLst>
        </pc:spChg>
        <pc:spChg chg="add mod or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80" creationId="{2AF1CC50-E014-473B-9166-66BF4F401249}"/>
          </ac:spMkLst>
        </pc:spChg>
        <pc:spChg chg="add mod or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81" creationId="{C25375C8-02A8-403B-86D9-DF185FAB96AC}"/>
          </ac:spMkLst>
        </pc:spChg>
        <pc:spChg chg="add mod or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82" creationId="{12670B64-5DC1-4053-AA72-D2604A2125BF}"/>
          </ac:spMkLst>
        </pc:spChg>
        <pc:spChg chg="add mod or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83" creationId="{5479034C-0BD4-4818-90DB-1C41533DFDE7}"/>
          </ac:spMkLst>
        </pc:spChg>
        <pc:spChg chg="add mod or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84" creationId="{3D26F88C-C519-4826-8307-24E0B1F632EB}"/>
          </ac:spMkLst>
        </pc:spChg>
        <pc:spChg chg="add mod or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85" creationId="{D46D7B0C-CD5C-4B12-B457-028F23892FBF}"/>
          </ac:spMkLst>
        </pc:spChg>
        <pc:spChg chg="add mod ord">
          <ac:chgData name="zur bonsen georg" userId="5444515566c7376a" providerId="LiveId" clId="{18CD7E6B-2C8E-405B-A237-843B9FC9D457}" dt="2022-04-24T09:48:31.625" v="10859" actId="14100"/>
          <ac:spMkLst>
            <pc:docMk/>
            <pc:sldMk cId="486507416" sldId="516"/>
            <ac:spMk id="86" creationId="{84589899-8688-4194-BE28-4C34319E6A01}"/>
          </ac:spMkLst>
        </pc:spChg>
        <pc:spChg chg="add mod or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87" creationId="{64B8A89A-74F0-49B9-BEE5-CB52E549C4E3}"/>
          </ac:spMkLst>
        </pc:spChg>
        <pc:spChg chg="add mod or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88" creationId="{FFAF3EF7-ECB1-4FA8-9FBF-EA2EB52B0995}"/>
          </ac:spMkLst>
        </pc:spChg>
        <pc:spChg chg="add mod or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89" creationId="{BA583704-8B95-4A43-99B4-6BC6B6B316D3}"/>
          </ac:spMkLst>
        </pc:spChg>
        <pc:spChg chg="add mod or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90" creationId="{273001C5-EBBF-4CB2-A520-D98228025B2C}"/>
          </ac:spMkLst>
        </pc:spChg>
        <pc:spChg chg="add mod or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91" creationId="{FE7BAECC-630B-4AD3-A536-0A3BB7554FD6}"/>
          </ac:spMkLst>
        </pc:spChg>
        <pc:spChg chg="add mod or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92" creationId="{3598A97A-FFF7-4401-AF47-428F444A41EA}"/>
          </ac:spMkLst>
        </pc:spChg>
        <pc:spChg chg="add mod or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93" creationId="{213A46E3-49EA-40D6-B6BB-13C81BA15319}"/>
          </ac:spMkLst>
        </pc:spChg>
        <pc:spChg chg="add mo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94" creationId="{24082245-76AD-45C5-B1CD-334773C3EE7E}"/>
          </ac:spMkLst>
        </pc:spChg>
        <pc:spChg chg="add mo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95" creationId="{C9DD8028-44B6-4262-B6DF-A3839B907D5C}"/>
          </ac:spMkLst>
        </pc:spChg>
        <pc:spChg chg="add mo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96" creationId="{59501D39-DC6A-40F2-AC0C-A3E08B8586C6}"/>
          </ac:spMkLst>
        </pc:spChg>
        <pc:spChg chg="add mod">
          <ac:chgData name="zur bonsen georg" userId="5444515566c7376a" providerId="LiveId" clId="{18CD7E6B-2C8E-405B-A237-843B9FC9D457}" dt="2022-04-24T09:48:54.364" v="10865" actId="20577"/>
          <ac:spMkLst>
            <pc:docMk/>
            <pc:sldMk cId="486507416" sldId="516"/>
            <ac:spMk id="97" creationId="{1BA0CAF0-DF6C-4E8A-A477-40E7F0EA5DD2}"/>
          </ac:spMkLst>
        </pc:spChg>
        <pc:spChg chg="add mod">
          <ac:chgData name="zur bonsen georg" userId="5444515566c7376a" providerId="LiveId" clId="{18CD7E6B-2C8E-405B-A237-843B9FC9D457}" dt="2022-04-24T09:54:07.562" v="11148" actId="1038"/>
          <ac:spMkLst>
            <pc:docMk/>
            <pc:sldMk cId="486507416" sldId="516"/>
            <ac:spMk id="98" creationId="{EF0569DC-8B42-4E32-A322-88A2C67D0C05}"/>
          </ac:spMkLst>
        </pc:spChg>
        <pc:spChg chg="add mod">
          <ac:chgData name="zur bonsen georg" userId="5444515566c7376a" providerId="LiveId" clId="{18CD7E6B-2C8E-405B-A237-843B9FC9D457}" dt="2022-04-24T09:53:53.080" v="11144" actId="1036"/>
          <ac:spMkLst>
            <pc:docMk/>
            <pc:sldMk cId="486507416" sldId="516"/>
            <ac:spMk id="99" creationId="{20834EA1-5C27-45CE-8593-82B1476477A8}"/>
          </ac:spMkLst>
        </pc:spChg>
        <pc:spChg chg="add mo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100" creationId="{4543FE51-85C0-4DB1-B928-2096925C9817}"/>
          </ac:spMkLst>
        </pc:spChg>
        <pc:spChg chg="add del mod">
          <ac:chgData name="zur bonsen georg" userId="5444515566c7376a" providerId="LiveId" clId="{18CD7E6B-2C8E-405B-A237-843B9FC9D457}" dt="2022-04-24T09:43:22.829" v="10736" actId="478"/>
          <ac:spMkLst>
            <pc:docMk/>
            <pc:sldMk cId="486507416" sldId="516"/>
            <ac:spMk id="103" creationId="{833C44BD-E8B9-476B-8856-3123C54F688E}"/>
          </ac:spMkLst>
        </pc:spChg>
        <pc:spChg chg="add del mod">
          <ac:chgData name="zur bonsen georg" userId="5444515566c7376a" providerId="LiveId" clId="{18CD7E6B-2C8E-405B-A237-843B9FC9D457}" dt="2022-04-24T09:46:26.453" v="10769" actId="478"/>
          <ac:spMkLst>
            <pc:docMk/>
            <pc:sldMk cId="486507416" sldId="516"/>
            <ac:spMk id="105" creationId="{676E81E5-E972-4FCA-A29E-EDC233624D19}"/>
          </ac:spMkLst>
        </pc:spChg>
        <pc:spChg chg="add mod">
          <ac:chgData name="zur bonsen georg" userId="5444515566c7376a" providerId="LiveId" clId="{18CD7E6B-2C8E-405B-A237-843B9FC9D457}" dt="2022-04-24T09:47:29.075" v="10851" actId="121"/>
          <ac:spMkLst>
            <pc:docMk/>
            <pc:sldMk cId="486507416" sldId="516"/>
            <ac:spMk id="106" creationId="{569443BF-A519-4247-9C59-73E0C648B534}"/>
          </ac:spMkLst>
        </pc:spChg>
        <pc:spChg chg="add mod">
          <ac:chgData name="zur bonsen georg" userId="5444515566c7376a" providerId="LiveId" clId="{18CD7E6B-2C8E-405B-A237-843B9FC9D457}" dt="2022-04-24T09:53:40.734" v="11135" actId="1038"/>
          <ac:spMkLst>
            <pc:docMk/>
            <pc:sldMk cId="486507416" sldId="516"/>
            <ac:spMk id="107" creationId="{CB76399E-FA26-4202-AA89-BBF7B05A8091}"/>
          </ac:spMkLst>
        </pc:spChg>
        <pc:spChg chg="add mod">
          <ac:chgData name="zur bonsen georg" userId="5444515566c7376a" providerId="LiveId" clId="{18CD7E6B-2C8E-405B-A237-843B9FC9D457}" dt="2022-04-24T09:53:50.658" v="11142" actId="1036"/>
          <ac:spMkLst>
            <pc:docMk/>
            <pc:sldMk cId="486507416" sldId="516"/>
            <ac:spMk id="111" creationId="{0E212DA4-1DC8-441E-A4AE-E36E7513D353}"/>
          </ac:spMkLst>
        </pc:spChg>
        <pc:spChg chg="add del mod">
          <ac:chgData name="zur bonsen georg" userId="5444515566c7376a" providerId="LiveId" clId="{18CD7E6B-2C8E-405B-A237-843B9FC9D457}" dt="2022-04-24T09:53:09.418" v="11128" actId="478"/>
          <ac:spMkLst>
            <pc:docMk/>
            <pc:sldMk cId="486507416" sldId="516"/>
            <ac:spMk id="112" creationId="{0F7A5775-8A15-4974-8E03-550C0A9313C4}"/>
          </ac:spMkLst>
        </pc:spChg>
        <pc:grpChg chg="add del mod">
          <ac:chgData name="zur bonsen georg" userId="5444515566c7376a" providerId="LiveId" clId="{18CD7E6B-2C8E-405B-A237-843B9FC9D457}" dt="2022-04-24T09:33:33.971" v="10208" actId="165"/>
          <ac:grpSpMkLst>
            <pc:docMk/>
            <pc:sldMk cId="486507416" sldId="516"/>
            <ac:grpSpMk id="64" creationId="{D2606789-A2A8-40C9-AE0F-F33969F44B7E}"/>
          </ac:grpSpMkLst>
        </pc:grpChg>
        <pc:grpChg chg="add mod">
          <ac:chgData name="zur bonsen georg" userId="5444515566c7376a" providerId="LiveId" clId="{18CD7E6B-2C8E-405B-A237-843B9FC9D457}" dt="2022-04-24T09:47:55.613" v="10853" actId="14100"/>
          <ac:grpSpMkLst>
            <pc:docMk/>
            <pc:sldMk cId="486507416" sldId="516"/>
            <ac:grpSpMk id="108" creationId="{23A4939E-7A11-4DE4-ABA5-4A699BA25ED4}"/>
          </ac:grpSpMkLst>
        </pc:grpChg>
        <pc:cxnChg chg="add mod topLvl">
          <ac:chgData name="zur bonsen georg" userId="5444515566c7376a" providerId="LiveId" clId="{18CD7E6B-2C8E-405B-A237-843B9FC9D457}" dt="2022-04-24T09:47:53.139" v="10852" actId="164"/>
          <ac:cxnSpMkLst>
            <pc:docMk/>
            <pc:sldMk cId="486507416" sldId="516"/>
            <ac:cxnSpMk id="4" creationId="{F842D469-7273-4A60-A4B8-5BD7647CADB0}"/>
          </ac:cxnSpMkLst>
        </pc:cxnChg>
        <pc:cxnChg chg="del">
          <ac:chgData name="zur bonsen georg" userId="5444515566c7376a" providerId="LiveId" clId="{18CD7E6B-2C8E-405B-A237-843B9FC9D457}" dt="2022-04-24T09:12:12.097" v="9850" actId="478"/>
          <ac:cxnSpMkLst>
            <pc:docMk/>
            <pc:sldMk cId="486507416" sldId="516"/>
            <ac:cxnSpMk id="23" creationId="{DC3BDD63-8417-4E77-8ABA-29991766C581}"/>
          </ac:cxnSpMkLst>
        </pc:cxnChg>
        <pc:cxnChg chg="del mod">
          <ac:chgData name="zur bonsen georg" userId="5444515566c7376a" providerId="LiveId" clId="{18CD7E6B-2C8E-405B-A237-843B9FC9D457}" dt="2022-04-24T09:12:12.097" v="9850" actId="478"/>
          <ac:cxnSpMkLst>
            <pc:docMk/>
            <pc:sldMk cId="486507416" sldId="516"/>
            <ac:cxnSpMk id="26" creationId="{08278BCF-5D50-463B-9BFF-7F810B6E2EE0}"/>
          </ac:cxnSpMkLst>
        </pc:cxnChg>
        <pc:cxnChg chg="del">
          <ac:chgData name="zur bonsen georg" userId="5444515566c7376a" providerId="LiveId" clId="{18CD7E6B-2C8E-405B-A237-843B9FC9D457}" dt="2022-04-24T09:12:12.097" v="9850" actId="478"/>
          <ac:cxnSpMkLst>
            <pc:docMk/>
            <pc:sldMk cId="486507416" sldId="516"/>
            <ac:cxnSpMk id="28" creationId="{195B627C-358A-4EC7-939A-4B00634E1B10}"/>
          </ac:cxnSpMkLst>
        </pc:cxnChg>
        <pc:cxnChg chg="add del mod">
          <ac:chgData name="zur bonsen georg" userId="5444515566c7376a" providerId="LiveId" clId="{18CD7E6B-2C8E-405B-A237-843B9FC9D457}" dt="2022-04-24T09:13:33.499" v="9879" actId="478"/>
          <ac:cxnSpMkLst>
            <pc:docMk/>
            <pc:sldMk cId="486507416" sldId="516"/>
            <ac:cxnSpMk id="29" creationId="{89027FBD-F4CF-4A15-806C-8BC610CE413E}"/>
          </ac:cxnSpMkLst>
        </pc:cxnChg>
        <pc:cxnChg chg="add del mod">
          <ac:chgData name="zur bonsen georg" userId="5444515566c7376a" providerId="LiveId" clId="{18CD7E6B-2C8E-405B-A237-843B9FC9D457}" dt="2022-04-24T09:13:33.499" v="9879" actId="478"/>
          <ac:cxnSpMkLst>
            <pc:docMk/>
            <pc:sldMk cId="486507416" sldId="516"/>
            <ac:cxnSpMk id="30" creationId="{BAA9AD98-B992-4783-8361-28CF1D26BFA5}"/>
          </ac:cxnSpMkLst>
        </pc:cxnChg>
        <pc:cxnChg chg="add del mod">
          <ac:chgData name="zur bonsen georg" userId="5444515566c7376a" providerId="LiveId" clId="{18CD7E6B-2C8E-405B-A237-843B9FC9D457}" dt="2022-04-24T09:13:33.499" v="9879" actId="478"/>
          <ac:cxnSpMkLst>
            <pc:docMk/>
            <pc:sldMk cId="486507416" sldId="516"/>
            <ac:cxnSpMk id="32" creationId="{D08133E7-7C1B-414B-8CA8-C620E79B3FC6}"/>
          </ac:cxnSpMkLst>
        </pc:cxnChg>
        <pc:cxnChg chg="add del mod">
          <ac:chgData name="zur bonsen georg" userId="5444515566c7376a" providerId="LiveId" clId="{18CD7E6B-2C8E-405B-A237-843B9FC9D457}" dt="2022-04-24T09:13:33.499" v="9879" actId="478"/>
          <ac:cxnSpMkLst>
            <pc:docMk/>
            <pc:sldMk cId="486507416" sldId="516"/>
            <ac:cxnSpMk id="33" creationId="{CCF686B3-6F1E-4E51-AA68-6AE8545F7F48}"/>
          </ac:cxnSpMkLst>
        </pc:cxnChg>
        <pc:cxnChg chg="add del mod">
          <ac:chgData name="zur bonsen georg" userId="5444515566c7376a" providerId="LiveId" clId="{18CD7E6B-2C8E-405B-A237-843B9FC9D457}" dt="2022-04-24T09:13:33.499" v="9879" actId="478"/>
          <ac:cxnSpMkLst>
            <pc:docMk/>
            <pc:sldMk cId="486507416" sldId="516"/>
            <ac:cxnSpMk id="35" creationId="{F5D4914B-87CC-4263-A718-CB681F75A62A}"/>
          </ac:cxnSpMkLst>
        </pc:cxnChg>
        <pc:cxnChg chg="add del mod">
          <ac:chgData name="zur bonsen georg" userId="5444515566c7376a" providerId="LiveId" clId="{18CD7E6B-2C8E-405B-A237-843B9FC9D457}" dt="2022-04-24T09:13:33.499" v="9879" actId="478"/>
          <ac:cxnSpMkLst>
            <pc:docMk/>
            <pc:sldMk cId="486507416" sldId="516"/>
            <ac:cxnSpMk id="37" creationId="{F26399DD-703C-4252-A9AD-99F4344932EF}"/>
          </ac:cxnSpMkLst>
        </pc:cxnChg>
        <pc:cxnChg chg="add mod topLvl">
          <ac:chgData name="zur bonsen georg" userId="5444515566c7376a" providerId="LiveId" clId="{18CD7E6B-2C8E-405B-A237-843B9FC9D457}" dt="2022-04-24T09:47:53.139" v="10852" actId="164"/>
          <ac:cxnSpMkLst>
            <pc:docMk/>
            <pc:sldMk cId="486507416" sldId="516"/>
            <ac:cxnSpMk id="39" creationId="{A4894391-C828-4D75-B11E-96527C1724D4}"/>
          </ac:cxnSpMkLst>
        </pc:cxnChg>
        <pc:cxnChg chg="add del mod topLvl">
          <ac:chgData name="zur bonsen georg" userId="5444515566c7376a" providerId="LiveId" clId="{18CD7E6B-2C8E-405B-A237-843B9FC9D457}" dt="2022-04-24T09:34:09.418" v="10257" actId="478"/>
          <ac:cxnSpMkLst>
            <pc:docMk/>
            <pc:sldMk cId="486507416" sldId="516"/>
            <ac:cxnSpMk id="44" creationId="{19CEB66E-A9D0-40BA-869E-C88D7D3BC0E9}"/>
          </ac:cxnSpMkLst>
        </pc:cxnChg>
        <pc:cxnChg chg="add del mod topLvl">
          <ac:chgData name="zur bonsen georg" userId="5444515566c7376a" providerId="LiveId" clId="{18CD7E6B-2C8E-405B-A237-843B9FC9D457}" dt="2022-04-24T09:34:10.779" v="10258" actId="478"/>
          <ac:cxnSpMkLst>
            <pc:docMk/>
            <pc:sldMk cId="486507416" sldId="516"/>
            <ac:cxnSpMk id="45" creationId="{614D6E0E-3F32-4DA1-BCF9-9480C150F757}"/>
          </ac:cxnSpMkLst>
        </pc:cxnChg>
        <pc:cxnChg chg="add del mod topLvl">
          <ac:chgData name="zur bonsen georg" userId="5444515566c7376a" providerId="LiveId" clId="{18CD7E6B-2C8E-405B-A237-843B9FC9D457}" dt="2022-04-24T09:34:12.428" v="10259" actId="478"/>
          <ac:cxnSpMkLst>
            <pc:docMk/>
            <pc:sldMk cId="486507416" sldId="516"/>
            <ac:cxnSpMk id="46" creationId="{415E90ED-964C-4A05-9937-8C3489F7F04F}"/>
          </ac:cxnSpMkLst>
        </pc:cxnChg>
        <pc:cxnChg chg="add del mod topLvl">
          <ac:chgData name="zur bonsen georg" userId="5444515566c7376a" providerId="LiveId" clId="{18CD7E6B-2C8E-405B-A237-843B9FC9D457}" dt="2022-04-24T09:34:13.477" v="10260" actId="478"/>
          <ac:cxnSpMkLst>
            <pc:docMk/>
            <pc:sldMk cId="486507416" sldId="516"/>
            <ac:cxnSpMk id="47" creationId="{FF982C1E-530A-4A5B-B61F-6697D2A5CD83}"/>
          </ac:cxnSpMkLst>
        </pc:cxnChg>
        <pc:cxnChg chg="add del mod topLvl">
          <ac:chgData name="zur bonsen georg" userId="5444515566c7376a" providerId="LiveId" clId="{18CD7E6B-2C8E-405B-A237-843B9FC9D457}" dt="2022-04-24T09:34:07.336" v="10256" actId="478"/>
          <ac:cxnSpMkLst>
            <pc:docMk/>
            <pc:sldMk cId="486507416" sldId="516"/>
            <ac:cxnSpMk id="48" creationId="{E568B535-D528-41D5-9134-86A6AE376A84}"/>
          </ac:cxnSpMkLst>
        </pc:cxnChg>
        <pc:cxnChg chg="add mod topLvl">
          <ac:chgData name="zur bonsen georg" userId="5444515566c7376a" providerId="LiveId" clId="{18CD7E6B-2C8E-405B-A237-843B9FC9D457}" dt="2022-04-24T09:47:58.724" v="10856" actId="1036"/>
          <ac:cxnSpMkLst>
            <pc:docMk/>
            <pc:sldMk cId="486507416" sldId="516"/>
            <ac:cxnSpMk id="49" creationId="{48D66365-D37C-45BC-B23E-71F347D01CAC}"/>
          </ac:cxnSpMkLst>
        </pc:cxnChg>
        <pc:cxnChg chg="add mod topLvl">
          <ac:chgData name="zur bonsen georg" userId="5444515566c7376a" providerId="LiveId" clId="{18CD7E6B-2C8E-405B-A237-843B9FC9D457}" dt="2022-04-24T09:34:29.911" v="10266" actId="14100"/>
          <ac:cxnSpMkLst>
            <pc:docMk/>
            <pc:sldMk cId="486507416" sldId="516"/>
            <ac:cxnSpMk id="50" creationId="{12BC7B7F-E63B-4202-8BD1-D3D2BB179550}"/>
          </ac:cxnSpMkLst>
        </pc:cxnChg>
        <pc:cxnChg chg="add mod topLvl">
          <ac:chgData name="zur bonsen georg" userId="5444515566c7376a" providerId="LiveId" clId="{18CD7E6B-2C8E-405B-A237-843B9FC9D457}" dt="2022-04-24T09:47:07.458" v="10841" actId="1036"/>
          <ac:cxnSpMkLst>
            <pc:docMk/>
            <pc:sldMk cId="486507416" sldId="516"/>
            <ac:cxnSpMk id="51" creationId="{902CA58C-AA75-4D07-838F-11799D28965F}"/>
          </ac:cxnSpMkLst>
        </pc:cxnChg>
        <pc:cxnChg chg="del">
          <ac:chgData name="zur bonsen georg" userId="5444515566c7376a" providerId="LiveId" clId="{18CD7E6B-2C8E-405B-A237-843B9FC9D457}" dt="2022-04-24T09:12:12.097" v="9850" actId="478"/>
          <ac:cxnSpMkLst>
            <pc:docMk/>
            <pc:sldMk cId="486507416" sldId="516"/>
            <ac:cxnSpMk id="63" creationId="{EFBFE234-A777-42B3-B97B-9C4B44000D41}"/>
          </ac:cxnSpMkLst>
        </pc:cxnChg>
        <pc:cxnChg chg="add mod">
          <ac:chgData name="zur bonsen georg" userId="5444515566c7376a" providerId="LiveId" clId="{18CD7E6B-2C8E-405B-A237-843B9FC9D457}" dt="2022-04-24T09:47:53.139" v="10852" actId="164"/>
          <ac:cxnSpMkLst>
            <pc:docMk/>
            <pc:sldMk cId="486507416" sldId="516"/>
            <ac:cxnSpMk id="69" creationId="{35E8535F-64D6-4F95-AED8-8D390630AA4B}"/>
          </ac:cxnSpMkLst>
        </pc:cxnChg>
        <pc:cxnChg chg="add mod">
          <ac:chgData name="zur bonsen georg" userId="5444515566c7376a" providerId="LiveId" clId="{18CD7E6B-2C8E-405B-A237-843B9FC9D457}" dt="2022-04-24T09:47:53.139" v="10852" actId="164"/>
          <ac:cxnSpMkLst>
            <pc:docMk/>
            <pc:sldMk cId="486507416" sldId="516"/>
            <ac:cxnSpMk id="70" creationId="{02EA09E3-29FD-4B40-BAB8-14FB177F4597}"/>
          </ac:cxnSpMkLst>
        </pc:cxnChg>
        <pc:cxnChg chg="add mod">
          <ac:chgData name="zur bonsen georg" userId="5444515566c7376a" providerId="LiveId" clId="{18CD7E6B-2C8E-405B-A237-843B9FC9D457}" dt="2022-04-24T09:47:53.139" v="10852" actId="164"/>
          <ac:cxnSpMkLst>
            <pc:docMk/>
            <pc:sldMk cId="486507416" sldId="516"/>
            <ac:cxnSpMk id="71" creationId="{6B49EAB6-DBB6-47F2-8C5A-0E730310F041}"/>
          </ac:cxnSpMkLst>
        </pc:cxnChg>
        <pc:cxnChg chg="add mod">
          <ac:chgData name="zur bonsen georg" userId="5444515566c7376a" providerId="LiveId" clId="{18CD7E6B-2C8E-405B-A237-843B9FC9D457}" dt="2022-04-24T09:47:53.139" v="10852" actId="164"/>
          <ac:cxnSpMkLst>
            <pc:docMk/>
            <pc:sldMk cId="486507416" sldId="516"/>
            <ac:cxnSpMk id="72" creationId="{71F89E94-DF9E-4448-8D76-C7306D691158}"/>
          </ac:cxnSpMkLst>
        </pc:cxnChg>
        <pc:cxnChg chg="add mod">
          <ac:chgData name="zur bonsen georg" userId="5444515566c7376a" providerId="LiveId" clId="{18CD7E6B-2C8E-405B-A237-843B9FC9D457}" dt="2022-04-24T09:47:53.139" v="10852" actId="164"/>
          <ac:cxnSpMkLst>
            <pc:docMk/>
            <pc:sldMk cId="486507416" sldId="516"/>
            <ac:cxnSpMk id="73" creationId="{AC2345D7-453F-48DA-9856-BB628BAE4862}"/>
          </ac:cxnSpMkLst>
        </pc:cxnChg>
        <pc:cxnChg chg="add mod">
          <ac:chgData name="zur bonsen georg" userId="5444515566c7376a" providerId="LiveId" clId="{18CD7E6B-2C8E-405B-A237-843B9FC9D457}" dt="2022-04-24T09:47:53.139" v="10852" actId="164"/>
          <ac:cxnSpMkLst>
            <pc:docMk/>
            <pc:sldMk cId="486507416" sldId="516"/>
            <ac:cxnSpMk id="74" creationId="{9441C0AC-0429-4B88-A95F-F3DD8C427E3F}"/>
          </ac:cxnSpMkLst>
        </pc:cxnChg>
        <pc:cxnChg chg="add mod">
          <ac:chgData name="zur bonsen georg" userId="5444515566c7376a" providerId="LiveId" clId="{18CD7E6B-2C8E-405B-A237-843B9FC9D457}" dt="2022-04-24T09:47:53.139" v="10852" actId="164"/>
          <ac:cxnSpMkLst>
            <pc:docMk/>
            <pc:sldMk cId="486507416" sldId="516"/>
            <ac:cxnSpMk id="75" creationId="{42DEA55A-A88E-43ED-9C06-D58243AFDD69}"/>
          </ac:cxnSpMkLst>
        </pc:cxnChg>
        <pc:cxnChg chg="add mod">
          <ac:chgData name="zur bonsen georg" userId="5444515566c7376a" providerId="LiveId" clId="{18CD7E6B-2C8E-405B-A237-843B9FC9D457}" dt="2022-04-24T09:47:53.139" v="10852" actId="164"/>
          <ac:cxnSpMkLst>
            <pc:docMk/>
            <pc:sldMk cId="486507416" sldId="516"/>
            <ac:cxnSpMk id="76" creationId="{39345581-3111-489E-AF08-1B7C443C9F3D}"/>
          </ac:cxnSpMkLst>
        </pc:cxnChg>
        <pc:cxnChg chg="add mod">
          <ac:chgData name="zur bonsen georg" userId="5444515566c7376a" providerId="LiveId" clId="{18CD7E6B-2C8E-405B-A237-843B9FC9D457}" dt="2022-04-24T09:54:01.046" v="11146" actId="14100"/>
          <ac:cxnSpMkLst>
            <pc:docMk/>
            <pc:sldMk cId="486507416" sldId="516"/>
            <ac:cxnSpMk id="102" creationId="{9790E2B3-7045-4D08-9FC1-D3E037BECFC0}"/>
          </ac:cxnSpMkLst>
        </pc:cxnChg>
      </pc:sldChg>
      <pc:sldChg chg="addSp delSp modSp add mod">
        <pc:chgData name="zur bonsen georg" userId="5444515566c7376a" providerId="LiveId" clId="{18CD7E6B-2C8E-405B-A237-843B9FC9D457}" dt="2022-04-24T19:41:43.795" v="12845" actId="114"/>
        <pc:sldMkLst>
          <pc:docMk/>
          <pc:sldMk cId="3613540113" sldId="517"/>
        </pc:sldMkLst>
        <pc:spChg chg="mod">
          <ac:chgData name="zur bonsen georg" userId="5444515566c7376a" providerId="LiveId" clId="{18CD7E6B-2C8E-405B-A237-843B9FC9D457}" dt="2022-04-24T18:10:45.431" v="11159" actId="20577"/>
          <ac:spMkLst>
            <pc:docMk/>
            <pc:sldMk cId="3613540113" sldId="517"/>
            <ac:spMk id="2" creationId="{00000000-0000-0000-0000-000000000000}"/>
          </ac:spMkLst>
        </pc:spChg>
        <pc:spChg chg="add mod">
          <ac:chgData name="zur bonsen georg" userId="5444515566c7376a" providerId="LiveId" clId="{18CD7E6B-2C8E-405B-A237-843B9FC9D457}" dt="2022-04-24T19:36:00.623" v="12514" actId="14100"/>
          <ac:spMkLst>
            <pc:docMk/>
            <pc:sldMk cId="3613540113" sldId="517"/>
            <ac:spMk id="3" creationId="{791B3492-49E5-4EAB-AB2D-4735FA5554D6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8" creationId="{889D2F18-1ED3-4699-B6EB-7D9715CEA0EF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24" creationId="{3ED4B5A5-B74F-409B-B444-4889A1BBB5CD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25" creationId="{706CEEAD-4E9E-4564-912D-BD0F1A60239B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27" creationId="{C845053D-E8BC-4208-87F1-7CFD3E8C9182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52" creationId="{203B631C-942B-432D-8B61-B635D8DDA59C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53" creationId="{8F312EE4-9DB1-4852-A44F-375C657AF82D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54" creationId="{ABB56097-DBC1-402E-8CDB-FBFE423B776F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55" creationId="{6E7D0383-3014-4FA9-BB4E-BF9BA54A5667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56" creationId="{AC5C75F6-33B2-4EDE-B006-0060F2327EA3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57" creationId="{65E122B7-A6D3-4441-9F85-A0AD6AB86F18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58" creationId="{2EE81BD3-0A03-432B-BC28-2BFE9870D85F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59" creationId="{9E832CBF-6367-4A1B-9DE0-9A3AC016E9CA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60" creationId="{283CA7DD-F498-4AF7-8AC2-8951C401642B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61" creationId="{9FBE586E-4B6F-4673-BA29-204C64B2DE17}"/>
          </ac:spMkLst>
        </pc:spChg>
        <pc:spChg chg="add del mod">
          <ac:chgData name="zur bonsen georg" userId="5444515566c7376a" providerId="LiveId" clId="{18CD7E6B-2C8E-405B-A237-843B9FC9D457}" dt="2022-04-24T18:12:08.397" v="11185" actId="478"/>
          <ac:spMkLst>
            <pc:docMk/>
            <pc:sldMk cId="3613540113" sldId="517"/>
            <ac:spMk id="62" creationId="{798DB2BF-CC54-4FB6-A937-44CF1CC94E61}"/>
          </ac:spMkLst>
        </pc:spChg>
        <pc:spChg chg="add del mod">
          <ac:chgData name="zur bonsen georg" userId="5444515566c7376a" providerId="LiveId" clId="{18CD7E6B-2C8E-405B-A237-843B9FC9D457}" dt="2022-04-24T18:12:08.397" v="11185" actId="478"/>
          <ac:spMkLst>
            <pc:docMk/>
            <pc:sldMk cId="3613540113" sldId="517"/>
            <ac:spMk id="63" creationId="{E8930E2F-25D9-4291-8304-D6D4CFD34FD2}"/>
          </ac:spMkLst>
        </pc:spChg>
        <pc:spChg chg="add mod">
          <ac:chgData name="zur bonsen georg" userId="5444515566c7376a" providerId="LiveId" clId="{18CD7E6B-2C8E-405B-A237-843B9FC9D457}" dt="2022-04-24T19:37:17.584" v="12549" actId="1035"/>
          <ac:spMkLst>
            <pc:docMk/>
            <pc:sldMk cId="3613540113" sldId="517"/>
            <ac:spMk id="64" creationId="{883ABDD0-65A6-435D-8B56-90A80D54F324}"/>
          </ac:spMkLst>
        </pc:spChg>
        <pc:spChg chg="add mod">
          <ac:chgData name="zur bonsen georg" userId="5444515566c7376a" providerId="LiveId" clId="{18CD7E6B-2C8E-405B-A237-843B9FC9D457}" dt="2022-04-24T19:37:19.392" v="12550" actId="1035"/>
          <ac:spMkLst>
            <pc:docMk/>
            <pc:sldMk cId="3613540113" sldId="517"/>
            <ac:spMk id="65" creationId="{686BDFC6-A2B1-471F-B355-21875EFB72A0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66" creationId="{6D1F2D25-ABE1-4818-8B33-231026119194}"/>
          </ac:spMkLst>
        </pc:spChg>
        <pc:spChg chg="add mod">
          <ac:chgData name="zur bonsen georg" userId="5444515566c7376a" providerId="LiveId" clId="{18CD7E6B-2C8E-405B-A237-843B9FC9D457}" dt="2022-04-24T19:37:15.407" v="12548" actId="1035"/>
          <ac:spMkLst>
            <pc:docMk/>
            <pc:sldMk cId="3613540113" sldId="517"/>
            <ac:spMk id="67" creationId="{EBB9BB94-EF9D-43C6-8228-FA2225AD30E9}"/>
          </ac:spMkLst>
        </pc:spChg>
        <pc:spChg chg="add mod">
          <ac:chgData name="zur bonsen georg" userId="5444515566c7376a" providerId="LiveId" clId="{18CD7E6B-2C8E-405B-A237-843B9FC9D457}" dt="2022-04-24T19:37:12.007" v="12547" actId="14100"/>
          <ac:spMkLst>
            <pc:docMk/>
            <pc:sldMk cId="3613540113" sldId="517"/>
            <ac:spMk id="68" creationId="{03C826A4-3FA7-4950-92B4-D05D1DDFB73B}"/>
          </ac:spMkLst>
        </pc:spChg>
        <pc:spChg chg="add mod">
          <ac:chgData name="zur bonsen georg" userId="5444515566c7376a" providerId="LiveId" clId="{18CD7E6B-2C8E-405B-A237-843B9FC9D457}" dt="2022-04-24T19:36:49.738" v="12543" actId="14100"/>
          <ac:spMkLst>
            <pc:docMk/>
            <pc:sldMk cId="3613540113" sldId="517"/>
            <ac:spMk id="77" creationId="{95A38175-2129-4772-8C99-82477AAFEBE9}"/>
          </ac:spMkLst>
        </pc:spChg>
        <pc:spChg chg="add mod">
          <ac:chgData name="zur bonsen georg" userId="5444515566c7376a" providerId="LiveId" clId="{18CD7E6B-2C8E-405B-A237-843B9FC9D457}" dt="2022-04-24T19:38:34.478" v="12574" actId="14100"/>
          <ac:spMkLst>
            <pc:docMk/>
            <pc:sldMk cId="3613540113" sldId="517"/>
            <ac:spMk id="78" creationId="{A7B0EDF8-310D-4BB0-B504-21A9ABC4924E}"/>
          </ac:spMkLst>
        </pc:spChg>
        <pc:spChg chg="add mod">
          <ac:chgData name="zur bonsen georg" userId="5444515566c7376a" providerId="LiveId" clId="{18CD7E6B-2C8E-405B-A237-843B9FC9D457}" dt="2022-04-24T19:38:34.478" v="12574" actId="14100"/>
          <ac:spMkLst>
            <pc:docMk/>
            <pc:sldMk cId="3613540113" sldId="517"/>
            <ac:spMk id="79" creationId="{74A6E530-5BB8-4944-AC0B-B84C481734EF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80" creationId="{2AF1CC50-E014-473B-9166-66BF4F401249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81" creationId="{C25375C8-02A8-403B-86D9-DF185FAB96AC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82" creationId="{12670B64-5DC1-4053-AA72-D2604A2125BF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83" creationId="{5479034C-0BD4-4818-90DB-1C41533DFDE7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84" creationId="{3D26F88C-C519-4826-8307-24E0B1F632EB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85" creationId="{D46D7B0C-CD5C-4B12-B457-028F23892FBF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86" creationId="{84589899-8688-4194-BE28-4C34319E6A01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87" creationId="{64B8A89A-74F0-49B9-BEE5-CB52E549C4E3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88" creationId="{FFAF3EF7-ECB1-4FA8-9FBF-EA2EB52B0995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89" creationId="{BA583704-8B95-4A43-99B4-6BC6B6B316D3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90" creationId="{273001C5-EBBF-4CB2-A520-D98228025B2C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91" creationId="{FE7BAECC-630B-4AD3-A536-0A3BB7554FD6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92" creationId="{3598A97A-FFF7-4401-AF47-428F444A41EA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93" creationId="{213A46E3-49EA-40D6-B6BB-13C81BA15319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94" creationId="{24082245-76AD-45C5-B1CD-334773C3EE7E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95" creationId="{C9DD8028-44B6-4262-B6DF-A3839B907D5C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96" creationId="{59501D39-DC6A-40F2-AC0C-A3E08B8586C6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97" creationId="{1BA0CAF0-DF6C-4E8A-A477-40E7F0EA5DD2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98" creationId="{EF0569DC-8B42-4E32-A322-88A2C67D0C05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99" creationId="{20834EA1-5C27-45CE-8593-82B1476477A8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100" creationId="{4543FE51-85C0-4DB1-B928-2096925C9817}"/>
          </ac:spMkLst>
        </pc:spChg>
        <pc:spChg chg="add mod">
          <ac:chgData name="zur bonsen georg" userId="5444515566c7376a" providerId="LiveId" clId="{18CD7E6B-2C8E-405B-A237-843B9FC9D457}" dt="2022-04-24T19:38:34.478" v="12574" actId="14100"/>
          <ac:spMkLst>
            <pc:docMk/>
            <pc:sldMk cId="3613540113" sldId="517"/>
            <ac:spMk id="101" creationId="{857F6BC8-F97F-4DF2-9710-CCE72C17FD42}"/>
          </ac:spMkLst>
        </pc:spChg>
        <pc:spChg chg="add mod">
          <ac:chgData name="zur bonsen georg" userId="5444515566c7376a" providerId="LiveId" clId="{18CD7E6B-2C8E-405B-A237-843B9FC9D457}" dt="2022-04-24T19:41:43.795" v="12845" actId="114"/>
          <ac:spMkLst>
            <pc:docMk/>
            <pc:sldMk cId="3613540113" sldId="517"/>
            <ac:spMk id="103" creationId="{79AFE7B5-2FAB-45B7-B996-465ABDB73428}"/>
          </ac:spMkLst>
        </pc:spChg>
        <pc:spChg chg="add mod">
          <ac:chgData name="zur bonsen georg" userId="5444515566c7376a" providerId="LiveId" clId="{18CD7E6B-2C8E-405B-A237-843B9FC9D457}" dt="2022-04-24T19:38:34.478" v="12574" actId="14100"/>
          <ac:spMkLst>
            <pc:docMk/>
            <pc:sldMk cId="3613540113" sldId="517"/>
            <ac:spMk id="104" creationId="{FEC42A58-273E-4921-BDBA-B5CB54876BB3}"/>
          </ac:spMkLst>
        </pc:spChg>
        <pc:spChg chg="add mod">
          <ac:chgData name="zur bonsen georg" userId="5444515566c7376a" providerId="LiveId" clId="{18CD7E6B-2C8E-405B-A237-843B9FC9D457}" dt="2022-04-24T19:31:45.409" v="12337" actId="3064"/>
          <ac:spMkLst>
            <pc:docMk/>
            <pc:sldMk cId="3613540113" sldId="517"/>
            <ac:spMk id="105" creationId="{2293924F-1FFC-4CA9-ACDA-5F7EA62908A7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106" creationId="{569443BF-A519-4247-9C59-73E0C648B534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107" creationId="{CB76399E-FA26-4202-AA89-BBF7B05A8091}"/>
          </ac:spMkLst>
        </pc:spChg>
        <pc:spChg chg="add mod">
          <ac:chgData name="zur bonsen georg" userId="5444515566c7376a" providerId="LiveId" clId="{18CD7E6B-2C8E-405B-A237-843B9FC9D457}" dt="2022-04-24T19:31:55.352" v="12340" actId="1035"/>
          <ac:spMkLst>
            <pc:docMk/>
            <pc:sldMk cId="3613540113" sldId="517"/>
            <ac:spMk id="109" creationId="{7013077E-0D0C-4E03-A47C-7727672C9DBA}"/>
          </ac:spMkLst>
        </pc:spChg>
        <pc:spChg chg="add mod">
          <ac:chgData name="zur bonsen georg" userId="5444515566c7376a" providerId="LiveId" clId="{18CD7E6B-2C8E-405B-A237-843B9FC9D457}" dt="2022-04-24T19:41:20.298" v="12844" actId="6549"/>
          <ac:spMkLst>
            <pc:docMk/>
            <pc:sldMk cId="3613540113" sldId="517"/>
            <ac:spMk id="110" creationId="{D253F267-7749-4833-85B3-CE312535C694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111" creationId="{0E212DA4-1DC8-441E-A4AE-E36E7513D353}"/>
          </ac:spMkLst>
        </pc:spChg>
        <pc:spChg chg="add mod">
          <ac:chgData name="zur bonsen georg" userId="5444515566c7376a" providerId="LiveId" clId="{18CD7E6B-2C8E-405B-A237-843B9FC9D457}" dt="2022-04-24T19:39:21.304" v="12607" actId="1037"/>
          <ac:spMkLst>
            <pc:docMk/>
            <pc:sldMk cId="3613540113" sldId="517"/>
            <ac:spMk id="112" creationId="{A0C5CA70-B1E2-415B-A1CC-5A05A2FFC509}"/>
          </ac:spMkLst>
        </pc:spChg>
        <pc:spChg chg="add mod">
          <ac:chgData name="zur bonsen georg" userId="5444515566c7376a" providerId="LiveId" clId="{18CD7E6B-2C8E-405B-A237-843B9FC9D457}" dt="2022-04-24T19:39:21.304" v="12607" actId="1037"/>
          <ac:spMkLst>
            <pc:docMk/>
            <pc:sldMk cId="3613540113" sldId="517"/>
            <ac:spMk id="113" creationId="{7FC65303-C83E-42EB-8AD9-842EEA94121F}"/>
          </ac:spMkLst>
        </pc:spChg>
        <pc:spChg chg="add mod">
          <ac:chgData name="zur bonsen georg" userId="5444515566c7376a" providerId="LiveId" clId="{18CD7E6B-2C8E-405B-A237-843B9FC9D457}" dt="2022-04-24T19:39:21.304" v="12607" actId="1037"/>
          <ac:spMkLst>
            <pc:docMk/>
            <pc:sldMk cId="3613540113" sldId="517"/>
            <ac:spMk id="114" creationId="{6BD7CA6C-BDAF-4520-9088-EB8D4799AFE1}"/>
          </ac:spMkLst>
        </pc:spChg>
        <pc:spChg chg="add mod">
          <ac:chgData name="zur bonsen georg" userId="5444515566c7376a" providerId="LiveId" clId="{18CD7E6B-2C8E-405B-A237-843B9FC9D457}" dt="2022-04-24T19:39:21.304" v="12607" actId="1037"/>
          <ac:spMkLst>
            <pc:docMk/>
            <pc:sldMk cId="3613540113" sldId="517"/>
            <ac:spMk id="115" creationId="{07B0E6BF-40BE-4E63-A0B1-48BD47E1A164}"/>
          </ac:spMkLst>
        </pc:spChg>
        <pc:spChg chg="add mod">
          <ac:chgData name="zur bonsen georg" userId="5444515566c7376a" providerId="LiveId" clId="{18CD7E6B-2C8E-405B-A237-843B9FC9D457}" dt="2022-04-24T19:38:42.095" v="12580" actId="1037"/>
          <ac:spMkLst>
            <pc:docMk/>
            <pc:sldMk cId="3613540113" sldId="517"/>
            <ac:spMk id="116" creationId="{A789FA78-F0CE-4368-85B8-69C621CE13F6}"/>
          </ac:spMkLst>
        </pc:spChg>
        <pc:spChg chg="add mod">
          <ac:chgData name="zur bonsen georg" userId="5444515566c7376a" providerId="LiveId" clId="{18CD7E6B-2C8E-405B-A237-843B9FC9D457}" dt="2022-04-24T19:39:21.304" v="12607" actId="1037"/>
          <ac:spMkLst>
            <pc:docMk/>
            <pc:sldMk cId="3613540113" sldId="517"/>
            <ac:spMk id="117" creationId="{286446C3-008A-4668-A3A3-1A7CB4A22F42}"/>
          </ac:spMkLst>
        </pc:spChg>
        <pc:spChg chg="add mod">
          <ac:chgData name="zur bonsen georg" userId="5444515566c7376a" providerId="LiveId" clId="{18CD7E6B-2C8E-405B-A237-843B9FC9D457}" dt="2022-04-24T19:38:42.095" v="12580" actId="1037"/>
          <ac:spMkLst>
            <pc:docMk/>
            <pc:sldMk cId="3613540113" sldId="517"/>
            <ac:spMk id="118" creationId="{462EC032-A5A4-46ED-A02C-E59ADEE95410}"/>
          </ac:spMkLst>
        </pc:spChg>
        <pc:spChg chg="add mod">
          <ac:chgData name="zur bonsen georg" userId="5444515566c7376a" providerId="LiveId" clId="{18CD7E6B-2C8E-405B-A237-843B9FC9D457}" dt="2022-04-24T19:38:42.095" v="12580" actId="1037"/>
          <ac:spMkLst>
            <pc:docMk/>
            <pc:sldMk cId="3613540113" sldId="517"/>
            <ac:spMk id="119" creationId="{0C92636E-79B5-476E-9DFE-4D8F7042E835}"/>
          </ac:spMkLst>
        </pc:spChg>
        <pc:spChg chg="add mod">
          <ac:chgData name="zur bonsen georg" userId="5444515566c7376a" providerId="LiveId" clId="{18CD7E6B-2C8E-405B-A237-843B9FC9D457}" dt="2022-04-24T19:38:42.095" v="12580" actId="1037"/>
          <ac:spMkLst>
            <pc:docMk/>
            <pc:sldMk cId="3613540113" sldId="517"/>
            <ac:spMk id="120" creationId="{0ED89430-8BC4-4BE0-8316-A2A98DEFA25B}"/>
          </ac:spMkLst>
        </pc:spChg>
        <pc:spChg chg="add mod">
          <ac:chgData name="zur bonsen georg" userId="5444515566c7376a" providerId="LiveId" clId="{18CD7E6B-2C8E-405B-A237-843B9FC9D457}" dt="2022-04-24T19:39:21.304" v="12607" actId="1037"/>
          <ac:spMkLst>
            <pc:docMk/>
            <pc:sldMk cId="3613540113" sldId="517"/>
            <ac:spMk id="121" creationId="{03BC9655-F5FD-440E-959D-F56B6B32951D}"/>
          </ac:spMkLst>
        </pc:spChg>
        <pc:spChg chg="add del mod">
          <ac:chgData name="zur bonsen georg" userId="5444515566c7376a" providerId="LiveId" clId="{18CD7E6B-2C8E-405B-A237-843B9FC9D457}" dt="2022-04-24T18:19:24.697" v="11540" actId="478"/>
          <ac:spMkLst>
            <pc:docMk/>
            <pc:sldMk cId="3613540113" sldId="517"/>
            <ac:spMk id="122" creationId="{2BFE41F5-24AC-4FD3-A87C-9EFCC92F4CAC}"/>
          </ac:spMkLst>
        </pc:spChg>
        <pc:spChg chg="add del mod">
          <ac:chgData name="zur bonsen georg" userId="5444515566c7376a" providerId="LiveId" clId="{18CD7E6B-2C8E-405B-A237-843B9FC9D457}" dt="2022-04-24T18:19:22.021" v="11539" actId="478"/>
          <ac:spMkLst>
            <pc:docMk/>
            <pc:sldMk cId="3613540113" sldId="517"/>
            <ac:spMk id="123" creationId="{9521B95A-A6ED-45D9-9730-6ACD2815FDCA}"/>
          </ac:spMkLst>
        </pc:spChg>
        <pc:spChg chg="add mod">
          <ac:chgData name="zur bonsen georg" userId="5444515566c7376a" providerId="LiveId" clId="{18CD7E6B-2C8E-405B-A237-843B9FC9D457}" dt="2022-04-24T19:39:21.304" v="12607" actId="1037"/>
          <ac:spMkLst>
            <pc:docMk/>
            <pc:sldMk cId="3613540113" sldId="517"/>
            <ac:spMk id="124" creationId="{15F960E5-E2ED-434B-AB5A-3AC5F70F4679}"/>
          </ac:spMkLst>
        </pc:spChg>
        <pc:spChg chg="add mod">
          <ac:chgData name="zur bonsen georg" userId="5444515566c7376a" providerId="LiveId" clId="{18CD7E6B-2C8E-405B-A237-843B9FC9D457}" dt="2022-04-24T19:39:21.304" v="12607" actId="1037"/>
          <ac:spMkLst>
            <pc:docMk/>
            <pc:sldMk cId="3613540113" sldId="517"/>
            <ac:spMk id="125" creationId="{53607AE4-33E1-487E-B5EF-B34F216A59B1}"/>
          </ac:spMkLst>
        </pc:spChg>
        <pc:spChg chg="add mod">
          <ac:chgData name="zur bonsen georg" userId="5444515566c7376a" providerId="LiveId" clId="{18CD7E6B-2C8E-405B-A237-843B9FC9D457}" dt="2022-04-24T19:35:32.519" v="12508" actId="1035"/>
          <ac:spMkLst>
            <pc:docMk/>
            <pc:sldMk cId="3613540113" sldId="517"/>
            <ac:spMk id="126" creationId="{E7AE17C7-355C-4977-B5E5-0A3CB3BF34E3}"/>
          </ac:spMkLst>
        </pc:spChg>
        <pc:spChg chg="add mod">
          <ac:chgData name="zur bonsen georg" userId="5444515566c7376a" providerId="LiveId" clId="{18CD7E6B-2C8E-405B-A237-843B9FC9D457}" dt="2022-04-24T19:39:21.304" v="12607" actId="1037"/>
          <ac:spMkLst>
            <pc:docMk/>
            <pc:sldMk cId="3613540113" sldId="517"/>
            <ac:spMk id="127" creationId="{6FC6AD87-0A94-49DF-9B70-55103B70F884}"/>
          </ac:spMkLst>
        </pc:spChg>
        <pc:spChg chg="add mod">
          <ac:chgData name="zur bonsen georg" userId="5444515566c7376a" providerId="LiveId" clId="{18CD7E6B-2C8E-405B-A237-843B9FC9D457}" dt="2022-04-24T19:39:21.304" v="12607" actId="1037"/>
          <ac:spMkLst>
            <pc:docMk/>
            <pc:sldMk cId="3613540113" sldId="517"/>
            <ac:spMk id="128" creationId="{52AF3196-AF46-479C-AB9C-3CCCC02DF404}"/>
          </ac:spMkLst>
        </pc:spChg>
        <pc:spChg chg="add mod">
          <ac:chgData name="zur bonsen georg" userId="5444515566c7376a" providerId="LiveId" clId="{18CD7E6B-2C8E-405B-A237-843B9FC9D457}" dt="2022-04-24T19:39:21.304" v="12607" actId="1037"/>
          <ac:spMkLst>
            <pc:docMk/>
            <pc:sldMk cId="3613540113" sldId="517"/>
            <ac:spMk id="129" creationId="{664B5EB9-D1B1-4781-8B9F-DE711926743C}"/>
          </ac:spMkLst>
        </pc:spChg>
        <pc:spChg chg="add mod">
          <ac:chgData name="zur bonsen georg" userId="5444515566c7376a" providerId="LiveId" clId="{18CD7E6B-2C8E-405B-A237-843B9FC9D457}" dt="2022-04-24T19:39:21.304" v="12607" actId="1037"/>
          <ac:spMkLst>
            <pc:docMk/>
            <pc:sldMk cId="3613540113" sldId="517"/>
            <ac:spMk id="130" creationId="{66E235CC-E737-4AF1-AED3-DF9A28195D4D}"/>
          </ac:spMkLst>
        </pc:spChg>
        <pc:spChg chg="add mod">
          <ac:chgData name="zur bonsen georg" userId="5444515566c7376a" providerId="LiveId" clId="{18CD7E6B-2C8E-405B-A237-843B9FC9D457}" dt="2022-04-24T19:37:15.407" v="12548" actId="1035"/>
          <ac:spMkLst>
            <pc:docMk/>
            <pc:sldMk cId="3613540113" sldId="517"/>
            <ac:spMk id="131" creationId="{86674185-551B-4EBF-AD25-791BE31328D9}"/>
          </ac:spMkLst>
        </pc:spChg>
        <pc:spChg chg="add mod">
          <ac:chgData name="zur bonsen georg" userId="5444515566c7376a" providerId="LiveId" clId="{18CD7E6B-2C8E-405B-A237-843B9FC9D457}" dt="2022-04-24T19:37:12.007" v="12547" actId="14100"/>
          <ac:spMkLst>
            <pc:docMk/>
            <pc:sldMk cId="3613540113" sldId="517"/>
            <ac:spMk id="132" creationId="{4F7391EF-7FF2-45F3-A787-211B1402DFEA}"/>
          </ac:spMkLst>
        </pc:spChg>
        <pc:spChg chg="add mod">
          <ac:chgData name="zur bonsen georg" userId="5444515566c7376a" providerId="LiveId" clId="{18CD7E6B-2C8E-405B-A237-843B9FC9D457}" dt="2022-04-24T19:37:17.584" v="12549" actId="1035"/>
          <ac:spMkLst>
            <pc:docMk/>
            <pc:sldMk cId="3613540113" sldId="517"/>
            <ac:spMk id="133" creationId="{7500411B-2F12-4268-A9EB-494D30033C31}"/>
          </ac:spMkLst>
        </pc:spChg>
        <pc:spChg chg="add mod">
          <ac:chgData name="zur bonsen georg" userId="5444515566c7376a" providerId="LiveId" clId="{18CD7E6B-2C8E-405B-A237-843B9FC9D457}" dt="2022-04-24T19:37:19.392" v="12550" actId="1035"/>
          <ac:spMkLst>
            <pc:docMk/>
            <pc:sldMk cId="3613540113" sldId="517"/>
            <ac:spMk id="134" creationId="{3CDF3E06-5EEC-4DB9-A4C6-586AD58DC7C9}"/>
          </ac:spMkLst>
        </pc:spChg>
        <pc:spChg chg="add mod">
          <ac:chgData name="zur bonsen georg" userId="5444515566c7376a" providerId="LiveId" clId="{18CD7E6B-2C8E-405B-A237-843B9FC9D457}" dt="2022-04-24T19:38:42.095" v="12580" actId="1037"/>
          <ac:spMkLst>
            <pc:docMk/>
            <pc:sldMk cId="3613540113" sldId="517"/>
            <ac:spMk id="135" creationId="{5FC280AD-1F25-4164-9E1F-205D0794CD27}"/>
          </ac:spMkLst>
        </pc:spChg>
        <pc:spChg chg="add mod">
          <ac:chgData name="zur bonsen georg" userId="5444515566c7376a" providerId="LiveId" clId="{18CD7E6B-2C8E-405B-A237-843B9FC9D457}" dt="2022-04-24T19:39:21.304" v="12607" actId="1037"/>
          <ac:spMkLst>
            <pc:docMk/>
            <pc:sldMk cId="3613540113" sldId="517"/>
            <ac:spMk id="136" creationId="{77551AC2-6B8E-4C0F-8797-CC45560EFF21}"/>
          </ac:spMkLst>
        </pc:spChg>
        <pc:spChg chg="add mod">
          <ac:chgData name="zur bonsen georg" userId="5444515566c7376a" providerId="LiveId" clId="{18CD7E6B-2C8E-405B-A237-843B9FC9D457}" dt="2022-04-24T19:36:49.738" v="12543" actId="14100"/>
          <ac:spMkLst>
            <pc:docMk/>
            <pc:sldMk cId="3613540113" sldId="517"/>
            <ac:spMk id="137" creationId="{1FEB9D5D-B435-47F5-8BAC-4522C256C21E}"/>
          </ac:spMkLst>
        </pc:spChg>
        <pc:spChg chg="add mod">
          <ac:chgData name="zur bonsen georg" userId="5444515566c7376a" providerId="LiveId" clId="{18CD7E6B-2C8E-405B-A237-843B9FC9D457}" dt="2022-04-24T19:32:41.397" v="12411" actId="122"/>
          <ac:spMkLst>
            <pc:docMk/>
            <pc:sldMk cId="3613540113" sldId="517"/>
            <ac:spMk id="138" creationId="{AC7B4E1E-5B7B-4BA5-B8F0-7A81C67BC828}"/>
          </ac:spMkLst>
        </pc:spChg>
        <pc:spChg chg="add mod">
          <ac:chgData name="zur bonsen georg" userId="5444515566c7376a" providerId="LiveId" clId="{18CD7E6B-2C8E-405B-A237-843B9FC9D457}" dt="2022-04-24T19:39:21.304" v="12607" actId="1037"/>
          <ac:spMkLst>
            <pc:docMk/>
            <pc:sldMk cId="3613540113" sldId="517"/>
            <ac:spMk id="139" creationId="{95ADC085-2DC5-4678-89CA-9818B81AF463}"/>
          </ac:spMkLst>
        </pc:spChg>
        <pc:spChg chg="add mod">
          <ac:chgData name="zur bonsen georg" userId="5444515566c7376a" providerId="LiveId" clId="{18CD7E6B-2C8E-405B-A237-843B9FC9D457}" dt="2022-04-24T19:40:03.883" v="12677" actId="1036"/>
          <ac:spMkLst>
            <pc:docMk/>
            <pc:sldMk cId="3613540113" sldId="517"/>
            <ac:spMk id="140" creationId="{F61C16DB-80F9-4B61-981D-2B4320A3A0DC}"/>
          </ac:spMkLst>
        </pc:spChg>
        <pc:spChg chg="add mod">
          <ac:chgData name="zur bonsen georg" userId="5444515566c7376a" providerId="LiveId" clId="{18CD7E6B-2C8E-405B-A237-843B9FC9D457}" dt="2022-04-24T19:39:59.781" v="12639" actId="14100"/>
          <ac:spMkLst>
            <pc:docMk/>
            <pc:sldMk cId="3613540113" sldId="517"/>
            <ac:spMk id="141" creationId="{32BE120D-3045-4462-8DE4-38EAFDB2F6D3}"/>
          </ac:spMkLst>
        </pc:spChg>
        <pc:spChg chg="add mod">
          <ac:chgData name="zur bonsen georg" userId="5444515566c7376a" providerId="LiveId" clId="{18CD7E6B-2C8E-405B-A237-843B9FC9D457}" dt="2022-04-24T19:37:24.484" v="12551" actId="14100"/>
          <ac:spMkLst>
            <pc:docMk/>
            <pc:sldMk cId="3613540113" sldId="517"/>
            <ac:spMk id="142" creationId="{70DC3E93-A1DB-41B8-BBC5-831CFAC38B7B}"/>
          </ac:spMkLst>
        </pc:spChg>
        <pc:spChg chg="add mod">
          <ac:chgData name="zur bonsen georg" userId="5444515566c7376a" providerId="LiveId" clId="{18CD7E6B-2C8E-405B-A237-843B9FC9D457}" dt="2022-04-24T19:37:27.517" v="12555" actId="1035"/>
          <ac:spMkLst>
            <pc:docMk/>
            <pc:sldMk cId="3613540113" sldId="517"/>
            <ac:spMk id="143" creationId="{1CB939A9-FD43-4646-B5C4-15FDE88BF907}"/>
          </ac:spMkLst>
        </pc:spChg>
        <pc:spChg chg="add mod">
          <ac:chgData name="zur bonsen georg" userId="5444515566c7376a" providerId="LiveId" clId="{18CD7E6B-2C8E-405B-A237-843B9FC9D457}" dt="2022-04-24T19:37:27.517" v="12555" actId="1035"/>
          <ac:spMkLst>
            <pc:docMk/>
            <pc:sldMk cId="3613540113" sldId="517"/>
            <ac:spMk id="144" creationId="{941A02E5-EF2F-4475-BF2C-129AEE8B6E62}"/>
          </ac:spMkLst>
        </pc:spChg>
        <pc:spChg chg="add del mod">
          <ac:chgData name="zur bonsen georg" userId="5444515566c7376a" providerId="LiveId" clId="{18CD7E6B-2C8E-405B-A237-843B9FC9D457}" dt="2022-04-24T19:39:16.165" v="12602" actId="478"/>
          <ac:spMkLst>
            <pc:docMk/>
            <pc:sldMk cId="3613540113" sldId="517"/>
            <ac:spMk id="145" creationId="{DBEA787C-B8C7-4BE1-86D5-1A6F7633C47D}"/>
          </ac:spMkLst>
        </pc:spChg>
        <pc:spChg chg="add mod">
          <ac:chgData name="zur bonsen georg" userId="5444515566c7376a" providerId="LiveId" clId="{18CD7E6B-2C8E-405B-A237-843B9FC9D457}" dt="2022-04-24T19:40:40.346" v="12768" actId="14100"/>
          <ac:spMkLst>
            <pc:docMk/>
            <pc:sldMk cId="3613540113" sldId="517"/>
            <ac:spMk id="146" creationId="{90CA9FC4-F5F0-4562-A436-935C389A3F88}"/>
          </ac:spMkLst>
        </pc:spChg>
        <pc:spChg chg="add mod">
          <ac:chgData name="zur bonsen georg" userId="5444515566c7376a" providerId="LiveId" clId="{18CD7E6B-2C8E-405B-A237-843B9FC9D457}" dt="2022-04-24T19:41:04.928" v="12843" actId="20577"/>
          <ac:spMkLst>
            <pc:docMk/>
            <pc:sldMk cId="3613540113" sldId="517"/>
            <ac:spMk id="147" creationId="{5F92431B-D8F5-48B3-BAEF-513C7191DFC2}"/>
          </ac:spMkLst>
        </pc:spChg>
        <pc:grpChg chg="del">
          <ac:chgData name="zur bonsen georg" userId="5444515566c7376a" providerId="LiveId" clId="{18CD7E6B-2C8E-405B-A237-843B9FC9D457}" dt="2022-04-24T18:10:50.091" v="11160" actId="478"/>
          <ac:grpSpMkLst>
            <pc:docMk/>
            <pc:sldMk cId="3613540113" sldId="517"/>
            <ac:grpSpMk id="108" creationId="{23A4939E-7A11-4DE4-ABA5-4A699BA25ED4}"/>
          </ac:grpSpMkLst>
        </pc:grpChg>
        <pc:cxnChg chg="del">
          <ac:chgData name="zur bonsen georg" userId="5444515566c7376a" providerId="LiveId" clId="{18CD7E6B-2C8E-405B-A237-843B9FC9D457}" dt="2022-04-24T18:10:50.091" v="11160" actId="478"/>
          <ac:cxnSpMkLst>
            <pc:docMk/>
            <pc:sldMk cId="3613540113" sldId="517"/>
            <ac:cxnSpMk id="49" creationId="{48D66365-D37C-45BC-B23E-71F347D01CAC}"/>
          </ac:cxnSpMkLst>
        </pc:cxnChg>
        <pc:cxnChg chg="del">
          <ac:chgData name="zur bonsen georg" userId="5444515566c7376a" providerId="LiveId" clId="{18CD7E6B-2C8E-405B-A237-843B9FC9D457}" dt="2022-04-24T18:10:50.091" v="11160" actId="478"/>
          <ac:cxnSpMkLst>
            <pc:docMk/>
            <pc:sldMk cId="3613540113" sldId="517"/>
            <ac:cxnSpMk id="50" creationId="{12BC7B7F-E63B-4202-8BD1-D3D2BB179550}"/>
          </ac:cxnSpMkLst>
        </pc:cxnChg>
        <pc:cxnChg chg="del">
          <ac:chgData name="zur bonsen georg" userId="5444515566c7376a" providerId="LiveId" clId="{18CD7E6B-2C8E-405B-A237-843B9FC9D457}" dt="2022-04-24T18:10:50.091" v="11160" actId="478"/>
          <ac:cxnSpMkLst>
            <pc:docMk/>
            <pc:sldMk cId="3613540113" sldId="517"/>
            <ac:cxnSpMk id="51" creationId="{902CA58C-AA75-4D07-838F-11799D28965F}"/>
          </ac:cxnSpMkLst>
        </pc:cxnChg>
        <pc:cxnChg chg="del">
          <ac:chgData name="zur bonsen georg" userId="5444515566c7376a" providerId="LiveId" clId="{18CD7E6B-2C8E-405B-A237-843B9FC9D457}" dt="2022-04-24T18:10:50.091" v="11160" actId="478"/>
          <ac:cxnSpMkLst>
            <pc:docMk/>
            <pc:sldMk cId="3613540113" sldId="517"/>
            <ac:cxnSpMk id="102" creationId="{9790E2B3-7045-4D08-9FC1-D3E037BECFC0}"/>
          </ac:cxnSpMkLst>
        </pc:cxnChg>
      </pc:sldChg>
    </pc:docChg>
  </pc:docChgLst>
  <pc:docChgLst>
    <pc:chgData name="zur bonsen georg" userId="5444515566c7376a" providerId="LiveId" clId="{EE8043E9-5C9D-48E2-83BC-322B6217B78C}"/>
    <pc:docChg chg="undo redo custSel addSld modSld">
      <pc:chgData name="zur bonsen georg" userId="5444515566c7376a" providerId="LiveId" clId="{EE8043E9-5C9D-48E2-83BC-322B6217B78C}" dt="2022-02-28T22:07:28.731" v="5765" actId="20577"/>
      <pc:docMkLst>
        <pc:docMk/>
      </pc:docMkLst>
      <pc:sldChg chg="addSp delSp modSp add mod">
        <pc:chgData name="zur bonsen georg" userId="5444515566c7376a" providerId="LiveId" clId="{EE8043E9-5C9D-48E2-83BC-322B6217B78C}" dt="2022-02-15T21:48:47.364" v="2199" actId="20577"/>
        <pc:sldMkLst>
          <pc:docMk/>
          <pc:sldMk cId="1633327501" sldId="505"/>
        </pc:sldMkLst>
        <pc:spChg chg="mod">
          <ac:chgData name="zur bonsen georg" userId="5444515566c7376a" providerId="LiveId" clId="{EE8043E9-5C9D-48E2-83BC-322B6217B78C}" dt="2022-02-15T19:53:41.494" v="2"/>
          <ac:spMkLst>
            <pc:docMk/>
            <pc:sldMk cId="1633327501" sldId="505"/>
            <ac:spMk id="2" creationId="{00000000-0000-0000-0000-00000000000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3" creationId="{7011C260-45CE-4CFC-8530-995A0325DA9B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4" creationId="{8E4C74E5-5692-4912-BCA0-1A0A2061BBB8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7" creationId="{3F8FD71A-F90B-4DDF-BBA1-ACD3418FF18C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8" creationId="{CF7AB2FD-67BE-4774-85F9-39994E807F05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9" creationId="{35A20C4E-6BB6-42A4-9069-1CF3CB973558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0" creationId="{163BBBEF-5A24-43D9-B509-319F2D37F414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1" creationId="{5A9423C9-B3BD-4FAD-B8F0-2669F8CFFB2F}"/>
          </ac:spMkLst>
        </pc:spChg>
        <pc:spChg chg="add del mod">
          <ac:chgData name="zur bonsen georg" userId="5444515566c7376a" providerId="LiveId" clId="{EE8043E9-5C9D-48E2-83BC-322B6217B78C}" dt="2022-02-15T21:22:46.032" v="1716" actId="478"/>
          <ac:spMkLst>
            <pc:docMk/>
            <pc:sldMk cId="1633327501" sldId="505"/>
            <ac:spMk id="18" creationId="{F36492ED-2FD4-40D3-B5B8-C501DA94919C}"/>
          </ac:spMkLst>
        </pc:spChg>
        <pc:spChg chg="add del mod">
          <ac:chgData name="zur bonsen georg" userId="5444515566c7376a" providerId="LiveId" clId="{EE8043E9-5C9D-48E2-83BC-322B6217B78C}" dt="2022-02-15T20:20:25.039" v="1310" actId="478"/>
          <ac:spMkLst>
            <pc:docMk/>
            <pc:sldMk cId="1633327501" sldId="505"/>
            <ac:spMk id="19" creationId="{E596BB12-E28B-4F9F-ADD6-A98C3F6B8562}"/>
          </ac:spMkLst>
        </pc:spChg>
        <pc:spChg chg="add del mod">
          <ac:chgData name="zur bonsen georg" userId="5444515566c7376a" providerId="LiveId" clId="{EE8043E9-5C9D-48E2-83BC-322B6217B78C}" dt="2022-02-15T20:20:25.039" v="1310" actId="478"/>
          <ac:spMkLst>
            <pc:docMk/>
            <pc:sldMk cId="1633327501" sldId="505"/>
            <ac:spMk id="20" creationId="{29E308EB-D097-4013-84C6-667F19744C3B}"/>
          </ac:spMkLst>
        </pc:spChg>
        <pc:spChg chg="add del mod">
          <ac:chgData name="zur bonsen georg" userId="5444515566c7376a" providerId="LiveId" clId="{EE8043E9-5C9D-48E2-83BC-322B6217B78C}" dt="2022-02-15T21:26:52.543" v="1795" actId="478"/>
          <ac:spMkLst>
            <pc:docMk/>
            <pc:sldMk cId="1633327501" sldId="505"/>
            <ac:spMk id="21" creationId="{A4502F28-7274-41D5-86EA-E953DD88836C}"/>
          </ac:spMkLst>
        </pc:spChg>
        <pc:spChg chg="add del mod">
          <ac:chgData name="zur bonsen georg" userId="5444515566c7376a" providerId="LiveId" clId="{EE8043E9-5C9D-48E2-83BC-322B6217B78C}" dt="2022-02-15T21:23:09.836" v="1722" actId="478"/>
          <ac:spMkLst>
            <pc:docMk/>
            <pc:sldMk cId="1633327501" sldId="505"/>
            <ac:spMk id="22" creationId="{535F29AE-2DCB-4D31-B6B7-2B48CE9C3154}"/>
          </ac:spMkLst>
        </pc:spChg>
        <pc:spChg chg="add del">
          <ac:chgData name="zur bonsen georg" userId="5444515566c7376a" providerId="LiveId" clId="{EE8043E9-5C9D-48E2-83BC-322B6217B78C}" dt="2022-02-15T20:19:38.110" v="1303" actId="478"/>
          <ac:spMkLst>
            <pc:docMk/>
            <pc:sldMk cId="1633327501" sldId="505"/>
            <ac:spMk id="23" creationId="{A8ADDDC5-3A95-44AA-9047-0A541C1ACC4D}"/>
          </ac:spMkLst>
        </pc:spChg>
        <pc:spChg chg="add del mod">
          <ac:chgData name="zur bonsen georg" userId="5444515566c7376a" providerId="LiveId" clId="{EE8043E9-5C9D-48E2-83BC-322B6217B78C}" dt="2022-02-15T20:31:42.129" v="1575" actId="478"/>
          <ac:spMkLst>
            <pc:docMk/>
            <pc:sldMk cId="1633327501" sldId="505"/>
            <ac:spMk id="24" creationId="{17BB6B2B-8BAA-4208-AA08-70A82F9AF472}"/>
          </ac:spMkLst>
        </pc:spChg>
        <pc:spChg chg="add del mod">
          <ac:chgData name="zur bonsen georg" userId="5444515566c7376a" providerId="LiveId" clId="{EE8043E9-5C9D-48E2-83BC-322B6217B78C}" dt="2022-02-15T20:31:42.129" v="1575" actId="478"/>
          <ac:spMkLst>
            <pc:docMk/>
            <pc:sldMk cId="1633327501" sldId="505"/>
            <ac:spMk id="25" creationId="{39960A05-0792-4EA9-B2C0-6A62C57FE412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54" creationId="{00000000-0000-0000-0000-00000000000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55" creationId="{00000000-0000-0000-0000-00000000000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63" creationId="{422BC97E-E859-423E-BA44-FEB10128B0B1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64" creationId="{18389487-316E-4B45-803A-A019D98985E9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71" creationId="{B44D7697-07FC-4033-BDD5-782F55FD7A82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74" creationId="{6EDD713C-8F52-4616-94B6-5DED0E9BE5E9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78" creationId="{00000000-0000-0000-0000-00000000000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79" creationId="{00000000-0000-0000-0000-00000000000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81" creationId="{00000000-0000-0000-0000-00000000000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82" creationId="{A8B8204D-6807-4139-BD5E-68AACF7383AB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87" creationId="{7E7F6AF2-7B5B-4F19-B572-3F8271C6ADA3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88" creationId="{67C684D8-C2C7-47D6-846C-59D75D452257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90" creationId="{EA9B15D1-F70F-4AB2-ABC6-7D7C66E313CE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92" creationId="{8D6850DD-C165-4E9F-8410-CF4658B0CFA1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93" creationId="{ECA6964E-083E-40C6-9B3D-F697E70E5FC1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99" creationId="{40068BAE-E977-408D-80E1-BF0D9A7442BB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03" creationId="{5A6B0903-18DD-45AF-8DF9-E9F90E77E0E2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04" creationId="{F48B7337-446A-4555-B747-1B05DF7F8C39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05" creationId="{0E13AEF1-AD65-4710-867C-789271CA0087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06" creationId="{70602F90-F9D5-480D-A4FE-FDA8AAF8EEF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07" creationId="{BF944748-D1D0-448B-B6BF-1C0D53E9D34D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08" creationId="{00016715-3018-46BC-BA97-920546BE3597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09" creationId="{75AF786D-D88B-4BB9-830A-CEB83178E4A6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13" creationId="{0C1F8C0D-2E9C-43F5-9ADC-6A34CEF6095F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14" creationId="{C9CA10C5-EE4F-4314-A977-71A14CFF0F64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15" creationId="{953F5C71-BA3F-4C6B-9F22-CCF7CD5F60E2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16" creationId="{DD9D410B-CA11-4F8A-82EF-E6302FE7082C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17" creationId="{7B1A0532-641B-432F-AC78-D26EBDE590D9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18" creationId="{E3578767-720C-42B4-8B3B-618790C48958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19" creationId="{5FB81284-2653-4D9B-BB00-78BD8C499492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20" creationId="{EDC6EC82-E7E8-495E-BF8D-F721D6727286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21" creationId="{0B05B034-21F3-44C1-8829-8E6C5C57DA18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25" creationId="{99F8F1B8-CA33-4744-A553-C9020DF4B49F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26" creationId="{96BB143E-3CE9-4FD3-9248-74E425E360BA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27" creationId="{CDEC658E-531A-4C8A-9569-7908FED8AFE6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28" creationId="{5305FE60-CC17-496F-BF98-2AF23BFEB182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29" creationId="{64E2FC92-327C-4EBA-8FEA-2F1172B3F0B5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30" creationId="{2DB3F4AD-749E-4C98-81F8-B9A5342615AD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31" creationId="{D3C488EA-FC9F-45BD-9C93-328D060372DC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32" creationId="{619392C3-49BE-45A3-9B25-E088B0ED8A38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33" creationId="{CCE5845E-A241-46D3-B17E-598461453A33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34" creationId="{0D8DCB63-BA46-4729-8D70-7CCDAA32A8D9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35" creationId="{6D3162FB-403A-4ABA-AB63-46D62012259E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36" creationId="{DB635478-6542-4A86-989D-B5A70E059974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37" creationId="{7A2CAB94-9B21-47A6-BEC0-23238C3158A4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38" creationId="{C6F30CEC-AEEC-458E-AE87-70A334ADAEF9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39" creationId="{4C5B8375-1EA5-44B0-8C1D-E3109BF00C71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40" creationId="{80A94639-7604-4E25-A397-C91903702141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41" creationId="{111852E9-11AF-4917-8D8E-E2937C3BCDED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42" creationId="{20A62F8A-A0C4-4506-8F3D-077C7F783323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43" creationId="{69E93157-6E15-4A22-B53A-D81F5ED9EB7C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44" creationId="{C74B181E-2FCC-45C5-9A69-E54223D75F2B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45" creationId="{2F9A3FCC-E5AF-4EDE-89EE-FCB1D941D9D2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46" creationId="{3BE4E10E-4288-4F17-82D6-500BBFD35568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47" creationId="{A921F432-A159-421C-86B1-0CDEE36A9101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48" creationId="{9B700E25-7A82-499F-B5EC-3DA4FEB1B5ED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49" creationId="{90BACD2A-9571-4589-B6FC-D267DABB7E27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50" creationId="{98C3D945-A17E-4D29-AF38-62C2A438FF67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51" creationId="{D2A37FBC-F35B-483F-9C21-1B94068AB16F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52" creationId="{C03D292F-738D-41AE-B417-679630C4DF05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53" creationId="{E5E27AD1-51AF-456C-8362-AB8D821E5C9F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54" creationId="{B0A4C36A-E8F3-4B83-B963-CFBA4CBF747A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58" creationId="{998BCDA0-F84E-4B45-A8BE-A0EC2ABAF003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59" creationId="{00000000-0000-0000-0000-00000000000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60" creationId="{00000000-0000-0000-0000-00000000000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61" creationId="{00000000-0000-0000-0000-00000000000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62" creationId="{F96D71AD-8946-4486-A2FB-B845F307A7D7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64" creationId="{96EECC82-E343-4468-84AB-9C7BBB7E23BC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65" creationId="{82DBD61F-8DBA-4FAF-AC10-86BE1ED30324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66" creationId="{5BFA0279-CA5A-4474-82FD-9FE43EA7A4E1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67" creationId="{61A6D35C-1B7C-4688-9EB7-108DEBD563A8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68" creationId="{5149C8AF-2D23-429B-9F30-54B8F50E9DDB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69" creationId="{B45E4A85-4484-4AD7-A7A7-5DACAD1545DF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70" creationId="{B8A164BC-7F60-43EA-A451-E0BF13B38F89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71" creationId="{9D886BC5-31B3-4F59-92C2-663FD87BB04E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72" creationId="{5219957C-1DFE-4A72-AC78-538BC70D09B9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73" creationId="{1957F7D2-79E4-4B6A-9B01-0B9C0800A22C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74" creationId="{C20F729E-1AFA-46DC-B38B-A1F36BAA183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75" creationId="{0C805F3A-B7D9-418E-8BC5-CBA3F5B3C84D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77" creationId="{2831A858-DBF9-49A8-90DB-C04D057608D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79" creationId="{45351750-AA90-446B-A6A0-4A892C41E032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80" creationId="{498512E8-F2EE-4D9B-B52C-8E6D8EADC7C5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81" creationId="{ADCE9F79-0373-4FD9-B36E-8DD0F3A8157A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82" creationId="{20788141-6AC5-48C8-B5AE-6A40A351A9C6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83" creationId="{D7D64DD9-E1B3-48A2-8E5E-0C9DB27F2DE5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85" creationId="{3E6FA744-CE8F-469A-9F6C-52789161A1D2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86" creationId="{53299677-3D1C-430A-83DE-83AE2EF706D8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87" creationId="{643A480D-E73D-462A-986C-52FEE163B673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88" creationId="{CA302A4C-9812-46FB-BCF9-5EDB131BD812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91" creationId="{2F6F4912-E144-4E62-8EBE-9FD52E2CD542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93" creationId="{2CA9A344-3694-4653-A5FD-F03C45F8417A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94" creationId="{00000000-0000-0000-0000-000000000000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95" creationId="{41326B73-D94C-4816-BDA3-BD92002C02EE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96" creationId="{AD2D45C8-D887-4B84-9A03-2431CDC126DD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97" creationId="{1F68C113-A543-47BD-BCC6-EA0067064B5F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98" creationId="{2FB14643-7EEB-4F5E-B262-8F1FA53F0B04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99" creationId="{0EEF3326-EFD4-4EF4-9C02-BDCF4918279B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203" creationId="{0E7811C6-94E5-4256-BC23-377F9CA666BB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204" creationId="{09344DD6-262C-4554-90FC-FD0F5305EAC0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205" creationId="{1F58BD2A-AFCE-43FA-89B8-D0DBAADF2E69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206" creationId="{A1C958C0-66BF-4275-99D0-DA439BEBFD9E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207" creationId="{84B2786C-6333-46A9-AAE8-3D00063A8094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208" creationId="{8A34F286-07A1-444C-9F48-94B9E174D53E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212" creationId="{00000000-0000-0000-0000-00000000000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213" creationId="{00000000-0000-0000-0000-000000000000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215" creationId="{B55099C8-FB8C-4DCF-A614-3BAE4EE85062}"/>
          </ac:spMkLst>
        </pc:spChg>
        <pc:spChg chg="add mod">
          <ac:chgData name="zur bonsen georg" userId="5444515566c7376a" providerId="LiveId" clId="{EE8043E9-5C9D-48E2-83BC-322B6217B78C}" dt="2022-02-15T21:21:08.784" v="1629" actId="1076"/>
          <ac:spMkLst>
            <pc:docMk/>
            <pc:sldMk cId="1633327501" sldId="505"/>
            <ac:spMk id="218" creationId="{2743CDF9-3743-4377-9083-A9EBC3CE6164}"/>
          </ac:spMkLst>
        </pc:spChg>
        <pc:spChg chg="add mod">
          <ac:chgData name="zur bonsen georg" userId="5444515566c7376a" providerId="LiveId" clId="{EE8043E9-5C9D-48E2-83BC-322B6217B78C}" dt="2022-02-15T21:29:52.429" v="1809" actId="313"/>
          <ac:spMkLst>
            <pc:docMk/>
            <pc:sldMk cId="1633327501" sldId="505"/>
            <ac:spMk id="220" creationId="{7741CC60-AEE3-4976-A21D-4A0C78373F1F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222" creationId="{00000000-0000-0000-0000-00000000000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223" creationId="{00000000-0000-0000-0000-000000000000}"/>
          </ac:spMkLst>
        </pc:spChg>
        <pc:spChg chg="add mod">
          <ac:chgData name="zur bonsen georg" userId="5444515566c7376a" providerId="LiveId" clId="{EE8043E9-5C9D-48E2-83BC-322B6217B78C}" dt="2022-02-15T21:31:24.050" v="1829" actId="20577"/>
          <ac:spMkLst>
            <pc:docMk/>
            <pc:sldMk cId="1633327501" sldId="505"/>
            <ac:spMk id="225" creationId="{615E0C81-37C6-42DD-B563-19B249406534}"/>
          </ac:spMkLst>
        </pc:spChg>
        <pc:spChg chg="add del mod">
          <ac:chgData name="zur bonsen georg" userId="5444515566c7376a" providerId="LiveId" clId="{EE8043E9-5C9D-48E2-83BC-322B6217B78C}" dt="2022-02-15T19:56:13.379" v="66" actId="478"/>
          <ac:spMkLst>
            <pc:docMk/>
            <pc:sldMk cId="1633327501" sldId="505"/>
            <ac:spMk id="226" creationId="{5F19C497-5F9E-4000-A6B3-9DD036D7243D}"/>
          </ac:spMkLst>
        </pc:spChg>
        <pc:spChg chg="add mod ord">
          <ac:chgData name="zur bonsen georg" userId="5444515566c7376a" providerId="LiveId" clId="{EE8043E9-5C9D-48E2-83BC-322B6217B78C}" dt="2022-02-15T21:21:08.784" v="1629" actId="1076"/>
          <ac:spMkLst>
            <pc:docMk/>
            <pc:sldMk cId="1633327501" sldId="505"/>
            <ac:spMk id="227" creationId="{79322FA6-C068-44D3-95C2-34F1AD4E1812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228" creationId="{00000000-0000-0000-0000-000000000000}"/>
          </ac:spMkLst>
        </pc:spChg>
        <pc:spChg chg="add del mod">
          <ac:chgData name="zur bonsen georg" userId="5444515566c7376a" providerId="LiveId" clId="{EE8043E9-5C9D-48E2-83BC-322B6217B78C}" dt="2022-02-15T19:57:26.795" v="90" actId="478"/>
          <ac:spMkLst>
            <pc:docMk/>
            <pc:sldMk cId="1633327501" sldId="505"/>
            <ac:spMk id="229" creationId="{229AD808-3167-4E1B-A326-D5974BCDF827}"/>
          </ac:spMkLst>
        </pc:spChg>
        <pc:spChg chg="add del mod">
          <ac:chgData name="zur bonsen georg" userId="5444515566c7376a" providerId="LiveId" clId="{EE8043E9-5C9D-48E2-83BC-322B6217B78C}" dt="2022-02-15T19:57:26.795" v="90" actId="478"/>
          <ac:spMkLst>
            <pc:docMk/>
            <pc:sldMk cId="1633327501" sldId="505"/>
            <ac:spMk id="231" creationId="{224EE366-2486-403B-A0B0-7588FE65FC87}"/>
          </ac:spMkLst>
        </pc:spChg>
        <pc:spChg chg="add mod">
          <ac:chgData name="zur bonsen georg" userId="5444515566c7376a" providerId="LiveId" clId="{EE8043E9-5C9D-48E2-83BC-322B6217B78C}" dt="2022-02-15T21:21:08.784" v="1629" actId="1076"/>
          <ac:spMkLst>
            <pc:docMk/>
            <pc:sldMk cId="1633327501" sldId="505"/>
            <ac:spMk id="232" creationId="{7C276195-FC44-49FF-8CE4-6B525F5068E7}"/>
          </ac:spMkLst>
        </pc:spChg>
        <pc:spChg chg="add mod">
          <ac:chgData name="zur bonsen georg" userId="5444515566c7376a" providerId="LiveId" clId="{EE8043E9-5C9D-48E2-83BC-322B6217B78C}" dt="2022-02-15T21:21:08.784" v="1629" actId="1076"/>
          <ac:spMkLst>
            <pc:docMk/>
            <pc:sldMk cId="1633327501" sldId="505"/>
            <ac:spMk id="233" creationId="{D87E5F20-95E8-4896-A92D-C21FC52EEDD8}"/>
          </ac:spMkLst>
        </pc:spChg>
        <pc:spChg chg="add mod">
          <ac:chgData name="zur bonsen georg" userId="5444515566c7376a" providerId="LiveId" clId="{EE8043E9-5C9D-48E2-83BC-322B6217B78C}" dt="2022-02-15T21:21:08.784" v="1629" actId="1076"/>
          <ac:spMkLst>
            <pc:docMk/>
            <pc:sldMk cId="1633327501" sldId="505"/>
            <ac:spMk id="234" creationId="{B9FDAF6F-8473-4FF8-94E7-409ED09F3ACA}"/>
          </ac:spMkLst>
        </pc:spChg>
        <pc:spChg chg="add mod">
          <ac:chgData name="zur bonsen georg" userId="5444515566c7376a" providerId="LiveId" clId="{EE8043E9-5C9D-48E2-83BC-322B6217B78C}" dt="2022-02-15T21:21:18.160" v="1658" actId="1076"/>
          <ac:spMkLst>
            <pc:docMk/>
            <pc:sldMk cId="1633327501" sldId="505"/>
            <ac:spMk id="235" creationId="{A9663F1E-595A-4296-9EFE-2DE5EDE64D91}"/>
          </ac:spMkLst>
        </pc:spChg>
        <pc:spChg chg="add mod">
          <ac:chgData name="zur bonsen georg" userId="5444515566c7376a" providerId="LiveId" clId="{EE8043E9-5C9D-48E2-83BC-322B6217B78C}" dt="2022-02-15T21:21:18.160" v="1658" actId="1076"/>
          <ac:spMkLst>
            <pc:docMk/>
            <pc:sldMk cId="1633327501" sldId="505"/>
            <ac:spMk id="236" creationId="{1E823A39-630B-4C8F-8637-CB81158C6188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238" creationId="{00000000-0000-0000-0000-00000000000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239" creationId="{00000000-0000-0000-0000-000000000000}"/>
          </ac:spMkLst>
        </pc:spChg>
        <pc:spChg chg="add mod">
          <ac:chgData name="zur bonsen georg" userId="5444515566c7376a" providerId="LiveId" clId="{EE8043E9-5C9D-48E2-83BC-322B6217B78C}" dt="2022-02-15T21:29:53.113" v="1810" actId="313"/>
          <ac:spMkLst>
            <pc:docMk/>
            <pc:sldMk cId="1633327501" sldId="505"/>
            <ac:spMk id="240" creationId="{96862925-6454-43FD-B0F6-098F8AFBFA34}"/>
          </ac:spMkLst>
        </pc:spChg>
        <pc:spChg chg="add mod">
          <ac:chgData name="zur bonsen georg" userId="5444515566c7376a" providerId="LiveId" clId="{EE8043E9-5C9D-48E2-83BC-322B6217B78C}" dt="2022-02-15T21:31:30.677" v="1833" actId="20577"/>
          <ac:spMkLst>
            <pc:docMk/>
            <pc:sldMk cId="1633327501" sldId="505"/>
            <ac:spMk id="243" creationId="{E36522DB-DBC3-4F57-9EE9-31302A9585EA}"/>
          </ac:spMkLst>
        </pc:spChg>
        <pc:spChg chg="add mod">
          <ac:chgData name="zur bonsen georg" userId="5444515566c7376a" providerId="LiveId" clId="{EE8043E9-5C9D-48E2-83BC-322B6217B78C}" dt="2022-02-15T21:21:18.160" v="1658" actId="1076"/>
          <ac:spMkLst>
            <pc:docMk/>
            <pc:sldMk cId="1633327501" sldId="505"/>
            <ac:spMk id="244" creationId="{A3CF62A9-AE23-45BB-BEEE-E4503C9023F4}"/>
          </ac:spMkLst>
        </pc:spChg>
        <pc:spChg chg="add mod">
          <ac:chgData name="zur bonsen georg" userId="5444515566c7376a" providerId="LiveId" clId="{EE8043E9-5C9D-48E2-83BC-322B6217B78C}" dt="2022-02-15T21:21:18.160" v="1658" actId="1076"/>
          <ac:spMkLst>
            <pc:docMk/>
            <pc:sldMk cId="1633327501" sldId="505"/>
            <ac:spMk id="245" creationId="{60CCA959-4008-4005-8323-3A48B9E8DAD2}"/>
          </ac:spMkLst>
        </pc:spChg>
        <pc:spChg chg="add mod">
          <ac:chgData name="zur bonsen georg" userId="5444515566c7376a" providerId="LiveId" clId="{EE8043E9-5C9D-48E2-83BC-322B6217B78C}" dt="2022-02-15T21:21:18.160" v="1658" actId="1076"/>
          <ac:spMkLst>
            <pc:docMk/>
            <pc:sldMk cId="1633327501" sldId="505"/>
            <ac:spMk id="246" creationId="{9B9604F6-5805-456C-9DCE-09F80792EFF4}"/>
          </ac:spMkLst>
        </pc:spChg>
        <pc:spChg chg="add mod">
          <ac:chgData name="zur bonsen georg" userId="5444515566c7376a" providerId="LiveId" clId="{EE8043E9-5C9D-48E2-83BC-322B6217B78C}" dt="2022-02-15T21:21:28.226" v="1659" actId="1036"/>
          <ac:spMkLst>
            <pc:docMk/>
            <pc:sldMk cId="1633327501" sldId="505"/>
            <ac:spMk id="247" creationId="{FBAF8D4C-D429-4E51-9E74-4CAB70FABBE9}"/>
          </ac:spMkLst>
        </pc:spChg>
        <pc:spChg chg="add mod">
          <ac:chgData name="zur bonsen georg" userId="5444515566c7376a" providerId="LiveId" clId="{EE8043E9-5C9D-48E2-83BC-322B6217B78C}" dt="2022-02-15T21:31:07.066" v="1821" actId="1076"/>
          <ac:spMkLst>
            <pc:docMk/>
            <pc:sldMk cId="1633327501" sldId="505"/>
            <ac:spMk id="248" creationId="{3AE5EAC8-9F57-4D9C-965D-63A125B68119}"/>
          </ac:spMkLst>
        </pc:spChg>
        <pc:spChg chg="add del mod">
          <ac:chgData name="zur bonsen georg" userId="5444515566c7376a" providerId="LiveId" clId="{EE8043E9-5C9D-48E2-83BC-322B6217B78C}" dt="2022-02-15T20:31:29.490" v="1572" actId="478"/>
          <ac:spMkLst>
            <pc:docMk/>
            <pc:sldMk cId="1633327501" sldId="505"/>
            <ac:spMk id="249" creationId="{CAE21374-9CAF-4986-B534-3B51BE3CE9C3}"/>
          </ac:spMkLst>
        </pc:spChg>
        <pc:spChg chg="add del mod">
          <ac:chgData name="zur bonsen georg" userId="5444515566c7376a" providerId="LiveId" clId="{EE8043E9-5C9D-48E2-83BC-322B6217B78C}" dt="2022-02-15T21:20:52.128" v="1628" actId="478"/>
          <ac:spMkLst>
            <pc:docMk/>
            <pc:sldMk cId="1633327501" sldId="505"/>
            <ac:spMk id="250" creationId="{9FD6393B-8EF8-42DD-96AC-63FB37143874}"/>
          </ac:spMkLst>
        </pc:spChg>
        <pc:spChg chg="add del mod">
          <ac:chgData name="zur bonsen georg" userId="5444515566c7376a" providerId="LiveId" clId="{EE8043E9-5C9D-48E2-83BC-322B6217B78C}" dt="2022-02-15T20:31:29.490" v="1572" actId="478"/>
          <ac:spMkLst>
            <pc:docMk/>
            <pc:sldMk cId="1633327501" sldId="505"/>
            <ac:spMk id="251" creationId="{C5D6177B-27CC-45BE-80DC-25DF08BA32C2}"/>
          </ac:spMkLst>
        </pc:spChg>
        <pc:spChg chg="add del mod">
          <ac:chgData name="zur bonsen georg" userId="5444515566c7376a" providerId="LiveId" clId="{EE8043E9-5C9D-48E2-83BC-322B6217B78C}" dt="2022-02-15T21:20:52.128" v="1628" actId="478"/>
          <ac:spMkLst>
            <pc:docMk/>
            <pc:sldMk cId="1633327501" sldId="505"/>
            <ac:spMk id="252" creationId="{690F7A4F-8508-4805-9550-AB9F21B6DD03}"/>
          </ac:spMkLst>
        </pc:spChg>
        <pc:spChg chg="add mod">
          <ac:chgData name="zur bonsen georg" userId="5444515566c7376a" providerId="LiveId" clId="{EE8043E9-5C9D-48E2-83BC-322B6217B78C}" dt="2022-02-15T21:48:47.364" v="2199" actId="20577"/>
          <ac:spMkLst>
            <pc:docMk/>
            <pc:sldMk cId="1633327501" sldId="505"/>
            <ac:spMk id="253" creationId="{1901CE74-2AFC-4D11-9975-63BFECADE02B}"/>
          </ac:spMkLst>
        </pc:spChg>
        <pc:spChg chg="add mod">
          <ac:chgData name="zur bonsen georg" userId="5444515566c7376a" providerId="LiveId" clId="{EE8043E9-5C9D-48E2-83BC-322B6217B78C}" dt="2022-02-15T21:21:39.334" v="1660" actId="1076"/>
          <ac:spMkLst>
            <pc:docMk/>
            <pc:sldMk cId="1633327501" sldId="505"/>
            <ac:spMk id="254" creationId="{895FBFF8-5F63-4650-AF10-690CDDF439F2}"/>
          </ac:spMkLst>
        </pc:spChg>
        <pc:spChg chg="add mod">
          <ac:chgData name="zur bonsen georg" userId="5444515566c7376a" providerId="LiveId" clId="{EE8043E9-5C9D-48E2-83BC-322B6217B78C}" dt="2022-02-15T21:48:45.577" v="2198" actId="20577"/>
          <ac:spMkLst>
            <pc:docMk/>
            <pc:sldMk cId="1633327501" sldId="505"/>
            <ac:spMk id="255" creationId="{ED97300B-7B9A-4B63-B8ED-8179621CF3C8}"/>
          </ac:spMkLst>
        </pc:spChg>
        <pc:spChg chg="add del mod">
          <ac:chgData name="zur bonsen georg" userId="5444515566c7376a" providerId="LiveId" clId="{EE8043E9-5C9D-48E2-83BC-322B6217B78C}" dt="2022-02-15T21:26:55.028" v="1797" actId="478"/>
          <ac:spMkLst>
            <pc:docMk/>
            <pc:sldMk cId="1633327501" sldId="505"/>
            <ac:spMk id="256" creationId="{B4371D29-BE75-4F22-BAFE-320CF9D28CD3}"/>
          </ac:spMkLst>
        </pc:spChg>
        <pc:spChg chg="add del mod">
          <ac:chgData name="zur bonsen georg" userId="5444515566c7376a" providerId="LiveId" clId="{EE8043E9-5C9D-48E2-83BC-322B6217B78C}" dt="2022-02-15T21:26:53.584" v="1796" actId="478"/>
          <ac:spMkLst>
            <pc:docMk/>
            <pc:sldMk cId="1633327501" sldId="505"/>
            <ac:spMk id="257" creationId="{8D4547BA-62C8-4BBF-962B-C893804FBDEC}"/>
          </ac:spMkLst>
        </pc:spChg>
        <pc:spChg chg="add del mod">
          <ac:chgData name="zur bonsen georg" userId="5444515566c7376a" providerId="LiveId" clId="{EE8043E9-5C9D-48E2-83BC-322B6217B78C}" dt="2022-02-15T20:22:14.539" v="1368" actId="478"/>
          <ac:spMkLst>
            <pc:docMk/>
            <pc:sldMk cId="1633327501" sldId="505"/>
            <ac:spMk id="258" creationId="{7CBD5BB9-6CCB-4FB3-A9EF-21BDB58F47FF}"/>
          </ac:spMkLst>
        </pc:spChg>
        <pc:spChg chg="add mod">
          <ac:chgData name="zur bonsen georg" userId="5444515566c7376a" providerId="LiveId" clId="{EE8043E9-5C9D-48E2-83BC-322B6217B78C}" dt="2022-02-15T21:27:12.306" v="1800" actId="1035"/>
          <ac:spMkLst>
            <pc:docMk/>
            <pc:sldMk cId="1633327501" sldId="505"/>
            <ac:spMk id="259" creationId="{10F2ECFF-D7C2-44D8-B783-84410BF0815C}"/>
          </ac:spMkLst>
        </pc:spChg>
        <pc:spChg chg="add mod">
          <ac:chgData name="zur bonsen georg" userId="5444515566c7376a" providerId="LiveId" clId="{EE8043E9-5C9D-48E2-83BC-322B6217B78C}" dt="2022-02-15T21:27:16.794" v="1801" actId="1036"/>
          <ac:spMkLst>
            <pc:docMk/>
            <pc:sldMk cId="1633327501" sldId="505"/>
            <ac:spMk id="260" creationId="{4266DA77-361A-4335-A80E-8782BE71C9B7}"/>
          </ac:spMkLst>
        </pc:spChg>
        <pc:spChg chg="add mod">
          <ac:chgData name="zur bonsen georg" userId="5444515566c7376a" providerId="LiveId" clId="{EE8043E9-5C9D-48E2-83BC-322B6217B78C}" dt="2022-02-15T21:42:17.050" v="2101" actId="1038"/>
          <ac:spMkLst>
            <pc:docMk/>
            <pc:sldMk cId="1633327501" sldId="505"/>
            <ac:spMk id="261" creationId="{2C20A403-F1D4-44DB-A3C6-ACB25EE28C00}"/>
          </ac:spMkLst>
        </pc:spChg>
        <pc:spChg chg="add mod">
          <ac:chgData name="zur bonsen georg" userId="5444515566c7376a" providerId="LiveId" clId="{EE8043E9-5C9D-48E2-83BC-322B6217B78C}" dt="2022-02-15T21:46:22.740" v="2167" actId="14100"/>
          <ac:spMkLst>
            <pc:docMk/>
            <pc:sldMk cId="1633327501" sldId="505"/>
            <ac:spMk id="262" creationId="{D2E0778D-74D7-4778-A322-EC2A2F118B9C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270" creationId="{00000000-0000-0000-0000-00000000000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272" creationId="{00000000-0000-0000-0000-000000000000}"/>
          </ac:spMkLst>
        </pc:sp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13" creationId="{BFA3BAC2-EA29-4B63-B72C-2D1756A3CEE2}"/>
          </ac:cxnSpMkLst>
        </pc:cxnChg>
        <pc:cxnChg chg="add mod">
          <ac:chgData name="zur bonsen georg" userId="5444515566c7376a" providerId="LiveId" clId="{EE8043E9-5C9D-48E2-83BC-322B6217B78C}" dt="2022-02-15T21:25:21.364" v="1758" actId="14100"/>
          <ac:cxnSpMkLst>
            <pc:docMk/>
            <pc:sldMk cId="1633327501" sldId="505"/>
            <ac:cxnSpMk id="27" creationId="{A702CF76-8348-436D-ADB7-4A223946F15C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65" creationId="{31EC0C8B-85F6-480F-9933-86DBA39C0F74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66" creationId="{A3E61FB8-4C7F-4099-9DFE-BE0798D1EE3F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75" creationId="{E299F31E-999E-4B6A-BE08-C6DF8CBA79D8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76" creationId="{13050CD7-B594-441E-9F3A-BDDF2C5614A0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77" creationId="{6CB76CFF-37B9-4562-BD68-5A6F24FAA9BC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95" creationId="{B2D14F6B-AB47-4A1A-821D-D5527E75CCA4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110" creationId="{69F5EF00-42C5-418E-AD1D-D21D28720924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111" creationId="{43D13A36-5DF4-4E4E-935C-F8455838213C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112" creationId="{0DBF318C-D744-4985-9A81-789C44195BB0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122" creationId="{DB70BD21-74D3-4EF8-BBF0-D92EDFBD3272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123" creationId="{93F8EC8C-B098-48F3-8FAF-F4F93BB4BDF2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124" creationId="{B0A93FB6-8DDA-4E1B-AD09-C759DD2BE443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155" creationId="{1EF80AA1-7552-4B15-AEBD-7480FC913B7B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156" creationId="{5EFEA6A6-C021-43D0-ABBE-A97F7F34E24F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157" creationId="{5A8124A7-ED9B-41FA-BFF7-2B452D7BDF39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163" creationId="{42D46F15-F171-4D0F-8E1F-C7C827C3D6E1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176" creationId="{E4D1ACDC-F92C-436C-BEF3-49D38D832474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178" creationId="{56FD4AD2-7DAD-4BF0-B317-23E62DC208D5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184" creationId="{E561B877-EBC1-48B4-883D-9DA603F8D282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189" creationId="{8195312C-0694-41DD-9317-671730A972E8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190" creationId="{5A45DC25-B743-4D78-9DD9-DFE05752BE02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192" creationId="{ED87E95F-4A7B-4248-BA51-668EC25137B2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200" creationId="{133A323B-D6D8-46F4-9BAF-2FAB251B076C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201" creationId="{059C1F48-A618-4847-934B-807C720142F4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202" creationId="{21CD90EC-DD52-4BE4-8D6A-557B4D5698D9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209" creationId="{7C596F1A-912B-48F3-9F80-038E27CDB361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210" creationId="{F6190639-251A-42FE-8E40-C3E468AAFDFC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211" creationId="{09A27FA0-13FA-49A2-B707-E857B149A47F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214" creationId="{00000000-0000-0000-0000-000000000000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216" creationId="{00000000-0000-0000-0000-000000000000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217" creationId="{00000000-0000-0000-0000-000000000000}"/>
          </ac:cxnSpMkLst>
        </pc:cxnChg>
        <pc:cxnChg chg="add mod">
          <ac:chgData name="zur bonsen georg" userId="5444515566c7376a" providerId="LiveId" clId="{EE8043E9-5C9D-48E2-83BC-322B6217B78C}" dt="2022-02-15T21:21:08.784" v="1629" actId="1076"/>
          <ac:cxnSpMkLst>
            <pc:docMk/>
            <pc:sldMk cId="1633327501" sldId="505"/>
            <ac:cxnSpMk id="219" creationId="{AA2269FD-3675-494A-9C14-804A4A24ECF5}"/>
          </ac:cxnSpMkLst>
        </pc:cxnChg>
        <pc:cxnChg chg="add mod">
          <ac:chgData name="zur bonsen georg" userId="5444515566c7376a" providerId="LiveId" clId="{EE8043E9-5C9D-48E2-83BC-322B6217B78C}" dt="2022-02-15T21:21:08.784" v="1629" actId="1076"/>
          <ac:cxnSpMkLst>
            <pc:docMk/>
            <pc:sldMk cId="1633327501" sldId="505"/>
            <ac:cxnSpMk id="221" creationId="{11A1B198-9E59-4F34-85B5-29E43C8259CC}"/>
          </ac:cxnSpMkLst>
        </pc:cxnChg>
        <pc:cxnChg chg="add mod">
          <ac:chgData name="zur bonsen georg" userId="5444515566c7376a" providerId="LiveId" clId="{EE8043E9-5C9D-48E2-83BC-322B6217B78C}" dt="2022-02-15T21:21:08.784" v="1629" actId="1076"/>
          <ac:cxnSpMkLst>
            <pc:docMk/>
            <pc:sldMk cId="1633327501" sldId="505"/>
            <ac:cxnSpMk id="224" creationId="{2AF22726-F3C5-4C6D-A8D5-6078DD6CB176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230" creationId="{00000000-0000-0000-0000-000000000000}"/>
          </ac:cxnSpMkLst>
        </pc:cxnChg>
        <pc:cxnChg chg="add mod">
          <ac:chgData name="zur bonsen georg" userId="5444515566c7376a" providerId="LiveId" clId="{EE8043E9-5C9D-48E2-83BC-322B6217B78C}" dt="2022-02-15T21:21:18.160" v="1658" actId="1076"/>
          <ac:cxnSpMkLst>
            <pc:docMk/>
            <pc:sldMk cId="1633327501" sldId="505"/>
            <ac:cxnSpMk id="237" creationId="{57CAEBA2-A63E-49D5-862A-4AAD5259B97D}"/>
          </ac:cxnSpMkLst>
        </pc:cxnChg>
        <pc:cxnChg chg="add mod">
          <ac:chgData name="zur bonsen georg" userId="5444515566c7376a" providerId="LiveId" clId="{EE8043E9-5C9D-48E2-83BC-322B6217B78C}" dt="2022-02-15T21:21:18.160" v="1658" actId="1076"/>
          <ac:cxnSpMkLst>
            <pc:docMk/>
            <pc:sldMk cId="1633327501" sldId="505"/>
            <ac:cxnSpMk id="241" creationId="{D2C8A866-3641-4D18-8967-BBEFF8B417EE}"/>
          </ac:cxnSpMkLst>
        </pc:cxnChg>
        <pc:cxnChg chg="add mod">
          <ac:chgData name="zur bonsen georg" userId="5444515566c7376a" providerId="LiveId" clId="{EE8043E9-5C9D-48E2-83BC-322B6217B78C}" dt="2022-02-15T21:21:18.160" v="1658" actId="1076"/>
          <ac:cxnSpMkLst>
            <pc:docMk/>
            <pc:sldMk cId="1633327501" sldId="505"/>
            <ac:cxnSpMk id="242" creationId="{361589E4-BA15-4271-B303-3D35AFC860EC}"/>
          </ac:cxnSpMkLst>
        </pc:cxnChg>
        <pc:cxnChg chg="add mod">
          <ac:chgData name="zur bonsen georg" userId="5444515566c7376a" providerId="LiveId" clId="{EE8043E9-5C9D-48E2-83BC-322B6217B78C}" dt="2022-02-15T21:44:57.531" v="2136" actId="14100"/>
          <ac:cxnSpMkLst>
            <pc:docMk/>
            <pc:sldMk cId="1633327501" sldId="505"/>
            <ac:cxnSpMk id="263" creationId="{F6133C8B-228F-464F-B6B8-D6C79A28E280}"/>
          </ac:cxnSpMkLst>
        </pc:cxnChg>
        <pc:cxnChg chg="add del mod">
          <ac:chgData name="zur bonsen georg" userId="5444515566c7376a" providerId="LiveId" clId="{EE8043E9-5C9D-48E2-83BC-322B6217B78C}" dt="2022-02-15T21:25:47.360" v="1771" actId="478"/>
          <ac:cxnSpMkLst>
            <pc:docMk/>
            <pc:sldMk cId="1633327501" sldId="505"/>
            <ac:cxnSpMk id="264" creationId="{B407F116-3B84-40D3-8B11-216622DBEF82}"/>
          </ac:cxnSpMkLst>
        </pc:cxnChg>
        <pc:cxnChg chg="add mod">
          <ac:chgData name="zur bonsen georg" userId="5444515566c7376a" providerId="LiveId" clId="{EE8043E9-5C9D-48E2-83BC-322B6217B78C}" dt="2022-02-15T21:27:12.306" v="1800" actId="1035"/>
          <ac:cxnSpMkLst>
            <pc:docMk/>
            <pc:sldMk cId="1633327501" sldId="505"/>
            <ac:cxnSpMk id="265" creationId="{A2B22C6D-804E-41E6-A913-DDCAC820F8C9}"/>
          </ac:cxnSpMkLst>
        </pc:cxnChg>
        <pc:cxnChg chg="add mod">
          <ac:chgData name="zur bonsen georg" userId="5444515566c7376a" providerId="LiveId" clId="{EE8043E9-5C9D-48E2-83BC-322B6217B78C}" dt="2022-02-15T21:27:34.208" v="1806" actId="14100"/>
          <ac:cxnSpMkLst>
            <pc:docMk/>
            <pc:sldMk cId="1633327501" sldId="505"/>
            <ac:cxnSpMk id="266" creationId="{751EF999-4594-4752-A489-CBEE237EE580}"/>
          </ac:cxnSpMkLst>
        </pc:cxnChg>
        <pc:cxnChg chg="add mod">
          <ac:chgData name="zur bonsen georg" userId="5444515566c7376a" providerId="LiveId" clId="{EE8043E9-5C9D-48E2-83BC-322B6217B78C}" dt="2022-02-15T21:25:40.038" v="1767" actId="1076"/>
          <ac:cxnSpMkLst>
            <pc:docMk/>
            <pc:sldMk cId="1633327501" sldId="505"/>
            <ac:cxnSpMk id="267" creationId="{1BD80A51-734F-42F2-8B73-F281DF4C6937}"/>
          </ac:cxnSpMkLst>
        </pc:cxnChg>
        <pc:cxnChg chg="add mod">
          <ac:chgData name="zur bonsen georg" userId="5444515566c7376a" providerId="LiveId" clId="{EE8043E9-5C9D-48E2-83BC-322B6217B78C}" dt="2022-02-15T21:44:54.695" v="2135" actId="1036"/>
          <ac:cxnSpMkLst>
            <pc:docMk/>
            <pc:sldMk cId="1633327501" sldId="505"/>
            <ac:cxnSpMk id="268" creationId="{7224BA63-E72A-42E8-BD4D-698C251C6CE8}"/>
          </ac:cxnSpMkLst>
        </pc:cxnChg>
        <pc:cxnChg chg="add mod">
          <ac:chgData name="zur bonsen georg" userId="5444515566c7376a" providerId="LiveId" clId="{EE8043E9-5C9D-48E2-83BC-322B6217B78C}" dt="2022-02-15T21:44:53.872" v="2134" actId="14100"/>
          <ac:cxnSpMkLst>
            <pc:docMk/>
            <pc:sldMk cId="1633327501" sldId="505"/>
            <ac:cxnSpMk id="269" creationId="{FFF9A149-57D5-4FE6-AF92-DA229F0CCB10}"/>
          </ac:cxnSpMkLst>
        </pc:cxnChg>
        <pc:cxnChg chg="add mod">
          <ac:chgData name="zur bonsen georg" userId="5444515566c7376a" providerId="LiveId" clId="{EE8043E9-5C9D-48E2-83BC-322B6217B78C}" dt="2022-02-15T21:27:24.722" v="1803" actId="1076"/>
          <ac:cxnSpMkLst>
            <pc:docMk/>
            <pc:sldMk cId="1633327501" sldId="505"/>
            <ac:cxnSpMk id="271" creationId="{96155636-8566-4B78-B405-BAD7C7E6B16F}"/>
          </ac:cxnSpMkLst>
        </pc:cxnChg>
        <pc:cxnChg chg="add mod">
          <ac:chgData name="zur bonsen georg" userId="5444515566c7376a" providerId="LiveId" clId="{EE8043E9-5C9D-48E2-83BC-322B6217B78C}" dt="2022-02-15T21:44:51.408" v="2133" actId="1036"/>
          <ac:cxnSpMkLst>
            <pc:docMk/>
            <pc:sldMk cId="1633327501" sldId="505"/>
            <ac:cxnSpMk id="273" creationId="{C0957FCF-8B20-4405-957B-573844931763}"/>
          </ac:cxnSpMkLst>
        </pc:cxnChg>
        <pc:cxnChg chg="add mod">
          <ac:chgData name="zur bonsen georg" userId="5444515566c7376a" providerId="LiveId" clId="{EE8043E9-5C9D-48E2-83BC-322B6217B78C}" dt="2022-02-15T21:26:22.329" v="1787" actId="14100"/>
          <ac:cxnSpMkLst>
            <pc:docMk/>
            <pc:sldMk cId="1633327501" sldId="505"/>
            <ac:cxnSpMk id="274" creationId="{8D827FAB-09AF-4A9A-97AD-6611548CE38B}"/>
          </ac:cxnSpMkLst>
        </pc:cxnChg>
      </pc:sldChg>
      <pc:sldChg chg="addSp delSp modSp add mod">
        <pc:chgData name="zur bonsen georg" userId="5444515566c7376a" providerId="LiveId" clId="{EE8043E9-5C9D-48E2-83BC-322B6217B78C}" dt="2022-02-28T22:07:28.731" v="5765" actId="20577"/>
        <pc:sldMkLst>
          <pc:docMk/>
          <pc:sldMk cId="2182778507" sldId="506"/>
        </pc:sldMkLst>
        <pc:spChg chg="del mod">
          <ac:chgData name="zur bonsen georg" userId="5444515566c7376a" providerId="LiveId" clId="{EE8043E9-5C9D-48E2-83BC-322B6217B78C}" dt="2022-02-28T21:45:35.824" v="4319" actId="478"/>
          <ac:spMkLst>
            <pc:docMk/>
            <pc:sldMk cId="2182778507" sldId="506"/>
            <ac:spMk id="6" creationId="{03B25F4F-FBCF-4C4E-AA15-04F7EA0CB832}"/>
          </ac:spMkLst>
        </pc:spChg>
        <pc:spChg chg="add mod">
          <ac:chgData name="zur bonsen georg" userId="5444515566c7376a" providerId="LiveId" clId="{EE8043E9-5C9D-48E2-83BC-322B6217B78C}" dt="2022-02-28T22:02:58.254" v="5198" actId="1036"/>
          <ac:spMkLst>
            <pc:docMk/>
            <pc:sldMk cId="2182778507" sldId="506"/>
            <ac:spMk id="19" creationId="{60D8DB24-2593-41CD-B403-D6BE1193F094}"/>
          </ac:spMkLst>
        </pc:spChg>
        <pc:spChg chg="add del mod">
          <ac:chgData name="zur bonsen georg" userId="5444515566c7376a" providerId="LiveId" clId="{EE8043E9-5C9D-48E2-83BC-322B6217B78C}" dt="2022-02-28T21:54:58.281" v="4906" actId="478"/>
          <ac:spMkLst>
            <pc:docMk/>
            <pc:sldMk cId="2182778507" sldId="506"/>
            <ac:spMk id="20" creationId="{494AC68D-ED77-4C4B-A06D-93F5E2FD914A}"/>
          </ac:spMkLst>
        </pc:spChg>
        <pc:spChg chg="add del mod">
          <ac:chgData name="zur bonsen georg" userId="5444515566c7376a" providerId="LiveId" clId="{EE8043E9-5C9D-48E2-83BC-322B6217B78C}" dt="2022-02-28T21:54:58.281" v="4906" actId="478"/>
          <ac:spMkLst>
            <pc:docMk/>
            <pc:sldMk cId="2182778507" sldId="506"/>
            <ac:spMk id="21" creationId="{DC6486D6-7308-4344-B0A1-1A294B0FC4DB}"/>
          </ac:spMkLst>
        </pc:spChg>
        <pc:spChg chg="add del mod">
          <ac:chgData name="zur bonsen georg" userId="5444515566c7376a" providerId="LiveId" clId="{EE8043E9-5C9D-48E2-83BC-322B6217B78C}" dt="2022-02-28T21:54:58.281" v="4906" actId="478"/>
          <ac:spMkLst>
            <pc:docMk/>
            <pc:sldMk cId="2182778507" sldId="506"/>
            <ac:spMk id="22" creationId="{D48ACF04-C5C9-4F1A-A81C-850E28AA7632}"/>
          </ac:spMkLst>
        </pc:spChg>
        <pc:spChg chg="add del mod">
          <ac:chgData name="zur bonsen georg" userId="5444515566c7376a" providerId="LiveId" clId="{EE8043E9-5C9D-48E2-83BC-322B6217B78C}" dt="2022-02-28T21:55:00.708" v="4907" actId="478"/>
          <ac:spMkLst>
            <pc:docMk/>
            <pc:sldMk cId="2182778507" sldId="506"/>
            <ac:spMk id="23" creationId="{09BB5E26-E1BD-425B-A091-0902FC162F18}"/>
          </ac:spMkLst>
        </pc:spChg>
        <pc:spChg chg="add mod">
          <ac:chgData name="zur bonsen georg" userId="5444515566c7376a" providerId="LiveId" clId="{EE8043E9-5C9D-48E2-83BC-322B6217B78C}" dt="2022-02-28T21:58:53.178" v="5033" actId="113"/>
          <ac:spMkLst>
            <pc:docMk/>
            <pc:sldMk cId="2182778507" sldId="506"/>
            <ac:spMk id="24" creationId="{697BB716-7254-4C23-8D78-3C758A7E6E43}"/>
          </ac:spMkLst>
        </pc:spChg>
        <pc:spChg chg="add del mod">
          <ac:chgData name="zur bonsen georg" userId="5444515566c7376a" providerId="LiveId" clId="{EE8043E9-5C9D-48E2-83BC-322B6217B78C}" dt="2022-02-28T21:23:30.682" v="2691" actId="478"/>
          <ac:spMkLst>
            <pc:docMk/>
            <pc:sldMk cId="2182778507" sldId="506"/>
            <ac:spMk id="25" creationId="{BB3D39FA-F7C5-4D9C-A12D-1A096332C3C0}"/>
          </ac:spMkLst>
        </pc:spChg>
        <pc:spChg chg="add mod">
          <ac:chgData name="zur bonsen georg" userId="5444515566c7376a" providerId="LiveId" clId="{EE8043E9-5C9D-48E2-83BC-322B6217B78C}" dt="2022-02-28T22:00:28.353" v="5051" actId="2085"/>
          <ac:spMkLst>
            <pc:docMk/>
            <pc:sldMk cId="2182778507" sldId="506"/>
            <ac:spMk id="26" creationId="{86A28E21-0B1A-4A90-988F-10355FE70922}"/>
          </ac:spMkLst>
        </pc:spChg>
        <pc:spChg chg="add mod">
          <ac:chgData name="zur bonsen georg" userId="5444515566c7376a" providerId="LiveId" clId="{EE8043E9-5C9D-48E2-83BC-322B6217B78C}" dt="2022-02-28T21:58:30.776" v="5027" actId="113"/>
          <ac:spMkLst>
            <pc:docMk/>
            <pc:sldMk cId="2182778507" sldId="506"/>
            <ac:spMk id="27" creationId="{33C60CA0-8926-4BB3-91C6-584A38B3C3A1}"/>
          </ac:spMkLst>
        </pc:spChg>
        <pc:spChg chg="add mod">
          <ac:chgData name="zur bonsen georg" userId="5444515566c7376a" providerId="LiveId" clId="{EE8043E9-5C9D-48E2-83BC-322B6217B78C}" dt="2022-02-28T21:58:37.861" v="5029" actId="113"/>
          <ac:spMkLst>
            <pc:docMk/>
            <pc:sldMk cId="2182778507" sldId="506"/>
            <ac:spMk id="28" creationId="{3103C3D1-0296-4721-9392-12B2D1B0EBE0}"/>
          </ac:spMkLst>
        </pc:spChg>
        <pc:spChg chg="add mod">
          <ac:chgData name="zur bonsen georg" userId="5444515566c7376a" providerId="LiveId" clId="{EE8043E9-5C9D-48E2-83BC-322B6217B78C}" dt="2022-02-28T21:45:52.687" v="4321" actId="207"/>
          <ac:spMkLst>
            <pc:docMk/>
            <pc:sldMk cId="2182778507" sldId="506"/>
            <ac:spMk id="29" creationId="{93BDB0F9-88F2-4D90-B9E3-FFFDC87E7262}"/>
          </ac:spMkLst>
        </pc:spChg>
        <pc:spChg chg="add del mod">
          <ac:chgData name="zur bonsen georg" userId="5444515566c7376a" providerId="LiveId" clId="{EE8043E9-5C9D-48E2-83BC-322B6217B78C}" dt="2022-02-28T21:36:57.732" v="3807" actId="478"/>
          <ac:spMkLst>
            <pc:docMk/>
            <pc:sldMk cId="2182778507" sldId="506"/>
            <ac:spMk id="30" creationId="{1980CC0C-EAFD-40F4-AF67-B28B3A3DA4A3}"/>
          </ac:spMkLst>
        </pc:spChg>
        <pc:spChg chg="add mod">
          <ac:chgData name="zur bonsen georg" userId="5444515566c7376a" providerId="LiveId" clId="{EE8043E9-5C9D-48E2-83BC-322B6217B78C}" dt="2022-02-28T22:05:23.081" v="5516" actId="1035"/>
          <ac:spMkLst>
            <pc:docMk/>
            <pc:sldMk cId="2182778507" sldId="506"/>
            <ac:spMk id="31" creationId="{2B01B5EA-3935-46C3-B8CA-49486E310B27}"/>
          </ac:spMkLst>
        </pc:spChg>
        <pc:spChg chg="add mod">
          <ac:chgData name="zur bonsen georg" userId="5444515566c7376a" providerId="LiveId" clId="{EE8043E9-5C9D-48E2-83BC-322B6217B78C}" dt="2022-02-28T22:06:37.050" v="5698" actId="14100"/>
          <ac:spMkLst>
            <pc:docMk/>
            <pc:sldMk cId="2182778507" sldId="506"/>
            <ac:spMk id="32" creationId="{F86997ED-077D-4468-A297-A6CC4C763BB6}"/>
          </ac:spMkLst>
        </pc:spChg>
        <pc:spChg chg="add mod">
          <ac:chgData name="zur bonsen georg" userId="5444515566c7376a" providerId="LiveId" clId="{EE8043E9-5C9D-48E2-83BC-322B6217B78C}" dt="2022-02-28T22:07:28.731" v="5765" actId="20577"/>
          <ac:spMkLst>
            <pc:docMk/>
            <pc:sldMk cId="2182778507" sldId="506"/>
            <ac:spMk id="33" creationId="{75B7F68E-DC0C-4F3F-A233-ADD73AC4EB5D}"/>
          </ac:spMkLst>
        </pc:spChg>
        <pc:spChg chg="add del mod">
          <ac:chgData name="zur bonsen georg" userId="5444515566c7376a" providerId="LiveId" clId="{EE8043E9-5C9D-48E2-83BC-322B6217B78C}" dt="2022-02-28T21:50:29.535" v="4484" actId="478"/>
          <ac:spMkLst>
            <pc:docMk/>
            <pc:sldMk cId="2182778507" sldId="506"/>
            <ac:spMk id="69" creationId="{0B6F22D5-EEC9-4103-88B3-20C38EBFBACE}"/>
          </ac:spMkLst>
        </pc:spChg>
        <pc:spChg chg="add mod">
          <ac:chgData name="zur bonsen georg" userId="5444515566c7376a" providerId="LiveId" clId="{EE8043E9-5C9D-48E2-83BC-322B6217B78C}" dt="2022-02-28T22:05:48.610" v="5547" actId="1036"/>
          <ac:spMkLst>
            <pc:docMk/>
            <pc:sldMk cId="2182778507" sldId="506"/>
            <ac:spMk id="80" creationId="{77AEAB4B-9707-48A1-8531-4D8FC855E8A4}"/>
          </ac:spMkLst>
        </pc:spChg>
        <pc:spChg chg="add mod ord">
          <ac:chgData name="zur bonsen georg" userId="5444515566c7376a" providerId="LiveId" clId="{EE8043E9-5C9D-48E2-83BC-322B6217B78C}" dt="2022-02-28T22:05:41.417" v="5543" actId="20577"/>
          <ac:spMkLst>
            <pc:docMk/>
            <pc:sldMk cId="2182778507" sldId="506"/>
            <ac:spMk id="81" creationId="{E8B6D4EB-08D0-46B1-85B3-E55C14FEC7E8}"/>
          </ac:spMkLst>
        </pc:spChg>
        <pc:spChg chg="del mod">
          <ac:chgData name="zur bonsen georg" userId="5444515566c7376a" providerId="LiveId" clId="{EE8043E9-5C9D-48E2-83BC-322B6217B78C}" dt="2022-02-28T21:21:42.710" v="2528" actId="478"/>
          <ac:spMkLst>
            <pc:docMk/>
            <pc:sldMk cId="2182778507" sldId="506"/>
            <ac:spMk id="380" creationId="{566E23E7-F9CA-4744-B890-4CDCF09827FC}"/>
          </ac:spMkLst>
        </pc:spChg>
        <pc:spChg chg="del">
          <ac:chgData name="zur bonsen georg" userId="5444515566c7376a" providerId="LiveId" clId="{EE8043E9-5C9D-48E2-83BC-322B6217B78C}" dt="2022-02-28T21:20:39.881" v="2492" actId="478"/>
          <ac:spMkLst>
            <pc:docMk/>
            <pc:sldMk cId="2182778507" sldId="506"/>
            <ac:spMk id="382" creationId="{2715AA32-8EAF-45C8-BE31-703315685336}"/>
          </ac:spMkLst>
        </pc:spChg>
        <pc:spChg chg="del mod">
          <ac:chgData name="zur bonsen georg" userId="5444515566c7376a" providerId="LiveId" clId="{EE8043E9-5C9D-48E2-83BC-322B6217B78C}" dt="2022-02-28T21:45:35.824" v="4319" actId="478"/>
          <ac:spMkLst>
            <pc:docMk/>
            <pc:sldMk cId="2182778507" sldId="506"/>
            <ac:spMk id="384" creationId="{AD1C4384-F554-4025-9591-3A94928D4694}"/>
          </ac:spMkLst>
        </pc:spChg>
        <pc:spChg chg="del mod">
          <ac:chgData name="zur bonsen georg" userId="5444515566c7376a" providerId="LiveId" clId="{EE8043E9-5C9D-48E2-83BC-322B6217B78C}" dt="2022-02-28T21:21:42.710" v="2528" actId="478"/>
          <ac:spMkLst>
            <pc:docMk/>
            <pc:sldMk cId="2182778507" sldId="506"/>
            <ac:spMk id="385" creationId="{EC8EBD0E-614A-41CA-B43C-08F197604B8B}"/>
          </ac:spMkLst>
        </pc:spChg>
        <pc:spChg chg="del mod">
          <ac:chgData name="zur bonsen georg" userId="5444515566c7376a" providerId="LiveId" clId="{EE8043E9-5C9D-48E2-83BC-322B6217B78C}" dt="2022-02-28T21:21:42.710" v="2528" actId="478"/>
          <ac:spMkLst>
            <pc:docMk/>
            <pc:sldMk cId="2182778507" sldId="506"/>
            <ac:spMk id="419" creationId="{410563D6-851F-43B6-85E5-39C51DBE734E}"/>
          </ac:spMkLst>
        </pc:spChg>
        <pc:spChg chg="del">
          <ac:chgData name="zur bonsen georg" userId="5444515566c7376a" providerId="LiveId" clId="{EE8043E9-5C9D-48E2-83BC-322B6217B78C}" dt="2022-02-28T21:20:39.881" v="2492" actId="478"/>
          <ac:spMkLst>
            <pc:docMk/>
            <pc:sldMk cId="2182778507" sldId="506"/>
            <ac:spMk id="420" creationId="{00A816FA-9898-44C1-9E25-33A6764929DF}"/>
          </ac:spMkLst>
        </pc:spChg>
        <pc:spChg chg="mod">
          <ac:chgData name="zur bonsen georg" userId="5444515566c7376a" providerId="LiveId" clId="{EE8043E9-5C9D-48E2-83BC-322B6217B78C}" dt="2022-02-28T21:58:50.341" v="5031" actId="113"/>
          <ac:spMkLst>
            <pc:docMk/>
            <pc:sldMk cId="2182778507" sldId="506"/>
            <ac:spMk id="421" creationId="{8C66F0B6-5B68-44DA-A605-A3883BE0ACEF}"/>
          </ac:spMkLst>
        </pc:spChg>
        <pc:spChg chg="del mod">
          <ac:chgData name="zur bonsen georg" userId="5444515566c7376a" providerId="LiveId" clId="{EE8043E9-5C9D-48E2-83BC-322B6217B78C}" dt="2022-02-28T21:21:42.710" v="2528" actId="478"/>
          <ac:spMkLst>
            <pc:docMk/>
            <pc:sldMk cId="2182778507" sldId="506"/>
            <ac:spMk id="422" creationId="{88E43557-5919-4BC9-B344-BBF82C0014A9}"/>
          </ac:spMkLst>
        </pc:spChg>
        <pc:spChg chg="del mod">
          <ac:chgData name="zur bonsen georg" userId="5444515566c7376a" providerId="LiveId" clId="{EE8043E9-5C9D-48E2-83BC-322B6217B78C}" dt="2022-02-28T21:21:42.710" v="2528" actId="478"/>
          <ac:spMkLst>
            <pc:docMk/>
            <pc:sldMk cId="2182778507" sldId="506"/>
            <ac:spMk id="423" creationId="{C0DC8E5A-B1F0-4A2C-B66C-604E4568E713}"/>
          </ac:spMkLst>
        </pc:spChg>
        <pc:spChg chg="del">
          <ac:chgData name="zur bonsen georg" userId="5444515566c7376a" providerId="LiveId" clId="{EE8043E9-5C9D-48E2-83BC-322B6217B78C}" dt="2022-02-28T21:20:39.881" v="2492" actId="478"/>
          <ac:spMkLst>
            <pc:docMk/>
            <pc:sldMk cId="2182778507" sldId="506"/>
            <ac:spMk id="424" creationId="{CA30B6CA-DB3C-403A-85E5-82A8DC5DA1C0}"/>
          </ac:spMkLst>
        </pc:spChg>
        <pc:spChg chg="del mod">
          <ac:chgData name="zur bonsen georg" userId="5444515566c7376a" providerId="LiveId" clId="{EE8043E9-5C9D-48E2-83BC-322B6217B78C}" dt="2022-02-28T21:45:35.824" v="4319" actId="478"/>
          <ac:spMkLst>
            <pc:docMk/>
            <pc:sldMk cId="2182778507" sldId="506"/>
            <ac:spMk id="425" creationId="{FD78D88E-B925-4B6C-B1D2-02CDC487C87F}"/>
          </ac:spMkLst>
        </pc:spChg>
        <pc:spChg chg="del mod">
          <ac:chgData name="zur bonsen georg" userId="5444515566c7376a" providerId="LiveId" clId="{EE8043E9-5C9D-48E2-83BC-322B6217B78C}" dt="2022-02-28T21:21:42.710" v="2528" actId="478"/>
          <ac:spMkLst>
            <pc:docMk/>
            <pc:sldMk cId="2182778507" sldId="506"/>
            <ac:spMk id="426" creationId="{C4F78FB8-0471-454E-BCE6-090533527454}"/>
          </ac:spMkLst>
        </pc:spChg>
        <pc:spChg chg="del mod">
          <ac:chgData name="zur bonsen georg" userId="5444515566c7376a" providerId="LiveId" clId="{EE8043E9-5C9D-48E2-83BC-322B6217B78C}" dt="2022-02-28T21:21:42.710" v="2528" actId="478"/>
          <ac:spMkLst>
            <pc:docMk/>
            <pc:sldMk cId="2182778507" sldId="506"/>
            <ac:spMk id="427" creationId="{BD0E58F2-F6F8-4475-A960-140F76E8DDDF}"/>
          </ac:spMkLst>
        </pc:spChg>
        <pc:spChg chg="del">
          <ac:chgData name="zur bonsen georg" userId="5444515566c7376a" providerId="LiveId" clId="{EE8043E9-5C9D-48E2-83BC-322B6217B78C}" dt="2022-02-28T21:20:41.691" v="2493" actId="478"/>
          <ac:spMkLst>
            <pc:docMk/>
            <pc:sldMk cId="2182778507" sldId="506"/>
            <ac:spMk id="428" creationId="{8FC7A6AA-ECC5-40C9-92E7-3E158C71FE5E}"/>
          </ac:spMkLst>
        </pc:spChg>
        <pc:cxnChg chg="add mod">
          <ac:chgData name="zur bonsen georg" userId="5444515566c7376a" providerId="LiveId" clId="{EE8043E9-5C9D-48E2-83BC-322B6217B78C}" dt="2022-02-28T21:42:14.321" v="4255" actId="1076"/>
          <ac:cxnSpMkLst>
            <pc:docMk/>
            <pc:sldMk cId="2182778507" sldId="506"/>
            <ac:cxnSpMk id="5" creationId="{893E9740-E9C5-461C-B7B6-674D9AEEA51F}"/>
          </ac:cxnSpMkLst>
        </pc:cxnChg>
        <pc:cxnChg chg="add mod">
          <ac:chgData name="zur bonsen georg" userId="5444515566c7376a" providerId="LiveId" clId="{EE8043E9-5C9D-48E2-83BC-322B6217B78C}" dt="2022-02-28T21:42:04.322" v="4254" actId="692"/>
          <ac:cxnSpMkLst>
            <pc:docMk/>
            <pc:sldMk cId="2182778507" sldId="506"/>
            <ac:cxnSpMk id="36" creationId="{CDF8A4B3-EA5A-4CB4-AAF9-086235BFAE7D}"/>
          </ac:cxnSpMkLst>
        </pc:cxnChg>
        <pc:cxnChg chg="add mod">
          <ac:chgData name="zur bonsen georg" userId="5444515566c7376a" providerId="LiveId" clId="{EE8043E9-5C9D-48E2-83BC-322B6217B78C}" dt="2022-02-28T21:44:21.634" v="4303" actId="1036"/>
          <ac:cxnSpMkLst>
            <pc:docMk/>
            <pc:sldMk cId="2182778507" sldId="506"/>
            <ac:cxnSpMk id="38" creationId="{23A8E4A2-31B5-4C1C-ABF4-6BF5C1246CFD}"/>
          </ac:cxnSpMkLst>
        </pc:cxnChg>
        <pc:cxnChg chg="add mod">
          <ac:chgData name="zur bonsen georg" userId="5444515566c7376a" providerId="LiveId" clId="{EE8043E9-5C9D-48E2-83BC-322B6217B78C}" dt="2022-02-28T21:42:48.146" v="4267" actId="14100"/>
          <ac:cxnSpMkLst>
            <pc:docMk/>
            <pc:sldMk cId="2182778507" sldId="506"/>
            <ac:cxnSpMk id="40" creationId="{396AB212-F2F2-4680-933E-B12B0D0464EF}"/>
          </ac:cxnSpMkLst>
        </pc:cxnChg>
        <pc:cxnChg chg="add mod">
          <ac:chgData name="zur bonsen georg" userId="5444515566c7376a" providerId="LiveId" clId="{EE8043E9-5C9D-48E2-83BC-322B6217B78C}" dt="2022-02-28T21:43:22.900" v="4276" actId="1036"/>
          <ac:cxnSpMkLst>
            <pc:docMk/>
            <pc:sldMk cId="2182778507" sldId="506"/>
            <ac:cxnSpMk id="42" creationId="{BCC2CADB-08DF-4938-B876-ABA868364BA8}"/>
          </ac:cxnSpMkLst>
        </pc:cxnChg>
        <pc:cxnChg chg="add mod">
          <ac:chgData name="zur bonsen georg" userId="5444515566c7376a" providerId="LiveId" clId="{EE8043E9-5C9D-48E2-83BC-322B6217B78C}" dt="2022-02-28T21:43:30.473" v="4278" actId="14100"/>
          <ac:cxnSpMkLst>
            <pc:docMk/>
            <pc:sldMk cId="2182778507" sldId="506"/>
            <ac:cxnSpMk id="44" creationId="{ABE2FD11-61B7-4654-AC34-50097F9A05E9}"/>
          </ac:cxnSpMkLst>
        </pc:cxnChg>
        <pc:cxnChg chg="add mod">
          <ac:chgData name="zur bonsen georg" userId="5444515566c7376a" providerId="LiveId" clId="{EE8043E9-5C9D-48E2-83BC-322B6217B78C}" dt="2022-02-28T21:43:33.503" v="4280" actId="1076"/>
          <ac:cxnSpMkLst>
            <pc:docMk/>
            <pc:sldMk cId="2182778507" sldId="506"/>
            <ac:cxnSpMk id="49" creationId="{A08B934C-5C13-487D-9BAF-0E26CCF4C822}"/>
          </ac:cxnSpMkLst>
        </pc:cxnChg>
        <pc:cxnChg chg="add mod">
          <ac:chgData name="zur bonsen georg" userId="5444515566c7376a" providerId="LiveId" clId="{EE8043E9-5C9D-48E2-83BC-322B6217B78C}" dt="2022-02-28T21:43:33.930" v="4281"/>
          <ac:cxnSpMkLst>
            <pc:docMk/>
            <pc:sldMk cId="2182778507" sldId="506"/>
            <ac:cxnSpMk id="50" creationId="{92F439F9-8BBE-4768-9CE6-3DFB64E6AF86}"/>
          </ac:cxnSpMkLst>
        </pc:cxnChg>
        <pc:cxnChg chg="add mod">
          <ac:chgData name="zur bonsen georg" userId="5444515566c7376a" providerId="LiveId" clId="{EE8043E9-5C9D-48E2-83BC-322B6217B78C}" dt="2022-02-28T21:47:26.772" v="4387" actId="1076"/>
          <ac:cxnSpMkLst>
            <pc:docMk/>
            <pc:sldMk cId="2182778507" sldId="506"/>
            <ac:cxnSpMk id="51" creationId="{EAB488B0-4680-413A-9163-3F42253D8C64}"/>
          </ac:cxnSpMkLst>
        </pc:cxnChg>
        <pc:cxnChg chg="add mod">
          <ac:chgData name="zur bonsen georg" userId="5444515566c7376a" providerId="LiveId" clId="{EE8043E9-5C9D-48E2-83BC-322B6217B78C}" dt="2022-02-28T21:48:05.778" v="4403" actId="14100"/>
          <ac:cxnSpMkLst>
            <pc:docMk/>
            <pc:sldMk cId="2182778507" sldId="506"/>
            <ac:cxnSpMk id="53" creationId="{63570352-AB05-4334-8AAE-037DBE485211}"/>
          </ac:cxnSpMkLst>
        </pc:cxnChg>
        <pc:cxnChg chg="add mod">
          <ac:chgData name="zur bonsen georg" userId="5444515566c7376a" providerId="LiveId" clId="{EE8043E9-5C9D-48E2-83BC-322B6217B78C}" dt="2022-02-28T21:47:46.464" v="4394" actId="14100"/>
          <ac:cxnSpMkLst>
            <pc:docMk/>
            <pc:sldMk cId="2182778507" sldId="506"/>
            <ac:cxnSpMk id="56" creationId="{D1311ADB-F724-43B2-B81A-B399A9BB0977}"/>
          </ac:cxnSpMkLst>
        </pc:cxnChg>
        <pc:cxnChg chg="add mod">
          <ac:chgData name="zur bonsen georg" userId="5444515566c7376a" providerId="LiveId" clId="{EE8043E9-5C9D-48E2-83BC-322B6217B78C}" dt="2022-02-28T21:47:46.831" v="4395"/>
          <ac:cxnSpMkLst>
            <pc:docMk/>
            <pc:sldMk cId="2182778507" sldId="506"/>
            <ac:cxnSpMk id="59" creationId="{153F1C0F-96D4-41F5-8033-0EE923954990}"/>
          </ac:cxnSpMkLst>
        </pc:cxnChg>
        <pc:cxnChg chg="add mod">
          <ac:chgData name="zur bonsen georg" userId="5444515566c7376a" providerId="LiveId" clId="{EE8043E9-5C9D-48E2-83BC-322B6217B78C}" dt="2022-02-28T21:47:48.193" v="4396"/>
          <ac:cxnSpMkLst>
            <pc:docMk/>
            <pc:sldMk cId="2182778507" sldId="506"/>
            <ac:cxnSpMk id="60" creationId="{089990A8-A414-4DAB-814C-325324577281}"/>
          </ac:cxnSpMkLst>
        </pc:cxnChg>
        <pc:cxnChg chg="add mod">
          <ac:chgData name="zur bonsen georg" userId="5444515566c7376a" providerId="LiveId" clId="{EE8043E9-5C9D-48E2-83BC-322B6217B78C}" dt="2022-02-28T21:47:50.855" v="4397"/>
          <ac:cxnSpMkLst>
            <pc:docMk/>
            <pc:sldMk cId="2182778507" sldId="506"/>
            <ac:cxnSpMk id="61" creationId="{B1803DE6-11A8-4964-B00A-D3C2A72E32D4}"/>
          </ac:cxnSpMkLst>
        </pc:cxnChg>
        <pc:cxnChg chg="add mod">
          <ac:chgData name="zur bonsen georg" userId="5444515566c7376a" providerId="LiveId" clId="{EE8043E9-5C9D-48E2-83BC-322B6217B78C}" dt="2022-02-28T21:48:03.626" v="4402" actId="14100"/>
          <ac:cxnSpMkLst>
            <pc:docMk/>
            <pc:sldMk cId="2182778507" sldId="506"/>
            <ac:cxnSpMk id="62" creationId="{D206AE77-B8DE-437D-976A-546E29813FDC}"/>
          </ac:cxnSpMkLst>
        </pc:cxnChg>
        <pc:cxnChg chg="add mod">
          <ac:chgData name="zur bonsen georg" userId="5444515566c7376a" providerId="LiveId" clId="{EE8043E9-5C9D-48E2-83BC-322B6217B78C}" dt="2022-02-28T22:05:23.081" v="5516" actId="1035"/>
          <ac:cxnSpMkLst>
            <pc:docMk/>
            <pc:sldMk cId="2182778507" sldId="506"/>
            <ac:cxnSpMk id="67" creationId="{33EE6E7E-05D4-4598-A45B-6618621E03C2}"/>
          </ac:cxnSpMkLst>
        </pc:cxnChg>
        <pc:cxnChg chg="add mod">
          <ac:chgData name="zur bonsen georg" userId="5444515566c7376a" providerId="LiveId" clId="{EE8043E9-5C9D-48E2-83BC-322B6217B78C}" dt="2022-02-28T21:51:27.011" v="4498" actId="14100"/>
          <ac:cxnSpMkLst>
            <pc:docMk/>
            <pc:sldMk cId="2182778507" sldId="506"/>
            <ac:cxnSpMk id="70" creationId="{2AEB399C-F4E6-49D2-BBD7-4936268E062C}"/>
          </ac:cxnSpMkLst>
        </pc:cxnChg>
        <pc:cxnChg chg="add del mod">
          <ac:chgData name="zur bonsen georg" userId="5444515566c7376a" providerId="LiveId" clId="{EE8043E9-5C9D-48E2-83BC-322B6217B78C}" dt="2022-02-28T21:51:17.588" v="4496" actId="478"/>
          <ac:cxnSpMkLst>
            <pc:docMk/>
            <pc:sldMk cId="2182778507" sldId="506"/>
            <ac:cxnSpMk id="73" creationId="{93A60215-5C9F-428D-B682-01B24DE49D2F}"/>
          </ac:cxnSpMkLst>
        </pc:cxnChg>
        <pc:cxnChg chg="add del mod">
          <ac:chgData name="zur bonsen georg" userId="5444515566c7376a" providerId="LiveId" clId="{EE8043E9-5C9D-48E2-83BC-322B6217B78C}" dt="2022-02-28T21:51:17.588" v="4496" actId="478"/>
          <ac:cxnSpMkLst>
            <pc:docMk/>
            <pc:sldMk cId="2182778507" sldId="506"/>
            <ac:cxnSpMk id="75" creationId="{0AE7CBEF-35FF-4687-B1B5-2198B59B2ED6}"/>
          </ac:cxnSpMkLst>
        </pc:cxnChg>
      </pc:sldChg>
    </pc:docChg>
  </pc:docChgLst>
  <pc:docChgLst>
    <pc:chgData name="zur bonsen georg" userId="5444515566c7376a" providerId="LiveId" clId="{E2A072EC-0FB7-4427-8947-EFC664D98567}"/>
    <pc:docChg chg="undo custSel addSld delSld modSld sldOrd">
      <pc:chgData name="zur bonsen georg" userId="5444515566c7376a" providerId="LiveId" clId="{E2A072EC-0FB7-4427-8947-EFC664D98567}" dt="2022-04-28T20:51:26.189" v="2755" actId="14100"/>
      <pc:docMkLst>
        <pc:docMk/>
      </pc:docMkLst>
      <pc:sldChg chg="del">
        <pc:chgData name="zur bonsen georg" userId="5444515566c7376a" providerId="LiveId" clId="{E2A072EC-0FB7-4427-8947-EFC664D98567}" dt="2022-04-24T20:06:29.914" v="0" actId="47"/>
        <pc:sldMkLst>
          <pc:docMk/>
          <pc:sldMk cId="3131759380" sldId="398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3740065936" sldId="401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1788233700" sldId="402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3527750878" sldId="403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2838865392" sldId="404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2057822499" sldId="405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3328848704" sldId="406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1638531017" sldId="407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1932286658" sldId="408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455842934" sldId="409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3740273037" sldId="410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2477871724" sldId="412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2347011761" sldId="418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867316911" sldId="419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1387862164" sldId="432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2111561638" sldId="433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2049601038" sldId="434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4245913433" sldId="443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826159216" sldId="445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3952589977" sldId="447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3816969780" sldId="448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1610645518" sldId="449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294829151" sldId="450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1624969600" sldId="451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700169664" sldId="453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3859533113" sldId="454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3525354292" sldId="455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2165799892" sldId="456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3328803391" sldId="457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2855652657" sldId="458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2422531106" sldId="459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2493544518" sldId="461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1416666032" sldId="463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3710046809" sldId="464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2253797552" sldId="465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628415422" sldId="466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580480211" sldId="468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3761763701" sldId="469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1526378639" sldId="470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3466012332" sldId="471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3222441053" sldId="473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916272825" sldId="474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1496914802" sldId="475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3608051848" sldId="476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598901479" sldId="477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2088105565" sldId="478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1625308579" sldId="479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3499009989" sldId="480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3012768356" sldId="481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3418399874" sldId="482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3364563069" sldId="483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394376799" sldId="484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438484619" sldId="486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3681695832" sldId="487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3115272988" sldId="488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1624759857" sldId="489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3675635908" sldId="490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2329161533" sldId="491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2171762777" sldId="492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3092039878" sldId="493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3535256100" sldId="494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2688216259" sldId="495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2859235825" sldId="496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2622154036" sldId="497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4026212954" sldId="498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3207450582" sldId="499"/>
        </pc:sldMkLst>
      </pc:sldChg>
      <pc:sldChg chg="add del">
        <pc:chgData name="zur bonsen georg" userId="5444515566c7376a" providerId="LiveId" clId="{E2A072EC-0FB7-4427-8947-EFC664D98567}" dt="2022-04-24T20:09:52.759" v="603"/>
        <pc:sldMkLst>
          <pc:docMk/>
          <pc:sldMk cId="1949928875" sldId="501"/>
        </pc:sldMkLst>
      </pc:sldChg>
      <pc:sldChg chg="add del">
        <pc:chgData name="zur bonsen georg" userId="5444515566c7376a" providerId="LiveId" clId="{E2A072EC-0FB7-4427-8947-EFC664D98567}" dt="2022-04-24T20:09:57.660" v="604"/>
        <pc:sldMkLst>
          <pc:docMk/>
          <pc:sldMk cId="1644476745" sldId="502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1870281269" sldId="503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2413201583" sldId="504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1633327501" sldId="505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2182778507" sldId="506"/>
        </pc:sldMkLst>
      </pc:sldChg>
      <pc:sldChg chg="addSp delSp modSp mod">
        <pc:chgData name="zur bonsen georg" userId="5444515566c7376a" providerId="LiveId" clId="{E2A072EC-0FB7-4427-8947-EFC664D98567}" dt="2022-04-28T20:41:08.461" v="2039" actId="21"/>
        <pc:sldMkLst>
          <pc:docMk/>
          <pc:sldMk cId="486507416" sldId="516"/>
        </pc:sldMkLst>
        <pc:spChg chg="mod">
          <ac:chgData name="zur bonsen georg" userId="5444515566c7376a" providerId="LiveId" clId="{E2A072EC-0FB7-4427-8947-EFC664D98567}" dt="2022-04-28T20:31:38.411" v="1578" actId="1038"/>
          <ac:spMkLst>
            <pc:docMk/>
            <pc:sldMk cId="486507416" sldId="516"/>
            <ac:spMk id="8" creationId="{889D2F18-1ED3-4699-B6EB-7D9715CEA0EF}"/>
          </ac:spMkLst>
        </pc:spChg>
        <pc:spChg chg="mod">
          <ac:chgData name="zur bonsen georg" userId="5444515566c7376a" providerId="LiveId" clId="{E2A072EC-0FB7-4427-8947-EFC664D98567}" dt="2022-04-28T20:31:38.411" v="1578" actId="1038"/>
          <ac:spMkLst>
            <pc:docMk/>
            <pc:sldMk cId="486507416" sldId="516"/>
            <ac:spMk id="24" creationId="{3ED4B5A5-B74F-409B-B444-4889A1BBB5CD}"/>
          </ac:spMkLst>
        </pc:spChg>
        <pc:spChg chg="mod">
          <ac:chgData name="zur bonsen georg" userId="5444515566c7376a" providerId="LiveId" clId="{E2A072EC-0FB7-4427-8947-EFC664D98567}" dt="2022-04-28T20:35:39.945" v="1815" actId="14100"/>
          <ac:spMkLst>
            <pc:docMk/>
            <pc:sldMk cId="486507416" sldId="516"/>
            <ac:spMk id="25" creationId="{706CEEAD-4E9E-4564-912D-BD0F1A60239B}"/>
          </ac:spMkLst>
        </pc:spChg>
        <pc:spChg chg="mod">
          <ac:chgData name="zur bonsen georg" userId="5444515566c7376a" providerId="LiveId" clId="{E2A072EC-0FB7-4427-8947-EFC664D98567}" dt="2022-04-28T20:36:08.243" v="1826" actId="14100"/>
          <ac:spMkLst>
            <pc:docMk/>
            <pc:sldMk cId="486507416" sldId="516"/>
            <ac:spMk id="27" creationId="{C845053D-E8BC-4208-87F1-7CFD3E8C9182}"/>
          </ac:spMkLst>
        </pc:spChg>
        <pc:spChg chg="mod">
          <ac:chgData name="zur bonsen georg" userId="5444515566c7376a" providerId="LiveId" clId="{E2A072EC-0FB7-4427-8947-EFC664D98567}" dt="2022-04-28T20:31:38.411" v="1578" actId="1038"/>
          <ac:spMkLst>
            <pc:docMk/>
            <pc:sldMk cId="486507416" sldId="516"/>
            <ac:spMk id="55" creationId="{6E7D0383-3014-4FA9-BB4E-BF9BA54A5667}"/>
          </ac:spMkLst>
        </pc:spChg>
        <pc:spChg chg="mod">
          <ac:chgData name="zur bonsen georg" userId="5444515566c7376a" providerId="LiveId" clId="{E2A072EC-0FB7-4427-8947-EFC664D98567}" dt="2022-04-28T20:31:38.411" v="1578" actId="1038"/>
          <ac:spMkLst>
            <pc:docMk/>
            <pc:sldMk cId="486507416" sldId="516"/>
            <ac:spMk id="56" creationId="{AC5C75F6-33B2-4EDE-B006-0060F2327EA3}"/>
          </ac:spMkLst>
        </pc:spChg>
        <pc:spChg chg="mod">
          <ac:chgData name="zur bonsen georg" userId="5444515566c7376a" providerId="LiveId" clId="{E2A072EC-0FB7-4427-8947-EFC664D98567}" dt="2022-04-28T20:31:38.411" v="1578" actId="1038"/>
          <ac:spMkLst>
            <pc:docMk/>
            <pc:sldMk cId="486507416" sldId="516"/>
            <ac:spMk id="57" creationId="{65E122B7-A6D3-4441-9F85-A0AD6AB86F18}"/>
          </ac:spMkLst>
        </pc:spChg>
        <pc:spChg chg="mod">
          <ac:chgData name="zur bonsen georg" userId="5444515566c7376a" providerId="LiveId" clId="{E2A072EC-0FB7-4427-8947-EFC664D98567}" dt="2022-04-28T20:31:38.411" v="1578" actId="1038"/>
          <ac:spMkLst>
            <pc:docMk/>
            <pc:sldMk cId="486507416" sldId="516"/>
            <ac:spMk id="58" creationId="{2EE81BD3-0A03-432B-BC28-2BFE9870D85F}"/>
          </ac:spMkLst>
        </pc:spChg>
        <pc:spChg chg="mod">
          <ac:chgData name="zur bonsen georg" userId="5444515566c7376a" providerId="LiveId" clId="{E2A072EC-0FB7-4427-8947-EFC664D98567}" dt="2022-04-28T20:31:38.411" v="1578" actId="1038"/>
          <ac:spMkLst>
            <pc:docMk/>
            <pc:sldMk cId="486507416" sldId="516"/>
            <ac:spMk id="59" creationId="{9E832CBF-6367-4A1B-9DE0-9A3AC016E9CA}"/>
          </ac:spMkLst>
        </pc:spChg>
        <pc:spChg chg="mod">
          <ac:chgData name="zur bonsen georg" userId="5444515566c7376a" providerId="LiveId" clId="{E2A072EC-0FB7-4427-8947-EFC664D98567}" dt="2022-04-28T20:31:38.411" v="1578" actId="1038"/>
          <ac:spMkLst>
            <pc:docMk/>
            <pc:sldMk cId="486507416" sldId="516"/>
            <ac:spMk id="60" creationId="{283CA7DD-F498-4AF7-8AC2-8951C401642B}"/>
          </ac:spMkLst>
        </pc:spChg>
        <pc:spChg chg="del">
          <ac:chgData name="zur bonsen georg" userId="5444515566c7376a" providerId="LiveId" clId="{E2A072EC-0FB7-4427-8947-EFC664D98567}" dt="2022-04-28T20:35:11.068" v="1805" actId="478"/>
          <ac:spMkLst>
            <pc:docMk/>
            <pc:sldMk cId="486507416" sldId="516"/>
            <ac:spMk id="61" creationId="{9FBE586E-4B6F-4673-BA29-204C64B2DE17}"/>
          </ac:spMkLst>
        </pc:spChg>
        <pc:spChg chg="add mod">
          <ac:chgData name="zur bonsen georg" userId="5444515566c7376a" providerId="LiveId" clId="{E2A072EC-0FB7-4427-8947-EFC664D98567}" dt="2022-04-28T20:35:14.629" v="1808" actId="1035"/>
          <ac:spMkLst>
            <pc:docMk/>
            <pc:sldMk cId="486507416" sldId="516"/>
            <ac:spMk id="62" creationId="{9E2FE2F2-1788-4F96-AF84-4C0BFF317B17}"/>
          </ac:spMkLst>
        </pc:spChg>
        <pc:spChg chg="add mod">
          <ac:chgData name="zur bonsen georg" userId="5444515566c7376a" providerId="LiveId" clId="{E2A072EC-0FB7-4427-8947-EFC664D98567}" dt="2022-04-28T20:35:14.629" v="1808" actId="1035"/>
          <ac:spMkLst>
            <pc:docMk/>
            <pc:sldMk cId="486507416" sldId="516"/>
            <ac:spMk id="63" creationId="{226720B9-7CAA-4842-8978-732F616667C0}"/>
          </ac:spMkLst>
        </pc:spChg>
        <pc:spChg chg="add del mod">
          <ac:chgData name="zur bonsen georg" userId="5444515566c7376a" providerId="LiveId" clId="{E2A072EC-0FB7-4427-8947-EFC664D98567}" dt="2022-04-28T20:32:41.206" v="1714" actId="478"/>
          <ac:spMkLst>
            <pc:docMk/>
            <pc:sldMk cId="486507416" sldId="516"/>
            <ac:spMk id="64" creationId="{8783F75C-2232-44CA-B6C2-D905AAC38C2D}"/>
          </ac:spMkLst>
        </pc:spChg>
        <pc:spChg chg="add del mod">
          <ac:chgData name="zur bonsen georg" userId="5444515566c7376a" providerId="LiveId" clId="{E2A072EC-0FB7-4427-8947-EFC664D98567}" dt="2022-04-28T20:32:39.879" v="1713" actId="478"/>
          <ac:spMkLst>
            <pc:docMk/>
            <pc:sldMk cId="486507416" sldId="516"/>
            <ac:spMk id="65" creationId="{678200D4-1D85-44D7-9CD6-275FFC47AE4F}"/>
          </ac:spMkLst>
        </pc:spChg>
        <pc:spChg chg="add mod">
          <ac:chgData name="zur bonsen georg" userId="5444515566c7376a" providerId="LiveId" clId="{E2A072EC-0FB7-4427-8947-EFC664D98567}" dt="2022-04-28T20:35:14.629" v="1808" actId="1035"/>
          <ac:spMkLst>
            <pc:docMk/>
            <pc:sldMk cId="486507416" sldId="516"/>
            <ac:spMk id="67" creationId="{62C84D46-9B3C-4842-BC48-3F5C12DDBD44}"/>
          </ac:spMkLst>
        </pc:spChg>
        <pc:spChg chg="add mod">
          <ac:chgData name="zur bonsen georg" userId="5444515566c7376a" providerId="LiveId" clId="{E2A072EC-0FB7-4427-8947-EFC664D98567}" dt="2022-04-28T20:35:14.629" v="1808" actId="1035"/>
          <ac:spMkLst>
            <pc:docMk/>
            <pc:sldMk cId="486507416" sldId="516"/>
            <ac:spMk id="77" creationId="{58873046-094B-4379-A30B-0D3B93D54AA7}"/>
          </ac:spMkLst>
        </pc:spChg>
        <pc:spChg chg="add mod">
          <ac:chgData name="zur bonsen georg" userId="5444515566c7376a" providerId="LiveId" clId="{E2A072EC-0FB7-4427-8947-EFC664D98567}" dt="2022-04-28T20:35:14.629" v="1808" actId="1035"/>
          <ac:spMkLst>
            <pc:docMk/>
            <pc:sldMk cId="486507416" sldId="516"/>
            <ac:spMk id="78" creationId="{17AAD421-5D48-4ABB-BB80-18BEC1C21F25}"/>
          </ac:spMkLst>
        </pc:spChg>
        <pc:spChg chg="mod">
          <ac:chgData name="zur bonsen georg" userId="5444515566c7376a" providerId="LiveId" clId="{E2A072EC-0FB7-4427-8947-EFC664D98567}" dt="2022-04-28T20:36:37.325" v="1830" actId="14100"/>
          <ac:spMkLst>
            <pc:docMk/>
            <pc:sldMk cId="486507416" sldId="516"/>
            <ac:spMk id="82" creationId="{12670B64-5DC1-4053-AA72-D2604A2125BF}"/>
          </ac:spMkLst>
        </pc:spChg>
        <pc:spChg chg="mod">
          <ac:chgData name="zur bonsen georg" userId="5444515566c7376a" providerId="LiveId" clId="{E2A072EC-0FB7-4427-8947-EFC664D98567}" dt="2022-04-28T20:36:24.252" v="1829" actId="14100"/>
          <ac:spMkLst>
            <pc:docMk/>
            <pc:sldMk cId="486507416" sldId="516"/>
            <ac:spMk id="93" creationId="{213A46E3-49EA-40D6-B6BB-13C81BA15319}"/>
          </ac:spMkLst>
        </pc:spChg>
        <pc:spChg chg="mod">
          <ac:chgData name="zur bonsen georg" userId="5444515566c7376a" providerId="LiveId" clId="{E2A072EC-0FB7-4427-8947-EFC664D98567}" dt="2022-04-28T20:31:38.411" v="1578" actId="1038"/>
          <ac:spMkLst>
            <pc:docMk/>
            <pc:sldMk cId="486507416" sldId="516"/>
            <ac:spMk id="94" creationId="{24082245-76AD-45C5-B1CD-334773C3EE7E}"/>
          </ac:spMkLst>
        </pc:spChg>
        <pc:spChg chg="mod">
          <ac:chgData name="zur bonsen georg" userId="5444515566c7376a" providerId="LiveId" clId="{E2A072EC-0FB7-4427-8947-EFC664D98567}" dt="2022-04-28T20:31:38.411" v="1578" actId="1038"/>
          <ac:spMkLst>
            <pc:docMk/>
            <pc:sldMk cId="486507416" sldId="516"/>
            <ac:spMk id="95" creationId="{C9DD8028-44B6-4262-B6DF-A3839B907D5C}"/>
          </ac:spMkLst>
        </pc:spChg>
        <pc:spChg chg="mod">
          <ac:chgData name="zur bonsen georg" userId="5444515566c7376a" providerId="LiveId" clId="{E2A072EC-0FB7-4427-8947-EFC664D98567}" dt="2022-04-28T20:31:38.411" v="1578" actId="1038"/>
          <ac:spMkLst>
            <pc:docMk/>
            <pc:sldMk cId="486507416" sldId="516"/>
            <ac:spMk id="96" creationId="{59501D39-DC6A-40F2-AC0C-A3E08B8586C6}"/>
          </ac:spMkLst>
        </pc:spChg>
        <pc:spChg chg="mod">
          <ac:chgData name="zur bonsen georg" userId="5444515566c7376a" providerId="LiveId" clId="{E2A072EC-0FB7-4427-8947-EFC664D98567}" dt="2022-04-28T20:31:38.411" v="1578" actId="1038"/>
          <ac:spMkLst>
            <pc:docMk/>
            <pc:sldMk cId="486507416" sldId="516"/>
            <ac:spMk id="97" creationId="{1BA0CAF0-DF6C-4E8A-A477-40E7F0EA5DD2}"/>
          </ac:spMkLst>
        </pc:spChg>
        <pc:spChg chg="mod">
          <ac:chgData name="zur bonsen georg" userId="5444515566c7376a" providerId="LiveId" clId="{E2A072EC-0FB7-4427-8947-EFC664D98567}" dt="2022-04-28T20:37:12.996" v="1906" actId="1038"/>
          <ac:spMkLst>
            <pc:docMk/>
            <pc:sldMk cId="486507416" sldId="516"/>
            <ac:spMk id="98" creationId="{EF0569DC-8B42-4E32-A322-88A2C67D0C05}"/>
          </ac:spMkLst>
        </pc:spChg>
        <pc:spChg chg="del">
          <ac:chgData name="zur bonsen georg" userId="5444515566c7376a" providerId="LiveId" clId="{E2A072EC-0FB7-4427-8947-EFC664D98567}" dt="2022-04-28T20:35:09.691" v="1804" actId="478"/>
          <ac:spMkLst>
            <pc:docMk/>
            <pc:sldMk cId="486507416" sldId="516"/>
            <ac:spMk id="99" creationId="{20834EA1-5C27-45CE-8593-82B1476477A8}"/>
          </ac:spMkLst>
        </pc:spChg>
        <pc:spChg chg="mod">
          <ac:chgData name="zur bonsen georg" userId="5444515566c7376a" providerId="LiveId" clId="{E2A072EC-0FB7-4427-8947-EFC664D98567}" dt="2022-04-28T20:36:21.005" v="1828" actId="14100"/>
          <ac:spMkLst>
            <pc:docMk/>
            <pc:sldMk cId="486507416" sldId="516"/>
            <ac:spMk id="100" creationId="{4543FE51-85C0-4DB1-B928-2096925C9817}"/>
          </ac:spMkLst>
        </pc:spChg>
        <pc:spChg chg="add del mod">
          <ac:chgData name="zur bonsen georg" userId="5444515566c7376a" providerId="LiveId" clId="{E2A072EC-0FB7-4427-8947-EFC664D98567}" dt="2022-04-28T20:32:43.732" v="1715" actId="478"/>
          <ac:spMkLst>
            <pc:docMk/>
            <pc:sldMk cId="486507416" sldId="516"/>
            <ac:spMk id="101" creationId="{CE00CD61-86BF-4235-8900-F1CC3ED21C24}"/>
          </ac:spMkLst>
        </pc:spChg>
        <pc:spChg chg="add del mod">
          <ac:chgData name="zur bonsen georg" userId="5444515566c7376a" providerId="LiveId" clId="{E2A072EC-0FB7-4427-8947-EFC664D98567}" dt="2022-04-28T20:32:43.732" v="1715" actId="478"/>
          <ac:spMkLst>
            <pc:docMk/>
            <pc:sldMk cId="486507416" sldId="516"/>
            <ac:spMk id="103" creationId="{BED047FB-DB8C-44BD-8A9F-323A75A680C7}"/>
          </ac:spMkLst>
        </pc:spChg>
        <pc:spChg chg="add del mod">
          <ac:chgData name="zur bonsen georg" userId="5444515566c7376a" providerId="LiveId" clId="{E2A072EC-0FB7-4427-8947-EFC664D98567}" dt="2022-04-28T20:35:14.629" v="1808" actId="1035"/>
          <ac:spMkLst>
            <pc:docMk/>
            <pc:sldMk cId="486507416" sldId="516"/>
            <ac:spMk id="104" creationId="{B05759CE-F99E-4933-B063-0ECD279B97B6}"/>
          </ac:spMkLst>
        </pc:spChg>
        <pc:spChg chg="add del mod">
          <ac:chgData name="zur bonsen georg" userId="5444515566c7376a" providerId="LiveId" clId="{E2A072EC-0FB7-4427-8947-EFC664D98567}" dt="2022-04-28T20:34:00.430" v="1756" actId="478"/>
          <ac:spMkLst>
            <pc:docMk/>
            <pc:sldMk cId="486507416" sldId="516"/>
            <ac:spMk id="105" creationId="{BBD025C8-4502-476C-A56C-52F4610B80B7}"/>
          </ac:spMkLst>
        </pc:spChg>
        <pc:spChg chg="mod">
          <ac:chgData name="zur bonsen georg" userId="5444515566c7376a" providerId="LiveId" clId="{E2A072EC-0FB7-4427-8947-EFC664D98567}" dt="2022-04-28T20:36:45.303" v="1838" actId="1038"/>
          <ac:spMkLst>
            <pc:docMk/>
            <pc:sldMk cId="486507416" sldId="516"/>
            <ac:spMk id="106" creationId="{569443BF-A519-4247-9C59-73E0C648B534}"/>
          </ac:spMkLst>
        </pc:spChg>
        <pc:spChg chg="add del mod">
          <ac:chgData name="zur bonsen georg" userId="5444515566c7376a" providerId="LiveId" clId="{E2A072EC-0FB7-4427-8947-EFC664D98567}" dt="2022-04-28T20:34:00.430" v="1756" actId="478"/>
          <ac:spMkLst>
            <pc:docMk/>
            <pc:sldMk cId="486507416" sldId="516"/>
            <ac:spMk id="109" creationId="{475CB0C9-81B5-42C7-B2DD-BB9B24DE2BCF}"/>
          </ac:spMkLst>
        </pc:spChg>
        <pc:spChg chg="add del mod">
          <ac:chgData name="zur bonsen georg" userId="5444515566c7376a" providerId="LiveId" clId="{E2A072EC-0FB7-4427-8947-EFC664D98567}" dt="2022-04-28T20:34:00.430" v="1756" actId="478"/>
          <ac:spMkLst>
            <pc:docMk/>
            <pc:sldMk cId="486507416" sldId="516"/>
            <ac:spMk id="110" creationId="{8C67CF49-9BDA-4A15-82E5-F54F4AE7C860}"/>
          </ac:spMkLst>
        </pc:spChg>
        <pc:spChg chg="mod">
          <ac:chgData name="zur bonsen georg" userId="5444515566c7376a" providerId="LiveId" clId="{E2A072EC-0FB7-4427-8947-EFC664D98567}" dt="2022-04-28T20:37:33.057" v="1909" actId="1035"/>
          <ac:spMkLst>
            <pc:docMk/>
            <pc:sldMk cId="486507416" sldId="516"/>
            <ac:spMk id="111" creationId="{0E212DA4-1DC8-441E-A4AE-E36E7513D353}"/>
          </ac:spMkLst>
        </pc:spChg>
        <pc:spChg chg="add del mod">
          <ac:chgData name="zur bonsen georg" userId="5444515566c7376a" providerId="LiveId" clId="{E2A072EC-0FB7-4427-8947-EFC664D98567}" dt="2022-04-28T20:41:08.461" v="2039" actId="21"/>
          <ac:spMkLst>
            <pc:docMk/>
            <pc:sldMk cId="486507416" sldId="516"/>
            <ac:spMk id="121" creationId="{312DADC7-8FFF-48E3-A4FC-D26E1C78A2D6}"/>
          </ac:spMkLst>
        </pc:spChg>
        <pc:grpChg chg="del mod">
          <ac:chgData name="zur bonsen georg" userId="5444515566c7376a" providerId="LiveId" clId="{E2A072EC-0FB7-4427-8947-EFC664D98567}" dt="2022-04-28T20:35:54.851" v="1821" actId="165"/>
          <ac:grpSpMkLst>
            <pc:docMk/>
            <pc:sldMk cId="486507416" sldId="516"/>
            <ac:grpSpMk id="108" creationId="{23A4939E-7A11-4DE4-ABA5-4A699BA25ED4}"/>
          </ac:grpSpMkLst>
        </pc:grpChg>
        <pc:picChg chg="add mod">
          <ac:chgData name="zur bonsen georg" userId="5444515566c7376a" providerId="LiveId" clId="{E2A072EC-0FB7-4427-8947-EFC664D98567}" dt="2022-04-28T20:35:14.629" v="1808" actId="1035"/>
          <ac:picMkLst>
            <pc:docMk/>
            <pc:sldMk cId="486507416" sldId="516"/>
            <ac:picMk id="79" creationId="{4FDF5BEE-9451-41F9-8502-CA268769B2D7}"/>
          </ac:picMkLst>
        </pc:picChg>
        <pc:cxnChg chg="mod topLvl">
          <ac:chgData name="zur bonsen georg" userId="5444515566c7376a" providerId="LiveId" clId="{E2A072EC-0FB7-4427-8947-EFC664D98567}" dt="2022-04-28T20:35:54.851" v="1821" actId="165"/>
          <ac:cxnSpMkLst>
            <pc:docMk/>
            <pc:sldMk cId="486507416" sldId="516"/>
            <ac:cxnSpMk id="4" creationId="{F842D469-7273-4A60-A4B8-5BD7647CADB0}"/>
          </ac:cxnSpMkLst>
        </pc:cxnChg>
        <pc:cxnChg chg="add mod">
          <ac:chgData name="zur bonsen georg" userId="5444515566c7376a" providerId="LiveId" clId="{E2A072EC-0FB7-4427-8947-EFC664D98567}" dt="2022-04-28T20:35:14.629" v="1808" actId="1035"/>
          <ac:cxnSpMkLst>
            <pc:docMk/>
            <pc:sldMk cId="486507416" sldId="516"/>
            <ac:cxnSpMk id="5" creationId="{960A82D9-164B-4A53-98BD-A5D3DC66AD48}"/>
          </ac:cxnSpMkLst>
        </pc:cxnChg>
        <pc:cxnChg chg="add mod">
          <ac:chgData name="zur bonsen georg" userId="5444515566c7376a" providerId="LiveId" clId="{E2A072EC-0FB7-4427-8947-EFC664D98567}" dt="2022-04-28T20:35:14.629" v="1808" actId="1035"/>
          <ac:cxnSpMkLst>
            <pc:docMk/>
            <pc:sldMk cId="486507416" sldId="516"/>
            <ac:cxnSpMk id="7" creationId="{F3766BFA-746D-41E2-9B85-601B732344C3}"/>
          </ac:cxnSpMkLst>
        </pc:cxnChg>
        <pc:cxnChg chg="add mod">
          <ac:chgData name="zur bonsen georg" userId="5444515566c7376a" providerId="LiveId" clId="{E2A072EC-0FB7-4427-8947-EFC664D98567}" dt="2022-04-28T20:35:14.629" v="1808" actId="1035"/>
          <ac:cxnSpMkLst>
            <pc:docMk/>
            <pc:sldMk cId="486507416" sldId="516"/>
            <ac:cxnSpMk id="12" creationId="{94C4A153-B838-45AC-B05B-421CCE871A83}"/>
          </ac:cxnSpMkLst>
        </pc:cxnChg>
        <pc:cxnChg chg="add mod">
          <ac:chgData name="zur bonsen georg" userId="5444515566c7376a" providerId="LiveId" clId="{E2A072EC-0FB7-4427-8947-EFC664D98567}" dt="2022-04-28T20:35:14.629" v="1808" actId="1035"/>
          <ac:cxnSpMkLst>
            <pc:docMk/>
            <pc:sldMk cId="486507416" sldId="516"/>
            <ac:cxnSpMk id="14" creationId="{3B273424-24E9-4339-B18D-D0952313C875}"/>
          </ac:cxnSpMkLst>
        </pc:cxnChg>
        <pc:cxnChg chg="mod topLvl">
          <ac:chgData name="zur bonsen georg" userId="5444515566c7376a" providerId="LiveId" clId="{E2A072EC-0FB7-4427-8947-EFC664D98567}" dt="2022-04-28T20:35:54.851" v="1821" actId="165"/>
          <ac:cxnSpMkLst>
            <pc:docMk/>
            <pc:sldMk cId="486507416" sldId="516"/>
            <ac:cxnSpMk id="39" creationId="{A4894391-C828-4D75-B11E-96527C1724D4}"/>
          </ac:cxnSpMkLst>
        </pc:cxnChg>
        <pc:cxnChg chg="mod">
          <ac:chgData name="zur bonsen georg" userId="5444515566c7376a" providerId="LiveId" clId="{E2A072EC-0FB7-4427-8947-EFC664D98567}" dt="2022-04-28T20:36:02.946" v="1824" actId="14100"/>
          <ac:cxnSpMkLst>
            <pc:docMk/>
            <pc:sldMk cId="486507416" sldId="516"/>
            <ac:cxnSpMk id="49" creationId="{48D66365-D37C-45BC-B23E-71F347D01CAC}"/>
          </ac:cxnSpMkLst>
        </pc:cxnChg>
        <pc:cxnChg chg="mod">
          <ac:chgData name="zur bonsen georg" userId="5444515566c7376a" providerId="LiveId" clId="{E2A072EC-0FB7-4427-8947-EFC664D98567}" dt="2022-04-28T20:36:15.157" v="1827" actId="14100"/>
          <ac:cxnSpMkLst>
            <pc:docMk/>
            <pc:sldMk cId="486507416" sldId="516"/>
            <ac:cxnSpMk id="50" creationId="{12BC7B7F-E63B-4202-8BD1-D3D2BB179550}"/>
          </ac:cxnSpMkLst>
        </pc:cxnChg>
        <pc:cxnChg chg="mod">
          <ac:chgData name="zur bonsen georg" userId="5444515566c7376a" providerId="LiveId" clId="{E2A072EC-0FB7-4427-8947-EFC664D98567}" dt="2022-04-28T20:36:05.653" v="1825" actId="14100"/>
          <ac:cxnSpMkLst>
            <pc:docMk/>
            <pc:sldMk cId="486507416" sldId="516"/>
            <ac:cxnSpMk id="51" creationId="{902CA58C-AA75-4D07-838F-11799D28965F}"/>
          </ac:cxnSpMkLst>
        </pc:cxnChg>
        <pc:cxnChg chg="add mod">
          <ac:chgData name="zur bonsen georg" userId="5444515566c7376a" providerId="LiveId" clId="{E2A072EC-0FB7-4427-8947-EFC664D98567}" dt="2022-04-28T20:35:14.629" v="1808" actId="1035"/>
          <ac:cxnSpMkLst>
            <pc:docMk/>
            <pc:sldMk cId="486507416" sldId="516"/>
            <ac:cxnSpMk id="68" creationId="{230D1EC6-F16F-4298-AD40-F64AB2F1C60D}"/>
          </ac:cxnSpMkLst>
        </pc:cxnChg>
        <pc:cxnChg chg="mod topLvl">
          <ac:chgData name="zur bonsen georg" userId="5444515566c7376a" providerId="LiveId" clId="{E2A072EC-0FB7-4427-8947-EFC664D98567}" dt="2022-04-28T20:35:54.851" v="1821" actId="165"/>
          <ac:cxnSpMkLst>
            <pc:docMk/>
            <pc:sldMk cId="486507416" sldId="516"/>
            <ac:cxnSpMk id="69" creationId="{35E8535F-64D6-4F95-AED8-8D390630AA4B}"/>
          </ac:cxnSpMkLst>
        </pc:cxnChg>
        <pc:cxnChg chg="mod topLvl">
          <ac:chgData name="zur bonsen georg" userId="5444515566c7376a" providerId="LiveId" clId="{E2A072EC-0FB7-4427-8947-EFC664D98567}" dt="2022-04-28T20:35:54.851" v="1821" actId="165"/>
          <ac:cxnSpMkLst>
            <pc:docMk/>
            <pc:sldMk cId="486507416" sldId="516"/>
            <ac:cxnSpMk id="70" creationId="{02EA09E3-29FD-4B40-BAB8-14FB177F4597}"/>
          </ac:cxnSpMkLst>
        </pc:cxnChg>
        <pc:cxnChg chg="mod topLvl">
          <ac:chgData name="zur bonsen georg" userId="5444515566c7376a" providerId="LiveId" clId="{E2A072EC-0FB7-4427-8947-EFC664D98567}" dt="2022-04-28T20:35:54.851" v="1821" actId="165"/>
          <ac:cxnSpMkLst>
            <pc:docMk/>
            <pc:sldMk cId="486507416" sldId="516"/>
            <ac:cxnSpMk id="71" creationId="{6B49EAB6-DBB6-47F2-8C5A-0E730310F041}"/>
          </ac:cxnSpMkLst>
        </pc:cxnChg>
        <pc:cxnChg chg="mod topLvl">
          <ac:chgData name="zur bonsen georg" userId="5444515566c7376a" providerId="LiveId" clId="{E2A072EC-0FB7-4427-8947-EFC664D98567}" dt="2022-04-28T20:35:54.851" v="1821" actId="165"/>
          <ac:cxnSpMkLst>
            <pc:docMk/>
            <pc:sldMk cId="486507416" sldId="516"/>
            <ac:cxnSpMk id="72" creationId="{71F89E94-DF9E-4448-8D76-C7306D691158}"/>
          </ac:cxnSpMkLst>
        </pc:cxnChg>
        <pc:cxnChg chg="mod topLvl">
          <ac:chgData name="zur bonsen georg" userId="5444515566c7376a" providerId="LiveId" clId="{E2A072EC-0FB7-4427-8947-EFC664D98567}" dt="2022-04-28T20:35:54.851" v="1821" actId="165"/>
          <ac:cxnSpMkLst>
            <pc:docMk/>
            <pc:sldMk cId="486507416" sldId="516"/>
            <ac:cxnSpMk id="73" creationId="{AC2345D7-453F-48DA-9856-BB628BAE4862}"/>
          </ac:cxnSpMkLst>
        </pc:cxnChg>
        <pc:cxnChg chg="mod topLvl">
          <ac:chgData name="zur bonsen georg" userId="5444515566c7376a" providerId="LiveId" clId="{E2A072EC-0FB7-4427-8947-EFC664D98567}" dt="2022-04-28T20:35:54.851" v="1821" actId="165"/>
          <ac:cxnSpMkLst>
            <pc:docMk/>
            <pc:sldMk cId="486507416" sldId="516"/>
            <ac:cxnSpMk id="74" creationId="{9441C0AC-0429-4B88-A95F-F3DD8C427E3F}"/>
          </ac:cxnSpMkLst>
        </pc:cxnChg>
        <pc:cxnChg chg="mod topLvl">
          <ac:chgData name="zur bonsen georg" userId="5444515566c7376a" providerId="LiveId" clId="{E2A072EC-0FB7-4427-8947-EFC664D98567}" dt="2022-04-28T20:35:54.851" v="1821" actId="165"/>
          <ac:cxnSpMkLst>
            <pc:docMk/>
            <pc:sldMk cId="486507416" sldId="516"/>
            <ac:cxnSpMk id="75" creationId="{42DEA55A-A88E-43ED-9C06-D58243AFDD69}"/>
          </ac:cxnSpMkLst>
        </pc:cxnChg>
        <pc:cxnChg chg="mod topLvl">
          <ac:chgData name="zur bonsen georg" userId="5444515566c7376a" providerId="LiveId" clId="{E2A072EC-0FB7-4427-8947-EFC664D98567}" dt="2022-04-28T20:35:54.851" v="1821" actId="165"/>
          <ac:cxnSpMkLst>
            <pc:docMk/>
            <pc:sldMk cId="486507416" sldId="516"/>
            <ac:cxnSpMk id="76" creationId="{39345581-3111-489E-AF08-1B7C443C9F3D}"/>
          </ac:cxnSpMkLst>
        </pc:cxnChg>
        <pc:cxnChg chg="mod">
          <ac:chgData name="zur bonsen georg" userId="5444515566c7376a" providerId="LiveId" clId="{E2A072EC-0FB7-4427-8947-EFC664D98567}" dt="2022-04-28T20:37:21.921" v="1907" actId="1582"/>
          <ac:cxnSpMkLst>
            <pc:docMk/>
            <pc:sldMk cId="486507416" sldId="516"/>
            <ac:cxnSpMk id="102" creationId="{9790E2B3-7045-4D08-9FC1-D3E037BECFC0}"/>
          </ac:cxnSpMkLst>
        </pc:cxnChg>
        <pc:cxnChg chg="add del mod">
          <ac:chgData name="zur bonsen georg" userId="5444515566c7376a" providerId="LiveId" clId="{E2A072EC-0FB7-4427-8947-EFC664D98567}" dt="2022-04-28T20:35:41.427" v="1816" actId="478"/>
          <ac:cxnSpMkLst>
            <pc:docMk/>
            <pc:sldMk cId="486507416" sldId="516"/>
            <ac:cxnSpMk id="112" creationId="{51851A7E-F149-445D-85E1-44D753AC141B}"/>
          </ac:cxnSpMkLst>
        </pc:cxnChg>
        <pc:cxnChg chg="add mod">
          <ac:chgData name="zur bonsen georg" userId="5444515566c7376a" providerId="LiveId" clId="{E2A072EC-0FB7-4427-8947-EFC664D98567}" dt="2022-04-28T20:35:14.629" v="1808" actId="1035"/>
          <ac:cxnSpMkLst>
            <pc:docMk/>
            <pc:sldMk cId="486507416" sldId="516"/>
            <ac:cxnSpMk id="113" creationId="{938B1D7F-325A-41B3-9606-480DC9C61F77}"/>
          </ac:cxnSpMkLst>
        </pc:cxnChg>
        <pc:cxnChg chg="add mod">
          <ac:chgData name="zur bonsen georg" userId="5444515566c7376a" providerId="LiveId" clId="{E2A072EC-0FB7-4427-8947-EFC664D98567}" dt="2022-04-28T20:35:14.629" v="1808" actId="1035"/>
          <ac:cxnSpMkLst>
            <pc:docMk/>
            <pc:sldMk cId="486507416" sldId="516"/>
            <ac:cxnSpMk id="114" creationId="{6214C7BE-4543-4901-A84F-E7FCE08A709B}"/>
          </ac:cxnSpMkLst>
        </pc:cxnChg>
        <pc:cxnChg chg="add mod">
          <ac:chgData name="zur bonsen georg" userId="5444515566c7376a" providerId="LiveId" clId="{E2A072EC-0FB7-4427-8947-EFC664D98567}" dt="2022-04-28T20:35:14.629" v="1808" actId="1035"/>
          <ac:cxnSpMkLst>
            <pc:docMk/>
            <pc:sldMk cId="486507416" sldId="516"/>
            <ac:cxnSpMk id="115" creationId="{0F3ABB7F-4E41-4E33-A850-225BF6427BEC}"/>
          </ac:cxnSpMkLst>
        </pc:cxnChg>
        <pc:cxnChg chg="add mod">
          <ac:chgData name="zur bonsen georg" userId="5444515566c7376a" providerId="LiveId" clId="{E2A072EC-0FB7-4427-8947-EFC664D98567}" dt="2022-04-28T20:35:14.629" v="1808" actId="1035"/>
          <ac:cxnSpMkLst>
            <pc:docMk/>
            <pc:sldMk cId="486507416" sldId="516"/>
            <ac:cxnSpMk id="116" creationId="{F5D54C9C-82D9-46E3-BECD-AD2E6DB526B2}"/>
          </ac:cxnSpMkLst>
        </pc:cxnChg>
        <pc:cxnChg chg="add mod">
          <ac:chgData name="zur bonsen georg" userId="5444515566c7376a" providerId="LiveId" clId="{E2A072EC-0FB7-4427-8947-EFC664D98567}" dt="2022-04-28T20:35:14.629" v="1808" actId="1035"/>
          <ac:cxnSpMkLst>
            <pc:docMk/>
            <pc:sldMk cId="486507416" sldId="516"/>
            <ac:cxnSpMk id="117" creationId="{34D53661-5960-4076-8132-0211D8E5D2A8}"/>
          </ac:cxnSpMkLst>
        </pc:cxnChg>
        <pc:cxnChg chg="add del mod">
          <ac:chgData name="zur bonsen georg" userId="5444515566c7376a" providerId="LiveId" clId="{E2A072EC-0FB7-4427-8947-EFC664D98567}" dt="2022-04-28T20:34:20.963" v="1772" actId="478"/>
          <ac:cxnSpMkLst>
            <pc:docMk/>
            <pc:sldMk cId="486507416" sldId="516"/>
            <ac:cxnSpMk id="118" creationId="{66A0BE2B-0F8C-4679-8A52-31F2CEA12509}"/>
          </ac:cxnSpMkLst>
        </pc:cxnChg>
        <pc:cxnChg chg="add mod">
          <ac:chgData name="zur bonsen georg" userId="5444515566c7376a" providerId="LiveId" clId="{E2A072EC-0FB7-4427-8947-EFC664D98567}" dt="2022-04-28T20:35:14.629" v="1808" actId="1035"/>
          <ac:cxnSpMkLst>
            <pc:docMk/>
            <pc:sldMk cId="486507416" sldId="516"/>
            <ac:cxnSpMk id="119" creationId="{9979F988-AF38-4501-8DA1-6CF2564DE7CD}"/>
          </ac:cxnSpMkLst>
        </pc:cxnChg>
        <pc:cxnChg chg="add mod">
          <ac:chgData name="zur bonsen georg" userId="5444515566c7376a" providerId="LiveId" clId="{E2A072EC-0FB7-4427-8947-EFC664D98567}" dt="2022-04-28T20:36:00.371" v="1823" actId="1076"/>
          <ac:cxnSpMkLst>
            <pc:docMk/>
            <pc:sldMk cId="486507416" sldId="516"/>
            <ac:cxnSpMk id="120" creationId="{B24DF9AB-A029-4A41-AD01-F18F6D1326BC}"/>
          </ac:cxnSpMkLst>
        </pc:cxnChg>
        <pc:cxnChg chg="add del mod">
          <ac:chgData name="zur bonsen georg" userId="5444515566c7376a" providerId="LiveId" clId="{E2A072EC-0FB7-4427-8947-EFC664D98567}" dt="2022-04-28T20:41:08.461" v="2039" actId="21"/>
          <ac:cxnSpMkLst>
            <pc:docMk/>
            <pc:sldMk cId="486507416" sldId="516"/>
            <ac:cxnSpMk id="122" creationId="{BCA167EA-4692-4232-AA43-140CE2779BF5}"/>
          </ac:cxnSpMkLst>
        </pc:cxnChg>
      </pc:sldChg>
      <pc:sldChg chg="addSp delSp modSp mod">
        <pc:chgData name="zur bonsen georg" userId="5444515566c7376a" providerId="LiveId" clId="{E2A072EC-0FB7-4427-8947-EFC664D98567}" dt="2022-04-28T20:41:04.799" v="2032" actId="21"/>
        <pc:sldMkLst>
          <pc:docMk/>
          <pc:sldMk cId="3613540113" sldId="517"/>
        </pc:sldMkLst>
        <pc:spChg chg="del">
          <ac:chgData name="zur bonsen georg" userId="5444515566c7376a" providerId="LiveId" clId="{E2A072EC-0FB7-4427-8947-EFC664D98567}" dt="2022-04-28T20:02:27.244" v="769" actId="478"/>
          <ac:spMkLst>
            <pc:docMk/>
            <pc:sldMk cId="3613540113" sldId="517"/>
            <ac:spMk id="3" creationId="{791B3492-49E5-4EAB-AB2D-4735FA5554D6}"/>
          </ac:spMkLst>
        </pc:spChg>
        <pc:spChg chg="add mod ord">
          <ac:chgData name="zur bonsen georg" userId="5444515566c7376a" providerId="LiveId" clId="{E2A072EC-0FB7-4427-8947-EFC664D98567}" dt="2022-04-28T20:17:54.391" v="1194" actId="167"/>
          <ac:spMkLst>
            <pc:docMk/>
            <pc:sldMk cId="3613540113" sldId="517"/>
            <ac:spMk id="9" creationId="{D6DB5C69-E89B-4B1C-978B-0FBEAB3092A3}"/>
          </ac:spMkLst>
        </pc:spChg>
        <pc:spChg chg="add mod ord">
          <ac:chgData name="zur bonsen georg" userId="5444515566c7376a" providerId="LiveId" clId="{E2A072EC-0FB7-4427-8947-EFC664D98567}" dt="2022-04-28T20:17:48.298" v="1193" actId="167"/>
          <ac:spMkLst>
            <pc:docMk/>
            <pc:sldMk cId="3613540113" sldId="517"/>
            <ac:spMk id="10" creationId="{B11198C7-EAAF-4BDD-9BAF-321D948C76A3}"/>
          </ac:spMkLst>
        </pc:spChg>
        <pc:spChg chg="add mod ord">
          <ac:chgData name="zur bonsen georg" userId="5444515566c7376a" providerId="LiveId" clId="{E2A072EC-0FB7-4427-8947-EFC664D98567}" dt="2022-04-28T20:18:00.996" v="1195" actId="208"/>
          <ac:spMkLst>
            <pc:docMk/>
            <pc:sldMk cId="3613540113" sldId="517"/>
            <ac:spMk id="11" creationId="{2FB809CD-3369-42D8-BFF2-00E21D0A683B}"/>
          </ac:spMkLst>
        </pc:spChg>
        <pc:spChg chg="add mod">
          <ac:chgData name="zur bonsen georg" userId="5444515566c7376a" providerId="LiveId" clId="{E2A072EC-0FB7-4427-8947-EFC664D98567}" dt="2022-04-28T20:17:30.684" v="1191" actId="1036"/>
          <ac:spMkLst>
            <pc:docMk/>
            <pc:sldMk cId="3613540113" sldId="517"/>
            <ac:spMk id="12" creationId="{9D4CD4CC-E4F2-4F43-8C55-901B92518A62}"/>
          </ac:spMkLst>
        </pc:spChg>
        <pc:spChg chg="add mod">
          <ac:chgData name="zur bonsen georg" userId="5444515566c7376a" providerId="LiveId" clId="{E2A072EC-0FB7-4427-8947-EFC664D98567}" dt="2022-04-28T20:17:30.684" v="1191" actId="1036"/>
          <ac:spMkLst>
            <pc:docMk/>
            <pc:sldMk cId="3613540113" sldId="517"/>
            <ac:spMk id="13" creationId="{4DB4320D-7052-403E-9E60-9261B368E809}"/>
          </ac:spMkLst>
        </pc:spChg>
        <pc:spChg chg="add mod">
          <ac:chgData name="zur bonsen georg" userId="5444515566c7376a" providerId="LiveId" clId="{E2A072EC-0FB7-4427-8947-EFC664D98567}" dt="2022-04-28T20:19:44.476" v="1284" actId="1037"/>
          <ac:spMkLst>
            <pc:docMk/>
            <pc:sldMk cId="3613540113" sldId="517"/>
            <ac:spMk id="14" creationId="{F2228557-C995-48C3-9098-F8C8610C5E46}"/>
          </ac:spMkLst>
        </pc:spChg>
        <pc:spChg chg="add mod">
          <ac:chgData name="zur bonsen georg" userId="5444515566c7376a" providerId="LiveId" clId="{E2A072EC-0FB7-4427-8947-EFC664D98567}" dt="2022-04-28T20:20:11.289" v="1286"/>
          <ac:spMkLst>
            <pc:docMk/>
            <pc:sldMk cId="3613540113" sldId="517"/>
            <ac:spMk id="15" creationId="{672B5105-8426-48C8-A319-4ED767D897C2}"/>
          </ac:spMkLst>
        </pc:spChg>
        <pc:spChg chg="add mod">
          <ac:chgData name="zur bonsen georg" userId="5444515566c7376a" providerId="LiveId" clId="{E2A072EC-0FB7-4427-8947-EFC664D98567}" dt="2022-04-28T20:29:06.515" v="1377" actId="20577"/>
          <ac:spMkLst>
            <pc:docMk/>
            <pc:sldMk cId="3613540113" sldId="517"/>
            <ac:spMk id="55" creationId="{9BF611DE-E113-4B56-9154-A5423B3DC146}"/>
          </ac:spMkLst>
        </pc:spChg>
        <pc:spChg chg="add mod">
          <ac:chgData name="zur bonsen georg" userId="5444515566c7376a" providerId="LiveId" clId="{E2A072EC-0FB7-4427-8947-EFC664D98567}" dt="2022-04-28T20:08:15.771" v="1135" actId="20577"/>
          <ac:spMkLst>
            <pc:docMk/>
            <pc:sldMk cId="3613540113" sldId="517"/>
            <ac:spMk id="56" creationId="{E254BB7D-9FE0-4353-A4AB-5E7A4CF90457}"/>
          </ac:spMkLst>
        </pc:spChg>
        <pc:spChg chg="add mod ord">
          <ac:chgData name="zur bonsen georg" userId="5444515566c7376a" providerId="LiveId" clId="{E2A072EC-0FB7-4427-8947-EFC664D98567}" dt="2022-04-28T20:22:56.418" v="1369" actId="1076"/>
          <ac:spMkLst>
            <pc:docMk/>
            <pc:sldMk cId="3613540113" sldId="517"/>
            <ac:spMk id="57" creationId="{D49E2CA7-6921-4D62-8B08-37BDF3D83E20}"/>
          </ac:spMkLst>
        </pc:spChg>
        <pc:spChg chg="mod">
          <ac:chgData name="zur bonsen georg" userId="5444515566c7376a" providerId="LiveId" clId="{E2A072EC-0FB7-4427-8947-EFC664D98567}" dt="2022-04-28T20:04:45.614" v="857" actId="1035"/>
          <ac:spMkLst>
            <pc:docMk/>
            <pc:sldMk cId="3613540113" sldId="517"/>
            <ac:spMk id="64" creationId="{883ABDD0-65A6-435D-8B56-90A80D54F324}"/>
          </ac:spMkLst>
        </pc:spChg>
        <pc:spChg chg="mod">
          <ac:chgData name="zur bonsen georg" userId="5444515566c7376a" providerId="LiveId" clId="{E2A072EC-0FB7-4427-8947-EFC664D98567}" dt="2022-04-28T20:04:45.614" v="857" actId="1035"/>
          <ac:spMkLst>
            <pc:docMk/>
            <pc:sldMk cId="3613540113" sldId="517"/>
            <ac:spMk id="65" creationId="{686BDFC6-A2B1-471F-B355-21875EFB72A0}"/>
          </ac:spMkLst>
        </pc:spChg>
        <pc:spChg chg="add mod">
          <ac:chgData name="zur bonsen georg" userId="5444515566c7376a" providerId="LiveId" clId="{E2A072EC-0FB7-4427-8947-EFC664D98567}" dt="2022-04-28T20:19:40.260" v="1282" actId="1038"/>
          <ac:spMkLst>
            <pc:docMk/>
            <pc:sldMk cId="3613540113" sldId="517"/>
            <ac:spMk id="66" creationId="{1BA552C9-D2D8-45B3-A109-8A3FF2F74028}"/>
          </ac:spMkLst>
        </pc:spChg>
        <pc:spChg chg="mod">
          <ac:chgData name="zur bonsen georg" userId="5444515566c7376a" providerId="LiveId" clId="{E2A072EC-0FB7-4427-8947-EFC664D98567}" dt="2022-04-28T20:04:45.614" v="857" actId="1035"/>
          <ac:spMkLst>
            <pc:docMk/>
            <pc:sldMk cId="3613540113" sldId="517"/>
            <ac:spMk id="67" creationId="{EBB9BB94-EF9D-43C6-8228-FA2225AD30E9}"/>
          </ac:spMkLst>
        </pc:spChg>
        <pc:spChg chg="mod">
          <ac:chgData name="zur bonsen georg" userId="5444515566c7376a" providerId="LiveId" clId="{E2A072EC-0FB7-4427-8947-EFC664D98567}" dt="2022-04-28T20:04:45.614" v="857" actId="1035"/>
          <ac:spMkLst>
            <pc:docMk/>
            <pc:sldMk cId="3613540113" sldId="517"/>
            <ac:spMk id="68" creationId="{03C826A4-3FA7-4950-92B4-D05D1DDFB73B}"/>
          </ac:spMkLst>
        </pc:spChg>
        <pc:spChg chg="add mod">
          <ac:chgData name="zur bonsen georg" userId="5444515566c7376a" providerId="LiveId" clId="{E2A072EC-0FB7-4427-8947-EFC664D98567}" dt="2022-04-28T20:19:36.118" v="1278" actId="1036"/>
          <ac:spMkLst>
            <pc:docMk/>
            <pc:sldMk cId="3613540113" sldId="517"/>
            <ac:spMk id="69" creationId="{DB3E29FA-CF83-4DA4-8ED7-E026F7A7CF3B}"/>
          </ac:spMkLst>
        </pc:spChg>
        <pc:spChg chg="add del mod">
          <ac:chgData name="zur bonsen georg" userId="5444515566c7376a" providerId="LiveId" clId="{E2A072EC-0FB7-4427-8947-EFC664D98567}" dt="2022-04-28T20:41:04.799" v="2032" actId="21"/>
          <ac:spMkLst>
            <pc:docMk/>
            <pc:sldMk cId="3613540113" sldId="517"/>
            <ac:spMk id="70" creationId="{2A8BB4AD-F14B-4F08-B49D-4EDAF73DD345}"/>
          </ac:spMkLst>
        </pc:spChg>
        <pc:spChg chg="mod">
          <ac:chgData name="zur bonsen georg" userId="5444515566c7376a" providerId="LiveId" clId="{E2A072EC-0FB7-4427-8947-EFC664D98567}" dt="2022-04-28T20:05:41.379" v="919" actId="1038"/>
          <ac:spMkLst>
            <pc:docMk/>
            <pc:sldMk cId="3613540113" sldId="517"/>
            <ac:spMk id="77" creationId="{95A38175-2129-4772-8C99-82477AAFEBE9}"/>
          </ac:spMkLst>
        </pc:spChg>
        <pc:spChg chg="mod">
          <ac:chgData name="zur bonsen georg" userId="5444515566c7376a" providerId="LiveId" clId="{E2A072EC-0FB7-4427-8947-EFC664D98567}" dt="2022-04-28T20:04:18.198" v="849" actId="1035"/>
          <ac:spMkLst>
            <pc:docMk/>
            <pc:sldMk cId="3613540113" sldId="517"/>
            <ac:spMk id="78" creationId="{A7B0EDF8-310D-4BB0-B504-21A9ABC4924E}"/>
          </ac:spMkLst>
        </pc:spChg>
        <pc:spChg chg="mod">
          <ac:chgData name="zur bonsen georg" userId="5444515566c7376a" providerId="LiveId" clId="{E2A072EC-0FB7-4427-8947-EFC664D98567}" dt="2022-04-28T20:04:18.198" v="849" actId="1035"/>
          <ac:spMkLst>
            <pc:docMk/>
            <pc:sldMk cId="3613540113" sldId="517"/>
            <ac:spMk id="79" creationId="{74A6E530-5BB8-4944-AC0B-B84C481734EF}"/>
          </ac:spMkLst>
        </pc:spChg>
        <pc:spChg chg="mod">
          <ac:chgData name="zur bonsen georg" userId="5444515566c7376a" providerId="LiveId" clId="{E2A072EC-0FB7-4427-8947-EFC664D98567}" dt="2022-04-28T20:04:18.198" v="849" actId="1035"/>
          <ac:spMkLst>
            <pc:docMk/>
            <pc:sldMk cId="3613540113" sldId="517"/>
            <ac:spMk id="101" creationId="{857F6BC8-F97F-4DF2-9710-CCE72C17FD42}"/>
          </ac:spMkLst>
        </pc:spChg>
        <pc:spChg chg="mod">
          <ac:chgData name="zur bonsen georg" userId="5444515566c7376a" providerId="LiveId" clId="{E2A072EC-0FB7-4427-8947-EFC664D98567}" dt="2022-04-28T20:04:18.198" v="849" actId="1035"/>
          <ac:spMkLst>
            <pc:docMk/>
            <pc:sldMk cId="3613540113" sldId="517"/>
            <ac:spMk id="103" creationId="{79AFE7B5-2FAB-45B7-B996-465ABDB73428}"/>
          </ac:spMkLst>
        </pc:spChg>
        <pc:spChg chg="mod">
          <ac:chgData name="zur bonsen georg" userId="5444515566c7376a" providerId="LiveId" clId="{E2A072EC-0FB7-4427-8947-EFC664D98567}" dt="2022-04-28T20:03:41.324" v="782" actId="14100"/>
          <ac:spMkLst>
            <pc:docMk/>
            <pc:sldMk cId="3613540113" sldId="517"/>
            <ac:spMk id="104" creationId="{FEC42A58-273E-4921-BDBA-B5CB54876BB3}"/>
          </ac:spMkLst>
        </pc:spChg>
        <pc:spChg chg="mod">
          <ac:chgData name="zur bonsen georg" userId="5444515566c7376a" providerId="LiveId" clId="{E2A072EC-0FB7-4427-8947-EFC664D98567}" dt="2022-04-28T20:04:18.198" v="849" actId="1035"/>
          <ac:spMkLst>
            <pc:docMk/>
            <pc:sldMk cId="3613540113" sldId="517"/>
            <ac:spMk id="109" creationId="{7013077E-0D0C-4E03-A47C-7727672C9DBA}"/>
          </ac:spMkLst>
        </pc:spChg>
        <pc:spChg chg="mod">
          <ac:chgData name="zur bonsen georg" userId="5444515566c7376a" providerId="LiveId" clId="{E2A072EC-0FB7-4427-8947-EFC664D98567}" dt="2022-04-28T20:04:18.198" v="849" actId="1035"/>
          <ac:spMkLst>
            <pc:docMk/>
            <pc:sldMk cId="3613540113" sldId="517"/>
            <ac:spMk id="110" creationId="{D253F267-7749-4833-85B3-CE312535C694}"/>
          </ac:spMkLst>
        </pc:spChg>
        <pc:spChg chg="mod">
          <ac:chgData name="zur bonsen georg" userId="5444515566c7376a" providerId="LiveId" clId="{E2A072EC-0FB7-4427-8947-EFC664D98567}" dt="2022-04-28T20:04:18.198" v="849" actId="1035"/>
          <ac:spMkLst>
            <pc:docMk/>
            <pc:sldMk cId="3613540113" sldId="517"/>
            <ac:spMk id="112" creationId="{A0C5CA70-B1E2-415B-A1CC-5A05A2FFC509}"/>
          </ac:spMkLst>
        </pc:spChg>
        <pc:spChg chg="mod">
          <ac:chgData name="zur bonsen georg" userId="5444515566c7376a" providerId="LiveId" clId="{E2A072EC-0FB7-4427-8947-EFC664D98567}" dt="2022-04-28T20:04:18.198" v="849" actId="1035"/>
          <ac:spMkLst>
            <pc:docMk/>
            <pc:sldMk cId="3613540113" sldId="517"/>
            <ac:spMk id="113" creationId="{7FC65303-C83E-42EB-8AD9-842EEA94121F}"/>
          </ac:spMkLst>
        </pc:spChg>
        <pc:spChg chg="mod">
          <ac:chgData name="zur bonsen georg" userId="5444515566c7376a" providerId="LiveId" clId="{E2A072EC-0FB7-4427-8947-EFC664D98567}" dt="2022-04-28T20:04:18.198" v="849" actId="1035"/>
          <ac:spMkLst>
            <pc:docMk/>
            <pc:sldMk cId="3613540113" sldId="517"/>
            <ac:spMk id="114" creationId="{6BD7CA6C-BDAF-4520-9088-EB8D4799AFE1}"/>
          </ac:spMkLst>
        </pc:spChg>
        <pc:spChg chg="mod">
          <ac:chgData name="zur bonsen georg" userId="5444515566c7376a" providerId="LiveId" clId="{E2A072EC-0FB7-4427-8947-EFC664D98567}" dt="2022-04-28T20:04:18.198" v="849" actId="1035"/>
          <ac:spMkLst>
            <pc:docMk/>
            <pc:sldMk cId="3613540113" sldId="517"/>
            <ac:spMk id="115" creationId="{07B0E6BF-40BE-4E63-A0B1-48BD47E1A164}"/>
          </ac:spMkLst>
        </pc:spChg>
        <pc:spChg chg="mod">
          <ac:chgData name="zur bonsen georg" userId="5444515566c7376a" providerId="LiveId" clId="{E2A072EC-0FB7-4427-8947-EFC664D98567}" dt="2022-04-28T20:04:18.198" v="849" actId="1035"/>
          <ac:spMkLst>
            <pc:docMk/>
            <pc:sldMk cId="3613540113" sldId="517"/>
            <ac:spMk id="116" creationId="{A789FA78-F0CE-4368-85B8-69C621CE13F6}"/>
          </ac:spMkLst>
        </pc:spChg>
        <pc:spChg chg="mod">
          <ac:chgData name="zur bonsen georg" userId="5444515566c7376a" providerId="LiveId" clId="{E2A072EC-0FB7-4427-8947-EFC664D98567}" dt="2022-04-28T20:04:18.198" v="849" actId="1035"/>
          <ac:spMkLst>
            <pc:docMk/>
            <pc:sldMk cId="3613540113" sldId="517"/>
            <ac:spMk id="117" creationId="{286446C3-008A-4668-A3A3-1A7CB4A22F42}"/>
          </ac:spMkLst>
        </pc:spChg>
        <pc:spChg chg="mod">
          <ac:chgData name="zur bonsen georg" userId="5444515566c7376a" providerId="LiveId" clId="{E2A072EC-0FB7-4427-8947-EFC664D98567}" dt="2022-04-28T20:04:18.198" v="849" actId="1035"/>
          <ac:spMkLst>
            <pc:docMk/>
            <pc:sldMk cId="3613540113" sldId="517"/>
            <ac:spMk id="118" creationId="{462EC032-A5A4-46ED-A02C-E59ADEE95410}"/>
          </ac:spMkLst>
        </pc:spChg>
        <pc:spChg chg="mod">
          <ac:chgData name="zur bonsen georg" userId="5444515566c7376a" providerId="LiveId" clId="{E2A072EC-0FB7-4427-8947-EFC664D98567}" dt="2022-04-28T20:04:18.198" v="849" actId="1035"/>
          <ac:spMkLst>
            <pc:docMk/>
            <pc:sldMk cId="3613540113" sldId="517"/>
            <ac:spMk id="119" creationId="{0C92636E-79B5-476E-9DFE-4D8F7042E835}"/>
          </ac:spMkLst>
        </pc:spChg>
        <pc:spChg chg="mod">
          <ac:chgData name="zur bonsen georg" userId="5444515566c7376a" providerId="LiveId" clId="{E2A072EC-0FB7-4427-8947-EFC664D98567}" dt="2022-04-28T20:04:18.198" v="849" actId="1035"/>
          <ac:spMkLst>
            <pc:docMk/>
            <pc:sldMk cId="3613540113" sldId="517"/>
            <ac:spMk id="120" creationId="{0ED89430-8BC4-4BE0-8316-A2A98DEFA25B}"/>
          </ac:spMkLst>
        </pc:spChg>
        <pc:spChg chg="mod">
          <ac:chgData name="zur bonsen georg" userId="5444515566c7376a" providerId="LiveId" clId="{E2A072EC-0FB7-4427-8947-EFC664D98567}" dt="2022-04-28T20:04:18.198" v="849" actId="1035"/>
          <ac:spMkLst>
            <pc:docMk/>
            <pc:sldMk cId="3613540113" sldId="517"/>
            <ac:spMk id="121" creationId="{03BC9655-F5FD-440E-959D-F56B6B32951D}"/>
          </ac:spMkLst>
        </pc:spChg>
        <pc:spChg chg="mod">
          <ac:chgData name="zur bonsen georg" userId="5444515566c7376a" providerId="LiveId" clId="{E2A072EC-0FB7-4427-8947-EFC664D98567}" dt="2022-04-28T20:04:18.198" v="849" actId="1035"/>
          <ac:spMkLst>
            <pc:docMk/>
            <pc:sldMk cId="3613540113" sldId="517"/>
            <ac:spMk id="124" creationId="{15F960E5-E2ED-434B-AB5A-3AC5F70F4679}"/>
          </ac:spMkLst>
        </pc:spChg>
        <pc:spChg chg="mod">
          <ac:chgData name="zur bonsen georg" userId="5444515566c7376a" providerId="LiveId" clId="{E2A072EC-0FB7-4427-8947-EFC664D98567}" dt="2022-04-28T20:04:18.198" v="849" actId="1035"/>
          <ac:spMkLst>
            <pc:docMk/>
            <pc:sldMk cId="3613540113" sldId="517"/>
            <ac:spMk id="125" creationId="{53607AE4-33E1-487E-B5EF-B34F216A59B1}"/>
          </ac:spMkLst>
        </pc:spChg>
        <pc:spChg chg="mod">
          <ac:chgData name="zur bonsen georg" userId="5444515566c7376a" providerId="LiveId" clId="{E2A072EC-0FB7-4427-8947-EFC664D98567}" dt="2022-04-28T20:04:18.198" v="849" actId="1035"/>
          <ac:spMkLst>
            <pc:docMk/>
            <pc:sldMk cId="3613540113" sldId="517"/>
            <ac:spMk id="126" creationId="{E7AE17C7-355C-4977-B5E5-0A3CB3BF34E3}"/>
          </ac:spMkLst>
        </pc:spChg>
        <pc:spChg chg="mod">
          <ac:chgData name="zur bonsen georg" userId="5444515566c7376a" providerId="LiveId" clId="{E2A072EC-0FB7-4427-8947-EFC664D98567}" dt="2022-04-28T20:04:18.198" v="849" actId="1035"/>
          <ac:spMkLst>
            <pc:docMk/>
            <pc:sldMk cId="3613540113" sldId="517"/>
            <ac:spMk id="127" creationId="{6FC6AD87-0A94-49DF-9B70-55103B70F884}"/>
          </ac:spMkLst>
        </pc:spChg>
        <pc:spChg chg="mod">
          <ac:chgData name="zur bonsen georg" userId="5444515566c7376a" providerId="LiveId" clId="{E2A072EC-0FB7-4427-8947-EFC664D98567}" dt="2022-04-28T20:03:41.324" v="782" actId="14100"/>
          <ac:spMkLst>
            <pc:docMk/>
            <pc:sldMk cId="3613540113" sldId="517"/>
            <ac:spMk id="128" creationId="{52AF3196-AF46-479C-AB9C-3CCCC02DF404}"/>
          </ac:spMkLst>
        </pc:spChg>
        <pc:spChg chg="del">
          <ac:chgData name="zur bonsen georg" userId="5444515566c7376a" providerId="LiveId" clId="{E2A072EC-0FB7-4427-8947-EFC664D98567}" dt="2022-04-28T20:04:11.128" v="847" actId="478"/>
          <ac:spMkLst>
            <pc:docMk/>
            <pc:sldMk cId="3613540113" sldId="517"/>
            <ac:spMk id="130" creationId="{66E235CC-E737-4AF1-AED3-DF9A28195D4D}"/>
          </ac:spMkLst>
        </pc:spChg>
        <pc:spChg chg="mod">
          <ac:chgData name="zur bonsen georg" userId="5444515566c7376a" providerId="LiveId" clId="{E2A072EC-0FB7-4427-8947-EFC664D98567}" dt="2022-04-28T20:04:45.614" v="857" actId="1035"/>
          <ac:spMkLst>
            <pc:docMk/>
            <pc:sldMk cId="3613540113" sldId="517"/>
            <ac:spMk id="131" creationId="{86674185-551B-4EBF-AD25-791BE31328D9}"/>
          </ac:spMkLst>
        </pc:spChg>
        <pc:spChg chg="mod">
          <ac:chgData name="zur bonsen georg" userId="5444515566c7376a" providerId="LiveId" clId="{E2A072EC-0FB7-4427-8947-EFC664D98567}" dt="2022-04-28T20:04:45.614" v="857" actId="1035"/>
          <ac:spMkLst>
            <pc:docMk/>
            <pc:sldMk cId="3613540113" sldId="517"/>
            <ac:spMk id="132" creationId="{4F7391EF-7FF2-45F3-A787-211B1402DFEA}"/>
          </ac:spMkLst>
        </pc:spChg>
        <pc:spChg chg="mod">
          <ac:chgData name="zur bonsen georg" userId="5444515566c7376a" providerId="LiveId" clId="{E2A072EC-0FB7-4427-8947-EFC664D98567}" dt="2022-04-28T20:04:45.614" v="857" actId="1035"/>
          <ac:spMkLst>
            <pc:docMk/>
            <pc:sldMk cId="3613540113" sldId="517"/>
            <ac:spMk id="133" creationId="{7500411B-2F12-4268-A9EB-494D30033C31}"/>
          </ac:spMkLst>
        </pc:spChg>
        <pc:spChg chg="mod">
          <ac:chgData name="zur bonsen georg" userId="5444515566c7376a" providerId="LiveId" clId="{E2A072EC-0FB7-4427-8947-EFC664D98567}" dt="2022-04-28T20:04:45.614" v="857" actId="1035"/>
          <ac:spMkLst>
            <pc:docMk/>
            <pc:sldMk cId="3613540113" sldId="517"/>
            <ac:spMk id="134" creationId="{3CDF3E06-5EEC-4DB9-A4C6-586AD58DC7C9}"/>
          </ac:spMkLst>
        </pc:spChg>
        <pc:spChg chg="mod">
          <ac:chgData name="zur bonsen georg" userId="5444515566c7376a" providerId="LiveId" clId="{E2A072EC-0FB7-4427-8947-EFC664D98567}" dt="2022-04-28T20:04:13.858" v="848" actId="1035"/>
          <ac:spMkLst>
            <pc:docMk/>
            <pc:sldMk cId="3613540113" sldId="517"/>
            <ac:spMk id="136" creationId="{77551AC2-6B8E-4C0F-8797-CC45560EFF21}"/>
          </ac:spMkLst>
        </pc:spChg>
        <pc:spChg chg="add del mod">
          <ac:chgData name="zur bonsen georg" userId="5444515566c7376a" providerId="LiveId" clId="{E2A072EC-0FB7-4427-8947-EFC664D98567}" dt="2022-04-28T20:21:35.601" v="1359" actId="20577"/>
          <ac:spMkLst>
            <pc:docMk/>
            <pc:sldMk cId="3613540113" sldId="517"/>
            <ac:spMk id="137" creationId="{1FEB9D5D-B435-47F5-8BAC-4522C256C21E}"/>
          </ac:spMkLst>
        </pc:spChg>
        <pc:spChg chg="mod">
          <ac:chgData name="zur bonsen georg" userId="5444515566c7376a" providerId="LiveId" clId="{E2A072EC-0FB7-4427-8947-EFC664D98567}" dt="2022-04-28T20:04:18.198" v="849" actId="1035"/>
          <ac:spMkLst>
            <pc:docMk/>
            <pc:sldMk cId="3613540113" sldId="517"/>
            <ac:spMk id="138" creationId="{AC7B4E1E-5B7B-4BA5-B8F0-7A81C67BC828}"/>
          </ac:spMkLst>
        </pc:spChg>
        <pc:spChg chg="mod">
          <ac:chgData name="zur bonsen georg" userId="5444515566c7376a" providerId="LiveId" clId="{E2A072EC-0FB7-4427-8947-EFC664D98567}" dt="2022-04-28T20:04:18.198" v="849" actId="1035"/>
          <ac:spMkLst>
            <pc:docMk/>
            <pc:sldMk cId="3613540113" sldId="517"/>
            <ac:spMk id="139" creationId="{95ADC085-2DC5-4678-89CA-9818B81AF463}"/>
          </ac:spMkLst>
        </pc:spChg>
        <pc:spChg chg="del mod">
          <ac:chgData name="zur bonsen georg" userId="5444515566c7376a" providerId="LiveId" clId="{E2A072EC-0FB7-4427-8947-EFC664D98567}" dt="2022-04-28T20:08:37.268" v="1145" actId="478"/>
          <ac:spMkLst>
            <pc:docMk/>
            <pc:sldMk cId="3613540113" sldId="517"/>
            <ac:spMk id="140" creationId="{F61C16DB-80F9-4B61-981D-2B4320A3A0DC}"/>
          </ac:spMkLst>
        </pc:spChg>
        <pc:spChg chg="del mod">
          <ac:chgData name="zur bonsen georg" userId="5444515566c7376a" providerId="LiveId" clId="{E2A072EC-0FB7-4427-8947-EFC664D98567}" dt="2022-04-28T20:08:18.075" v="1136" actId="478"/>
          <ac:spMkLst>
            <pc:docMk/>
            <pc:sldMk cId="3613540113" sldId="517"/>
            <ac:spMk id="141" creationId="{32BE120D-3045-4462-8DE4-38EAFDB2F6D3}"/>
          </ac:spMkLst>
        </pc:spChg>
        <pc:spChg chg="del">
          <ac:chgData name="zur bonsen georg" userId="5444515566c7376a" providerId="LiveId" clId="{E2A072EC-0FB7-4427-8947-EFC664D98567}" dt="2022-04-28T20:02:27.244" v="769" actId="478"/>
          <ac:spMkLst>
            <pc:docMk/>
            <pc:sldMk cId="3613540113" sldId="517"/>
            <ac:spMk id="142" creationId="{70DC3E93-A1DB-41B8-BBC5-831CFAC38B7B}"/>
          </ac:spMkLst>
        </pc:spChg>
        <pc:spChg chg="mod">
          <ac:chgData name="zur bonsen georg" userId="5444515566c7376a" providerId="LiveId" clId="{E2A072EC-0FB7-4427-8947-EFC664D98567}" dt="2022-04-28T20:06:09.386" v="931" actId="14100"/>
          <ac:spMkLst>
            <pc:docMk/>
            <pc:sldMk cId="3613540113" sldId="517"/>
            <ac:spMk id="143" creationId="{1CB939A9-FD43-4646-B5C4-15FDE88BF907}"/>
          </ac:spMkLst>
        </pc:spChg>
        <pc:spChg chg="del">
          <ac:chgData name="zur bonsen georg" userId="5444515566c7376a" providerId="LiveId" clId="{E2A072EC-0FB7-4427-8947-EFC664D98567}" dt="2022-04-28T20:06:15.960" v="932" actId="478"/>
          <ac:spMkLst>
            <pc:docMk/>
            <pc:sldMk cId="3613540113" sldId="517"/>
            <ac:spMk id="144" creationId="{941A02E5-EF2F-4475-BF2C-129AEE8B6E62}"/>
          </ac:spMkLst>
        </pc:spChg>
        <pc:spChg chg="del mod">
          <ac:chgData name="zur bonsen georg" userId="5444515566c7376a" providerId="LiveId" clId="{E2A072EC-0FB7-4427-8947-EFC664D98567}" dt="2022-04-28T20:08:18.075" v="1136" actId="478"/>
          <ac:spMkLst>
            <pc:docMk/>
            <pc:sldMk cId="3613540113" sldId="517"/>
            <ac:spMk id="146" creationId="{90CA9FC4-F5F0-4562-A436-935C389A3F88}"/>
          </ac:spMkLst>
        </pc:spChg>
        <pc:spChg chg="mod">
          <ac:chgData name="zur bonsen georg" userId="5444515566c7376a" providerId="LiveId" clId="{E2A072EC-0FB7-4427-8947-EFC664D98567}" dt="2022-04-28T20:08:25.129" v="1137" actId="21"/>
          <ac:spMkLst>
            <pc:docMk/>
            <pc:sldMk cId="3613540113" sldId="517"/>
            <ac:spMk id="147" creationId="{5F92431B-D8F5-48B3-BAEF-513C7191DFC2}"/>
          </ac:spMkLst>
        </pc:spChg>
        <pc:picChg chg="add mod">
          <ac:chgData name="zur bonsen georg" userId="5444515566c7376a" providerId="LiveId" clId="{E2A072EC-0FB7-4427-8947-EFC664D98567}" dt="2022-04-28T20:14:49.915" v="1151" actId="1076"/>
          <ac:picMkLst>
            <pc:docMk/>
            <pc:sldMk cId="3613540113" sldId="517"/>
            <ac:picMk id="8" creationId="{13915D67-3CC4-4353-B4B3-2F7CF83C8056}"/>
          </ac:picMkLst>
        </pc:picChg>
        <pc:cxnChg chg="add mod">
          <ac:chgData name="zur bonsen georg" userId="5444515566c7376a" providerId="LiveId" clId="{E2A072EC-0FB7-4427-8947-EFC664D98567}" dt="2022-04-28T20:22:35.596" v="1367" actId="14100"/>
          <ac:cxnSpMkLst>
            <pc:docMk/>
            <pc:sldMk cId="3613540113" sldId="517"/>
            <ac:cxnSpMk id="5" creationId="{8DA6DFCA-7FAB-4655-BE89-57CDB17B6E34}"/>
          </ac:cxnSpMkLst>
        </pc:cxnChg>
        <pc:cxnChg chg="add mod">
          <ac:chgData name="zur bonsen georg" userId="5444515566c7376a" providerId="LiveId" clId="{E2A072EC-0FB7-4427-8947-EFC664D98567}" dt="2022-04-28T20:22:35.596" v="1367" actId="14100"/>
          <ac:cxnSpMkLst>
            <pc:docMk/>
            <pc:sldMk cId="3613540113" sldId="517"/>
            <ac:cxnSpMk id="53" creationId="{CC20FAAC-C6C3-45EE-A0B1-B0608A733563}"/>
          </ac:cxnSpMkLst>
        </pc:cxnChg>
        <pc:cxnChg chg="add mod">
          <ac:chgData name="zur bonsen georg" userId="5444515566c7376a" providerId="LiveId" clId="{E2A072EC-0FB7-4427-8947-EFC664D98567}" dt="2022-04-28T20:22:35.596" v="1367" actId="14100"/>
          <ac:cxnSpMkLst>
            <pc:docMk/>
            <pc:sldMk cId="3613540113" sldId="517"/>
            <ac:cxnSpMk id="54" creationId="{4AE8BBBB-2C65-4408-B8F7-3294D1133C16}"/>
          </ac:cxnSpMkLst>
        </pc:cxnChg>
        <pc:cxnChg chg="add del mod">
          <ac:chgData name="zur bonsen georg" userId="5444515566c7376a" providerId="LiveId" clId="{E2A072EC-0FB7-4427-8947-EFC664D98567}" dt="2022-04-28T20:41:04.799" v="2032" actId="21"/>
          <ac:cxnSpMkLst>
            <pc:docMk/>
            <pc:sldMk cId="3613540113" sldId="517"/>
            <ac:cxnSpMk id="71" creationId="{D635245C-321D-414B-8743-FD9B189DEEF9}"/>
          </ac:cxnSpMkLst>
        </pc:cxnChg>
      </pc:sldChg>
      <pc:sldChg chg="addSp delSp modSp add mod ord modClrScheme chgLayout">
        <pc:chgData name="zur bonsen georg" userId="5444515566c7376a" providerId="LiveId" clId="{E2A072EC-0FB7-4427-8947-EFC664D98567}" dt="2022-04-24T20:09:19.781" v="602"/>
        <pc:sldMkLst>
          <pc:docMk/>
          <pc:sldMk cId="442938713" sldId="518"/>
        </pc:sldMkLst>
        <pc:spChg chg="mod ord">
          <ac:chgData name="zur bonsen georg" userId="5444515566c7376a" providerId="LiveId" clId="{E2A072EC-0FB7-4427-8947-EFC664D98567}" dt="2022-04-24T20:09:14.514" v="600" actId="790"/>
          <ac:spMkLst>
            <pc:docMk/>
            <pc:sldMk cId="442938713" sldId="518"/>
            <ac:spMk id="2" creationId="{00000000-0000-0000-0000-000000000000}"/>
          </ac:spMkLst>
        </pc:spChg>
        <pc:spChg chg="del">
          <ac:chgData name="zur bonsen georg" userId="5444515566c7376a" providerId="LiveId" clId="{E2A072EC-0FB7-4427-8947-EFC664D98567}" dt="2022-04-24T20:07:12.750" v="78" actId="478"/>
          <ac:spMkLst>
            <pc:docMk/>
            <pc:sldMk cId="442938713" sldId="518"/>
            <ac:spMk id="3" creationId="{8EF1E25C-D400-47B7-8D16-E799804253F8}"/>
          </ac:spMkLst>
        </pc:spChg>
        <pc:spChg chg="del mod ord">
          <ac:chgData name="zur bonsen georg" userId="5444515566c7376a" providerId="LiveId" clId="{E2A072EC-0FB7-4427-8947-EFC664D98567}" dt="2022-04-24T20:07:17.932" v="79" actId="700"/>
          <ac:spMkLst>
            <pc:docMk/>
            <pc:sldMk cId="442938713" sldId="518"/>
            <ac:spMk id="4" creationId="{00000000-0000-0000-0000-000000000000}"/>
          </ac:spMkLst>
        </pc:spChg>
        <pc:spChg chg="del">
          <ac:chgData name="zur bonsen georg" userId="5444515566c7376a" providerId="LiveId" clId="{E2A072EC-0FB7-4427-8947-EFC664D98567}" dt="2022-04-24T20:07:12.750" v="78" actId="478"/>
          <ac:spMkLst>
            <pc:docMk/>
            <pc:sldMk cId="442938713" sldId="518"/>
            <ac:spMk id="5" creationId="{DBCA76AD-70CA-40EE-8E7A-5316D0243104}"/>
          </ac:spMkLst>
        </pc:spChg>
        <pc:spChg chg="add mod ord">
          <ac:chgData name="zur bonsen georg" userId="5444515566c7376a" providerId="LiveId" clId="{E2A072EC-0FB7-4427-8947-EFC664D98567}" dt="2022-04-24T20:09:14.514" v="600" actId="790"/>
          <ac:spMkLst>
            <pc:docMk/>
            <pc:sldMk cId="442938713" sldId="518"/>
            <ac:spMk id="6" creationId="{65BF9C19-CDED-4334-9C8E-3921B758619C}"/>
          </ac:spMkLst>
        </pc:spChg>
        <pc:spChg chg="add mod ord">
          <ac:chgData name="zur bonsen georg" userId="5444515566c7376a" providerId="LiveId" clId="{E2A072EC-0FB7-4427-8947-EFC664D98567}" dt="2022-04-24T20:09:14.514" v="600" actId="790"/>
          <ac:spMkLst>
            <pc:docMk/>
            <pc:sldMk cId="442938713" sldId="518"/>
            <ac:spMk id="7" creationId="{6E6109D1-E304-4D97-AF9A-0A5E7D27B82D}"/>
          </ac:spMkLst>
        </pc:spChg>
        <pc:spChg chg="del">
          <ac:chgData name="zur bonsen georg" userId="5444515566c7376a" providerId="LiveId" clId="{E2A072EC-0FB7-4427-8947-EFC664D98567}" dt="2022-04-24T20:07:12.750" v="78" actId="478"/>
          <ac:spMkLst>
            <pc:docMk/>
            <pc:sldMk cId="442938713" sldId="518"/>
            <ac:spMk id="31" creationId="{30F74EE0-149B-4BA3-B080-27885A883204}"/>
          </ac:spMkLst>
        </pc:spChg>
        <pc:spChg chg="del">
          <ac:chgData name="zur bonsen georg" userId="5444515566c7376a" providerId="LiveId" clId="{E2A072EC-0FB7-4427-8947-EFC664D98567}" dt="2022-04-24T20:07:12.750" v="78" actId="478"/>
          <ac:spMkLst>
            <pc:docMk/>
            <pc:sldMk cId="442938713" sldId="518"/>
            <ac:spMk id="33" creationId="{61CDD45E-4FE8-4066-91D0-2C183A905726}"/>
          </ac:spMkLst>
        </pc:spChg>
        <pc:spChg chg="del">
          <ac:chgData name="zur bonsen georg" userId="5444515566c7376a" providerId="LiveId" clId="{E2A072EC-0FB7-4427-8947-EFC664D98567}" dt="2022-04-24T20:07:12.750" v="78" actId="478"/>
          <ac:spMkLst>
            <pc:docMk/>
            <pc:sldMk cId="442938713" sldId="518"/>
            <ac:spMk id="34" creationId="{681EA0B9-CEB8-4F07-9B28-2252FE4DBAE2}"/>
          </ac:spMkLst>
        </pc:spChg>
        <pc:spChg chg="del">
          <ac:chgData name="zur bonsen georg" userId="5444515566c7376a" providerId="LiveId" clId="{E2A072EC-0FB7-4427-8947-EFC664D98567}" dt="2022-04-24T20:07:12.750" v="78" actId="478"/>
          <ac:spMkLst>
            <pc:docMk/>
            <pc:sldMk cId="442938713" sldId="518"/>
            <ac:spMk id="35" creationId="{5D0B4DBB-7692-4801-9109-B66F435C0896}"/>
          </ac:spMkLst>
        </pc:spChg>
        <pc:spChg chg="del">
          <ac:chgData name="zur bonsen georg" userId="5444515566c7376a" providerId="LiveId" clId="{E2A072EC-0FB7-4427-8947-EFC664D98567}" dt="2022-04-24T20:07:12.750" v="78" actId="478"/>
          <ac:spMkLst>
            <pc:docMk/>
            <pc:sldMk cId="442938713" sldId="518"/>
            <ac:spMk id="36" creationId="{F9DF5D53-B42B-4F76-8FB9-BC99DB111291}"/>
          </ac:spMkLst>
        </pc:spChg>
        <pc:spChg chg="del">
          <ac:chgData name="zur bonsen georg" userId="5444515566c7376a" providerId="LiveId" clId="{E2A072EC-0FB7-4427-8947-EFC664D98567}" dt="2022-04-24T20:07:12.750" v="78" actId="478"/>
          <ac:spMkLst>
            <pc:docMk/>
            <pc:sldMk cId="442938713" sldId="518"/>
            <ac:spMk id="37" creationId="{64B18FC4-0886-4DC5-844F-F1263FF7FCED}"/>
          </ac:spMkLst>
        </pc:spChg>
        <pc:spChg chg="del">
          <ac:chgData name="zur bonsen georg" userId="5444515566c7376a" providerId="LiveId" clId="{E2A072EC-0FB7-4427-8947-EFC664D98567}" dt="2022-04-24T20:07:12.750" v="78" actId="478"/>
          <ac:spMkLst>
            <pc:docMk/>
            <pc:sldMk cId="442938713" sldId="518"/>
            <ac:spMk id="38" creationId="{2BFD6B6D-B577-4D1B-9021-B5FE5143B9EB}"/>
          </ac:spMkLst>
        </pc:spChg>
        <pc:spChg chg="del">
          <ac:chgData name="zur bonsen georg" userId="5444515566c7376a" providerId="LiveId" clId="{E2A072EC-0FB7-4427-8947-EFC664D98567}" dt="2022-04-24T20:07:12.750" v="78" actId="478"/>
          <ac:spMkLst>
            <pc:docMk/>
            <pc:sldMk cId="442938713" sldId="518"/>
            <ac:spMk id="39" creationId="{20ACDF6D-68F2-4BFB-8896-C0E5E12ED295}"/>
          </ac:spMkLst>
        </pc:spChg>
        <pc:spChg chg="del">
          <ac:chgData name="zur bonsen georg" userId="5444515566c7376a" providerId="LiveId" clId="{E2A072EC-0FB7-4427-8947-EFC664D98567}" dt="2022-04-24T20:07:12.750" v="78" actId="478"/>
          <ac:spMkLst>
            <pc:docMk/>
            <pc:sldMk cId="442938713" sldId="518"/>
            <ac:spMk id="49" creationId="{1959789C-3AA8-4621-870C-C4186A695475}"/>
          </ac:spMkLst>
        </pc:spChg>
        <pc:spChg chg="del">
          <ac:chgData name="zur bonsen georg" userId="5444515566c7376a" providerId="LiveId" clId="{E2A072EC-0FB7-4427-8947-EFC664D98567}" dt="2022-04-24T20:07:12.750" v="78" actId="478"/>
          <ac:spMkLst>
            <pc:docMk/>
            <pc:sldMk cId="442938713" sldId="518"/>
            <ac:spMk id="50" creationId="{65508B22-62D4-4E93-A7D5-ACC220B288BD}"/>
          </ac:spMkLst>
        </pc:spChg>
        <pc:spChg chg="del">
          <ac:chgData name="zur bonsen georg" userId="5444515566c7376a" providerId="LiveId" clId="{E2A072EC-0FB7-4427-8947-EFC664D98567}" dt="2022-04-24T20:07:12.750" v="78" actId="478"/>
          <ac:spMkLst>
            <pc:docMk/>
            <pc:sldMk cId="442938713" sldId="518"/>
            <ac:spMk id="51" creationId="{41BE7FC3-4D78-4A8E-AC86-835F899C0317}"/>
          </ac:spMkLst>
        </pc:spChg>
        <pc:spChg chg="del">
          <ac:chgData name="zur bonsen georg" userId="5444515566c7376a" providerId="LiveId" clId="{E2A072EC-0FB7-4427-8947-EFC664D98567}" dt="2022-04-24T20:07:12.750" v="78" actId="478"/>
          <ac:spMkLst>
            <pc:docMk/>
            <pc:sldMk cId="442938713" sldId="518"/>
            <ac:spMk id="52" creationId="{A37036A2-33A2-4FCC-A165-353B80536C8E}"/>
          </ac:spMkLst>
        </pc:spChg>
        <pc:spChg chg="del">
          <ac:chgData name="zur bonsen georg" userId="5444515566c7376a" providerId="LiveId" clId="{E2A072EC-0FB7-4427-8947-EFC664D98567}" dt="2022-04-24T20:07:12.750" v="78" actId="478"/>
          <ac:spMkLst>
            <pc:docMk/>
            <pc:sldMk cId="442938713" sldId="518"/>
            <ac:spMk id="53" creationId="{A31F3178-FEA1-4F70-8EAA-D2607B88C63F}"/>
          </ac:spMkLst>
        </pc:spChg>
        <pc:spChg chg="del">
          <ac:chgData name="zur bonsen georg" userId="5444515566c7376a" providerId="LiveId" clId="{E2A072EC-0FB7-4427-8947-EFC664D98567}" dt="2022-04-24T20:07:12.750" v="78" actId="478"/>
          <ac:spMkLst>
            <pc:docMk/>
            <pc:sldMk cId="442938713" sldId="518"/>
            <ac:spMk id="54" creationId="{C8FE2F6E-FD59-40AE-B004-459C9F069D17}"/>
          </ac:spMkLst>
        </pc:spChg>
        <pc:spChg chg="del">
          <ac:chgData name="zur bonsen georg" userId="5444515566c7376a" providerId="LiveId" clId="{E2A072EC-0FB7-4427-8947-EFC664D98567}" dt="2022-04-24T20:07:12.750" v="78" actId="478"/>
          <ac:spMkLst>
            <pc:docMk/>
            <pc:sldMk cId="442938713" sldId="518"/>
            <ac:spMk id="55" creationId="{6252B87B-96D1-4142-B049-93659EC52377}"/>
          </ac:spMkLst>
        </pc:spChg>
        <pc:spChg chg="del">
          <ac:chgData name="zur bonsen georg" userId="5444515566c7376a" providerId="LiveId" clId="{E2A072EC-0FB7-4427-8947-EFC664D98567}" dt="2022-04-24T20:07:12.750" v="78" actId="478"/>
          <ac:spMkLst>
            <pc:docMk/>
            <pc:sldMk cId="442938713" sldId="518"/>
            <ac:spMk id="59" creationId="{91A89384-0D8F-4548-A592-8D9BE7D76F75}"/>
          </ac:spMkLst>
        </pc:spChg>
        <pc:spChg chg="del">
          <ac:chgData name="zur bonsen georg" userId="5444515566c7376a" providerId="LiveId" clId="{E2A072EC-0FB7-4427-8947-EFC664D98567}" dt="2022-04-24T20:07:12.750" v="78" actId="478"/>
          <ac:spMkLst>
            <pc:docMk/>
            <pc:sldMk cId="442938713" sldId="518"/>
            <ac:spMk id="60" creationId="{5E1FEF67-ABC5-4373-BA4A-475B216AEB5E}"/>
          </ac:spMkLst>
        </pc:spChg>
        <pc:spChg chg="del">
          <ac:chgData name="zur bonsen georg" userId="5444515566c7376a" providerId="LiveId" clId="{E2A072EC-0FB7-4427-8947-EFC664D98567}" dt="2022-04-24T20:07:12.750" v="78" actId="478"/>
          <ac:spMkLst>
            <pc:docMk/>
            <pc:sldMk cId="442938713" sldId="518"/>
            <ac:spMk id="66" creationId="{436B3845-45B6-4226-BE7D-5E304EF34972}"/>
          </ac:spMkLst>
        </pc:spChg>
        <pc:spChg chg="del">
          <ac:chgData name="zur bonsen georg" userId="5444515566c7376a" providerId="LiveId" clId="{E2A072EC-0FB7-4427-8947-EFC664D98567}" dt="2022-04-24T20:07:12.750" v="78" actId="478"/>
          <ac:spMkLst>
            <pc:docMk/>
            <pc:sldMk cId="442938713" sldId="518"/>
            <ac:spMk id="67" creationId="{F3EC9EF4-6CB5-4C11-AFB0-452BDEDD18F6}"/>
          </ac:spMkLst>
        </pc:spChg>
        <pc:spChg chg="del">
          <ac:chgData name="zur bonsen georg" userId="5444515566c7376a" providerId="LiveId" clId="{E2A072EC-0FB7-4427-8947-EFC664D98567}" dt="2022-04-24T20:07:12.750" v="78" actId="478"/>
          <ac:spMkLst>
            <pc:docMk/>
            <pc:sldMk cId="442938713" sldId="518"/>
            <ac:spMk id="73" creationId="{4FE538E4-2B59-4685-8B61-0302D91138DD}"/>
          </ac:spMkLst>
        </pc:spChg>
        <pc:spChg chg="del">
          <ac:chgData name="zur bonsen georg" userId="5444515566c7376a" providerId="LiveId" clId="{E2A072EC-0FB7-4427-8947-EFC664D98567}" dt="2022-04-24T20:07:12.750" v="78" actId="478"/>
          <ac:spMkLst>
            <pc:docMk/>
            <pc:sldMk cId="442938713" sldId="518"/>
            <ac:spMk id="74" creationId="{43470660-8E3F-4972-A23E-69FFDCA836E0}"/>
          </ac:spMkLst>
        </pc:spChg>
        <pc:spChg chg="del">
          <ac:chgData name="zur bonsen georg" userId="5444515566c7376a" providerId="LiveId" clId="{E2A072EC-0FB7-4427-8947-EFC664D98567}" dt="2022-04-24T20:07:12.750" v="78" actId="478"/>
          <ac:spMkLst>
            <pc:docMk/>
            <pc:sldMk cId="442938713" sldId="518"/>
            <ac:spMk id="75" creationId="{8A1259D6-7AD0-4AE4-BB23-5E2197EBB878}"/>
          </ac:spMkLst>
        </pc:spChg>
        <pc:spChg chg="del">
          <ac:chgData name="zur bonsen georg" userId="5444515566c7376a" providerId="LiveId" clId="{E2A072EC-0FB7-4427-8947-EFC664D98567}" dt="2022-04-24T20:07:12.750" v="78" actId="478"/>
          <ac:spMkLst>
            <pc:docMk/>
            <pc:sldMk cId="442938713" sldId="518"/>
            <ac:spMk id="76" creationId="{A8DB7720-CE66-4AE5-B6C0-B2EBAA908473}"/>
          </ac:spMkLst>
        </pc:spChg>
        <pc:spChg chg="del">
          <ac:chgData name="zur bonsen georg" userId="5444515566c7376a" providerId="LiveId" clId="{E2A072EC-0FB7-4427-8947-EFC664D98567}" dt="2022-04-24T20:07:12.750" v="78" actId="478"/>
          <ac:spMkLst>
            <pc:docMk/>
            <pc:sldMk cId="442938713" sldId="518"/>
            <ac:spMk id="78" creationId="{06074B2B-89F4-4DAA-A8F9-0AE1ECDBE1B4}"/>
          </ac:spMkLst>
        </pc:spChg>
        <pc:spChg chg="del">
          <ac:chgData name="zur bonsen georg" userId="5444515566c7376a" providerId="LiveId" clId="{E2A072EC-0FB7-4427-8947-EFC664D98567}" dt="2022-04-24T20:07:12.750" v="78" actId="478"/>
          <ac:spMkLst>
            <pc:docMk/>
            <pc:sldMk cId="442938713" sldId="518"/>
            <ac:spMk id="79" creationId="{4C0A20BC-BD5B-4160-A549-9EF41C86469D}"/>
          </ac:spMkLst>
        </pc:spChg>
        <pc:spChg chg="del">
          <ac:chgData name="zur bonsen georg" userId="5444515566c7376a" providerId="LiveId" clId="{E2A072EC-0FB7-4427-8947-EFC664D98567}" dt="2022-04-24T20:07:12.750" v="78" actId="478"/>
          <ac:spMkLst>
            <pc:docMk/>
            <pc:sldMk cId="442938713" sldId="518"/>
            <ac:spMk id="80" creationId="{995570BA-35A2-432E-9996-2A3554605267}"/>
          </ac:spMkLst>
        </pc:spChg>
        <pc:spChg chg="del">
          <ac:chgData name="zur bonsen georg" userId="5444515566c7376a" providerId="LiveId" clId="{E2A072EC-0FB7-4427-8947-EFC664D98567}" dt="2022-04-24T20:07:12.750" v="78" actId="478"/>
          <ac:spMkLst>
            <pc:docMk/>
            <pc:sldMk cId="442938713" sldId="518"/>
            <ac:spMk id="81" creationId="{D0FCDBB6-9C96-4B00-BC61-5843BDBD06B3}"/>
          </ac:spMkLst>
        </pc:spChg>
        <pc:spChg chg="del">
          <ac:chgData name="zur bonsen georg" userId="5444515566c7376a" providerId="LiveId" clId="{E2A072EC-0FB7-4427-8947-EFC664D98567}" dt="2022-04-24T20:07:12.750" v="78" actId="478"/>
          <ac:spMkLst>
            <pc:docMk/>
            <pc:sldMk cId="442938713" sldId="518"/>
            <ac:spMk id="87" creationId="{98D2A44D-3F76-4FCB-8100-D6E3BC3257C7}"/>
          </ac:spMkLst>
        </pc:spChg>
        <pc:spChg chg="del">
          <ac:chgData name="zur bonsen georg" userId="5444515566c7376a" providerId="LiveId" clId="{E2A072EC-0FB7-4427-8947-EFC664D98567}" dt="2022-04-24T20:07:12.750" v="78" actId="478"/>
          <ac:spMkLst>
            <pc:docMk/>
            <pc:sldMk cId="442938713" sldId="518"/>
            <ac:spMk id="89" creationId="{EF199C2A-5543-45D5-A443-D813479DD658}"/>
          </ac:spMkLst>
        </pc:spChg>
        <pc:spChg chg="del">
          <ac:chgData name="zur bonsen georg" userId="5444515566c7376a" providerId="LiveId" clId="{E2A072EC-0FB7-4427-8947-EFC664D98567}" dt="2022-04-24T20:07:12.750" v="78" actId="478"/>
          <ac:spMkLst>
            <pc:docMk/>
            <pc:sldMk cId="442938713" sldId="518"/>
            <ac:spMk id="90" creationId="{351C833B-3397-43A3-84F1-3571C4FBD7D2}"/>
          </ac:spMkLst>
        </pc:spChg>
        <pc:grpChg chg="del">
          <ac:chgData name="zur bonsen georg" userId="5444515566c7376a" providerId="LiveId" clId="{E2A072EC-0FB7-4427-8947-EFC664D98567}" dt="2022-04-24T20:07:12.750" v="78" actId="478"/>
          <ac:grpSpMkLst>
            <pc:docMk/>
            <pc:sldMk cId="442938713" sldId="518"/>
            <ac:grpSpMk id="11" creationId="{FF9C4564-CDFB-4920-8794-8A0194E904D1}"/>
          </ac:grpSpMkLst>
        </pc:grpChg>
        <pc:cxnChg chg="del">
          <ac:chgData name="zur bonsen georg" userId="5444515566c7376a" providerId="LiveId" clId="{E2A072EC-0FB7-4427-8947-EFC664D98567}" dt="2022-04-24T20:07:12.750" v="78" actId="478"/>
          <ac:cxnSpMkLst>
            <pc:docMk/>
            <pc:sldMk cId="442938713" sldId="518"/>
            <ac:cxnSpMk id="56" creationId="{70ED3584-9528-4C9C-ABA1-C487305D631F}"/>
          </ac:cxnSpMkLst>
        </pc:cxnChg>
      </pc:sldChg>
      <pc:sldChg chg="addSp delSp modSp add mod">
        <pc:chgData name="zur bonsen georg" userId="5444515566c7376a" providerId="LiveId" clId="{E2A072EC-0FB7-4427-8947-EFC664D98567}" dt="2022-04-28T20:51:26.189" v="2755" actId="14100"/>
        <pc:sldMkLst>
          <pc:docMk/>
          <pc:sldMk cId="2861172724" sldId="519"/>
        </pc:sldMkLst>
        <pc:spChg chg="mod">
          <ac:chgData name="zur bonsen georg" userId="5444515566c7376a" providerId="LiveId" clId="{E2A072EC-0FB7-4427-8947-EFC664D98567}" dt="2022-04-28T19:48:00.817" v="633" actId="20577"/>
          <ac:spMkLst>
            <pc:docMk/>
            <pc:sldMk cId="2861172724" sldId="519"/>
            <ac:spMk id="2" creationId="{00000000-0000-0000-0000-000000000000}"/>
          </ac:spMkLst>
        </pc:spChg>
        <pc:spChg chg="mod">
          <ac:chgData name="zur bonsen georg" userId="5444515566c7376a" providerId="LiveId" clId="{E2A072EC-0FB7-4427-8947-EFC664D98567}" dt="2022-04-28T19:48:04.567" v="644" actId="20577"/>
          <ac:spMkLst>
            <pc:docMk/>
            <pc:sldMk cId="2861172724" sldId="519"/>
            <ac:spMk id="18" creationId="{CD6ABD94-E5B6-4FE1-919E-4A756D0BE67A}"/>
          </ac:spMkLst>
        </pc:spChg>
        <pc:spChg chg="add mod">
          <ac:chgData name="zur bonsen georg" userId="5444515566c7376a" providerId="LiveId" clId="{E2A072EC-0FB7-4427-8947-EFC664D98567}" dt="2022-04-28T20:41:25.968" v="2080" actId="1036"/>
          <ac:spMkLst>
            <pc:docMk/>
            <pc:sldMk cId="2861172724" sldId="519"/>
            <ac:spMk id="19" creationId="{5F18E83C-F029-4233-BE9B-999397EE22ED}"/>
          </ac:spMkLst>
        </pc:spChg>
        <pc:spChg chg="mod">
          <ac:chgData name="zur bonsen georg" userId="5444515566c7376a" providerId="LiveId" clId="{E2A072EC-0FB7-4427-8947-EFC664D98567}" dt="2022-04-28T19:48:20.513" v="682" actId="20577"/>
          <ac:spMkLst>
            <pc:docMk/>
            <pc:sldMk cId="2861172724" sldId="519"/>
            <ac:spMk id="21" creationId="{4A5C35A6-C202-4799-87C1-FEC2A6E6E514}"/>
          </ac:spMkLst>
        </pc:spChg>
        <pc:spChg chg="mod">
          <ac:chgData name="zur bonsen georg" userId="5444515566c7376a" providerId="LiveId" clId="{E2A072EC-0FB7-4427-8947-EFC664D98567}" dt="2022-04-28T19:48:15.391" v="664" actId="20577"/>
          <ac:spMkLst>
            <pc:docMk/>
            <pc:sldMk cId="2861172724" sldId="519"/>
            <ac:spMk id="22" creationId="{6FE43969-344E-4790-ADCE-A2BB49BADBBE}"/>
          </ac:spMkLst>
        </pc:spChg>
        <pc:spChg chg="add mod">
          <ac:chgData name="zur bonsen georg" userId="5444515566c7376a" providerId="LiveId" clId="{E2A072EC-0FB7-4427-8947-EFC664D98567}" dt="2022-04-28T20:41:25.968" v="2080" actId="1036"/>
          <ac:spMkLst>
            <pc:docMk/>
            <pc:sldMk cId="2861172724" sldId="519"/>
            <ac:spMk id="24" creationId="{CF50DE27-5927-4D4D-8CED-A6F30FA81F1C}"/>
          </ac:spMkLst>
        </pc:spChg>
        <pc:spChg chg="add mod">
          <ac:chgData name="zur bonsen georg" userId="5444515566c7376a" providerId="LiveId" clId="{E2A072EC-0FB7-4427-8947-EFC664D98567}" dt="2022-04-28T20:41:25.968" v="2080" actId="1036"/>
          <ac:spMkLst>
            <pc:docMk/>
            <pc:sldMk cId="2861172724" sldId="519"/>
            <ac:spMk id="25" creationId="{086E2A76-9173-4DB5-80C1-F62D71C2C163}"/>
          </ac:spMkLst>
        </pc:spChg>
        <pc:spChg chg="add mod">
          <ac:chgData name="zur bonsen georg" userId="5444515566c7376a" providerId="LiveId" clId="{E2A072EC-0FB7-4427-8947-EFC664D98567}" dt="2022-04-28T20:44:00.424" v="2226" actId="20577"/>
          <ac:spMkLst>
            <pc:docMk/>
            <pc:sldMk cId="2861172724" sldId="519"/>
            <ac:spMk id="27" creationId="{265BEB81-50D0-4B9D-BD1B-983CCA0D4473}"/>
          </ac:spMkLst>
        </pc:spChg>
        <pc:spChg chg="add mod">
          <ac:chgData name="zur bonsen georg" userId="5444515566c7376a" providerId="LiveId" clId="{E2A072EC-0FB7-4427-8947-EFC664D98567}" dt="2022-04-28T20:41:25.968" v="2080" actId="1036"/>
          <ac:spMkLst>
            <pc:docMk/>
            <pc:sldMk cId="2861172724" sldId="519"/>
            <ac:spMk id="29" creationId="{80DA7CAC-72CB-48BC-834E-0FAFEB47C843}"/>
          </ac:spMkLst>
        </pc:spChg>
        <pc:spChg chg="add mod">
          <ac:chgData name="zur bonsen georg" userId="5444515566c7376a" providerId="LiveId" clId="{E2A072EC-0FB7-4427-8947-EFC664D98567}" dt="2022-04-28T20:41:25.968" v="2080" actId="1036"/>
          <ac:spMkLst>
            <pc:docMk/>
            <pc:sldMk cId="2861172724" sldId="519"/>
            <ac:spMk id="30" creationId="{EBB2EF05-C801-4216-AD31-40018AC8372B}"/>
          </ac:spMkLst>
        </pc:spChg>
        <pc:spChg chg="mod">
          <ac:chgData name="zur bonsen georg" userId="5444515566c7376a" providerId="LiveId" clId="{E2A072EC-0FB7-4427-8947-EFC664D98567}" dt="2022-04-28T19:48:08.690" v="657" actId="20577"/>
          <ac:spMkLst>
            <pc:docMk/>
            <pc:sldMk cId="2861172724" sldId="519"/>
            <ac:spMk id="31" creationId="{226E8BC4-EB97-4613-B3B1-2871B43C7114}"/>
          </ac:spMkLst>
        </pc:spChg>
        <pc:spChg chg="add mod">
          <ac:chgData name="zur bonsen georg" userId="5444515566c7376a" providerId="LiveId" clId="{E2A072EC-0FB7-4427-8947-EFC664D98567}" dt="2022-04-28T20:41:25.968" v="2080" actId="1036"/>
          <ac:spMkLst>
            <pc:docMk/>
            <pc:sldMk cId="2861172724" sldId="519"/>
            <ac:spMk id="32" creationId="{629512F4-BB50-412C-BC19-62C22DC99E03}"/>
          </ac:spMkLst>
        </pc:spChg>
        <pc:spChg chg="add mod">
          <ac:chgData name="zur bonsen georg" userId="5444515566c7376a" providerId="LiveId" clId="{E2A072EC-0FB7-4427-8947-EFC664D98567}" dt="2022-04-28T20:41:25.968" v="2080" actId="1036"/>
          <ac:spMkLst>
            <pc:docMk/>
            <pc:sldMk cId="2861172724" sldId="519"/>
            <ac:spMk id="33" creationId="{4D4C3E7B-4126-464B-9D09-469818364F83}"/>
          </ac:spMkLst>
        </pc:spChg>
        <pc:spChg chg="add mod">
          <ac:chgData name="zur bonsen georg" userId="5444515566c7376a" providerId="LiveId" clId="{E2A072EC-0FB7-4427-8947-EFC664D98567}" dt="2022-04-28T20:41:25.968" v="2080" actId="1036"/>
          <ac:spMkLst>
            <pc:docMk/>
            <pc:sldMk cId="2861172724" sldId="519"/>
            <ac:spMk id="35" creationId="{B9906D15-76E2-436B-A14D-EE56F418B851}"/>
          </ac:spMkLst>
        </pc:spChg>
        <pc:spChg chg="add mod">
          <ac:chgData name="zur bonsen georg" userId="5444515566c7376a" providerId="LiveId" clId="{E2A072EC-0FB7-4427-8947-EFC664D98567}" dt="2022-04-28T20:44:02.215" v="2228" actId="20577"/>
          <ac:spMkLst>
            <pc:docMk/>
            <pc:sldMk cId="2861172724" sldId="519"/>
            <ac:spMk id="37" creationId="{7135213E-3D18-48A3-87B8-FE24DD28532D}"/>
          </ac:spMkLst>
        </pc:spChg>
        <pc:spChg chg="mod">
          <ac:chgData name="zur bonsen georg" userId="5444515566c7376a" providerId="LiveId" clId="{E2A072EC-0FB7-4427-8947-EFC664D98567}" dt="2022-04-28T19:49:37.702" v="767" actId="207"/>
          <ac:spMkLst>
            <pc:docMk/>
            <pc:sldMk cId="2861172724" sldId="519"/>
            <ac:spMk id="38" creationId="{D99B0301-6E4C-48BF-ACEE-E17BE828AD2F}"/>
          </ac:spMkLst>
        </pc:spChg>
        <pc:spChg chg="add mod">
          <ac:chgData name="zur bonsen georg" userId="5444515566c7376a" providerId="LiveId" clId="{E2A072EC-0FB7-4427-8947-EFC664D98567}" dt="2022-04-28T20:41:25.968" v="2080" actId="1036"/>
          <ac:spMkLst>
            <pc:docMk/>
            <pc:sldMk cId="2861172724" sldId="519"/>
            <ac:spMk id="39" creationId="{B01511C7-0570-4B60-8594-915595339FD8}"/>
          </ac:spMkLst>
        </pc:spChg>
        <pc:spChg chg="mod">
          <ac:chgData name="zur bonsen georg" userId="5444515566c7376a" providerId="LiveId" clId="{E2A072EC-0FB7-4427-8947-EFC664D98567}" dt="2022-04-28T20:49:18.768" v="2660" actId="1036"/>
          <ac:spMkLst>
            <pc:docMk/>
            <pc:sldMk cId="2861172724" sldId="519"/>
            <ac:spMk id="40" creationId="{1931DDB2-070E-41B6-AE42-46B74B1FB6F3}"/>
          </ac:spMkLst>
        </pc:spChg>
        <pc:spChg chg="mod">
          <ac:chgData name="zur bonsen georg" userId="5444515566c7376a" providerId="LiveId" clId="{E2A072EC-0FB7-4427-8947-EFC664D98567}" dt="2022-04-28T20:51:26.189" v="2755" actId="14100"/>
          <ac:spMkLst>
            <pc:docMk/>
            <pc:sldMk cId="2861172724" sldId="519"/>
            <ac:spMk id="41" creationId="{C102D107-AC2C-4A2A-AEB5-E9FCF73ED5E8}"/>
          </ac:spMkLst>
        </pc:spChg>
        <pc:spChg chg="mod">
          <ac:chgData name="zur bonsen georg" userId="5444515566c7376a" providerId="LiveId" clId="{E2A072EC-0FB7-4427-8947-EFC664D98567}" dt="2022-04-28T20:51:14.364" v="2753" actId="1038"/>
          <ac:spMkLst>
            <pc:docMk/>
            <pc:sldMk cId="2861172724" sldId="519"/>
            <ac:spMk id="42" creationId="{B932074D-067C-43AF-93B1-B237A140835C}"/>
          </ac:spMkLst>
        </pc:spChg>
        <pc:spChg chg="mod">
          <ac:chgData name="zur bonsen georg" userId="5444515566c7376a" providerId="LiveId" clId="{E2A072EC-0FB7-4427-8947-EFC664D98567}" dt="2022-04-28T20:51:26.189" v="2755" actId="14100"/>
          <ac:spMkLst>
            <pc:docMk/>
            <pc:sldMk cId="2861172724" sldId="519"/>
            <ac:spMk id="43" creationId="{2C58D9B2-1600-472D-9EDB-E447A2895348}"/>
          </ac:spMkLst>
        </pc:spChg>
        <pc:spChg chg="add mod">
          <ac:chgData name="zur bonsen georg" userId="5444515566c7376a" providerId="LiveId" clId="{E2A072EC-0FB7-4427-8947-EFC664D98567}" dt="2022-04-28T20:41:25.968" v="2080" actId="1036"/>
          <ac:spMkLst>
            <pc:docMk/>
            <pc:sldMk cId="2861172724" sldId="519"/>
            <ac:spMk id="44" creationId="{98F1BC49-9E54-4CA1-B86F-0834FD8DB1F9}"/>
          </ac:spMkLst>
        </pc:spChg>
        <pc:spChg chg="add del mod">
          <ac:chgData name="zur bonsen georg" userId="5444515566c7376a" providerId="LiveId" clId="{E2A072EC-0FB7-4427-8947-EFC664D98567}" dt="2022-04-28T20:41:01.770" v="2031" actId="478"/>
          <ac:spMkLst>
            <pc:docMk/>
            <pc:sldMk cId="2861172724" sldId="519"/>
            <ac:spMk id="45" creationId="{30EA902D-5561-4BE0-8034-C41809E8C76E}"/>
          </ac:spMkLst>
        </pc:spChg>
        <pc:spChg chg="add del mod">
          <ac:chgData name="zur bonsen georg" userId="5444515566c7376a" providerId="LiveId" clId="{E2A072EC-0FB7-4427-8947-EFC664D98567}" dt="2022-04-28T20:41:01.770" v="2031" actId="478"/>
          <ac:spMkLst>
            <pc:docMk/>
            <pc:sldMk cId="2861172724" sldId="519"/>
            <ac:spMk id="46" creationId="{77EAA352-5D57-4E5B-A0F8-887A29E73D21}"/>
          </ac:spMkLst>
        </pc:spChg>
        <pc:spChg chg="add del mod">
          <ac:chgData name="zur bonsen georg" userId="5444515566c7376a" providerId="LiveId" clId="{E2A072EC-0FB7-4427-8947-EFC664D98567}" dt="2022-04-28T20:41:01.770" v="2031" actId="478"/>
          <ac:spMkLst>
            <pc:docMk/>
            <pc:sldMk cId="2861172724" sldId="519"/>
            <ac:spMk id="47" creationId="{46BCA234-7411-4E1A-A74A-3AC71D23D0A2}"/>
          </ac:spMkLst>
        </pc:spChg>
        <pc:spChg chg="add mod">
          <ac:chgData name="zur bonsen georg" userId="5444515566c7376a" providerId="LiveId" clId="{E2A072EC-0FB7-4427-8947-EFC664D98567}" dt="2022-04-28T20:41:22.765" v="2078" actId="20577"/>
          <ac:spMkLst>
            <pc:docMk/>
            <pc:sldMk cId="2861172724" sldId="519"/>
            <ac:spMk id="48" creationId="{393BE86C-1DA9-4491-8FE5-9277FD7327D9}"/>
          </ac:spMkLst>
        </pc:spChg>
        <pc:spChg chg="add mod">
          <ac:chgData name="zur bonsen georg" userId="5444515566c7376a" providerId="LiveId" clId="{E2A072EC-0FB7-4427-8947-EFC664D98567}" dt="2022-04-28T20:48:01.885" v="2617" actId="1035"/>
          <ac:spMkLst>
            <pc:docMk/>
            <pc:sldMk cId="2861172724" sldId="519"/>
            <ac:spMk id="50" creationId="{404D6F9A-AC80-478E-8A96-469F635A0846}"/>
          </ac:spMkLst>
        </pc:spChg>
        <pc:spChg chg="add mod">
          <ac:chgData name="zur bonsen georg" userId="5444515566c7376a" providerId="LiveId" clId="{E2A072EC-0FB7-4427-8947-EFC664D98567}" dt="2022-04-28T20:49:00.481" v="2658" actId="3064"/>
          <ac:spMkLst>
            <pc:docMk/>
            <pc:sldMk cId="2861172724" sldId="519"/>
            <ac:spMk id="52" creationId="{CF028108-C974-458B-8714-88B7CED808B9}"/>
          </ac:spMkLst>
        </pc:spChg>
        <pc:spChg chg="add mod">
          <ac:chgData name="zur bonsen georg" userId="5444515566c7376a" providerId="LiveId" clId="{E2A072EC-0FB7-4427-8947-EFC664D98567}" dt="2022-04-28T20:48:01.885" v="2617" actId="1035"/>
          <ac:spMkLst>
            <pc:docMk/>
            <pc:sldMk cId="2861172724" sldId="519"/>
            <ac:spMk id="53" creationId="{2745ABA7-A96C-4543-9EC8-5A3ECCC6BD67}"/>
          </ac:spMkLst>
        </pc:spChg>
        <pc:spChg chg="add mod">
          <ac:chgData name="zur bonsen georg" userId="5444515566c7376a" providerId="LiveId" clId="{E2A072EC-0FB7-4427-8947-EFC664D98567}" dt="2022-04-28T20:48:01.885" v="2617" actId="1035"/>
          <ac:spMkLst>
            <pc:docMk/>
            <pc:sldMk cId="2861172724" sldId="519"/>
            <ac:spMk id="54" creationId="{013AB289-B3AD-4B21-82C7-CCE1AE3F95C1}"/>
          </ac:spMkLst>
        </pc:spChg>
        <pc:spChg chg="add mod">
          <ac:chgData name="zur bonsen georg" userId="5444515566c7376a" providerId="LiveId" clId="{E2A072EC-0FB7-4427-8947-EFC664D98567}" dt="2022-04-28T20:48:01.885" v="2617" actId="1035"/>
          <ac:spMkLst>
            <pc:docMk/>
            <pc:sldMk cId="2861172724" sldId="519"/>
            <ac:spMk id="55" creationId="{86A117CE-8D65-45D6-BE99-E8A59E0658B3}"/>
          </ac:spMkLst>
        </pc:spChg>
        <pc:spChg chg="add mod">
          <ac:chgData name="zur bonsen georg" userId="5444515566c7376a" providerId="LiveId" clId="{E2A072EC-0FB7-4427-8947-EFC664D98567}" dt="2022-04-28T20:48:01.885" v="2617" actId="1035"/>
          <ac:spMkLst>
            <pc:docMk/>
            <pc:sldMk cId="2861172724" sldId="519"/>
            <ac:spMk id="56" creationId="{180BB475-342C-40EF-8BCF-F148A9D1599C}"/>
          </ac:spMkLst>
        </pc:spChg>
        <pc:spChg chg="add mod">
          <ac:chgData name="zur bonsen georg" userId="5444515566c7376a" providerId="LiveId" clId="{E2A072EC-0FB7-4427-8947-EFC664D98567}" dt="2022-04-28T20:48:01.885" v="2617" actId="1035"/>
          <ac:spMkLst>
            <pc:docMk/>
            <pc:sldMk cId="2861172724" sldId="519"/>
            <ac:spMk id="57" creationId="{E667EC6D-6DCD-4AB3-B90A-0FCD10A11073}"/>
          </ac:spMkLst>
        </pc:spChg>
        <pc:spChg chg="add mod">
          <ac:chgData name="zur bonsen georg" userId="5444515566c7376a" providerId="LiveId" clId="{E2A072EC-0FB7-4427-8947-EFC664D98567}" dt="2022-04-28T20:48:01.885" v="2617" actId="1035"/>
          <ac:spMkLst>
            <pc:docMk/>
            <pc:sldMk cId="2861172724" sldId="519"/>
            <ac:spMk id="58" creationId="{1CC6180C-3F42-43D4-9497-7A1BC9DCCF9C}"/>
          </ac:spMkLst>
        </pc:spChg>
        <pc:spChg chg="add mod">
          <ac:chgData name="zur bonsen georg" userId="5444515566c7376a" providerId="LiveId" clId="{E2A072EC-0FB7-4427-8947-EFC664D98567}" dt="2022-04-28T20:48:01.885" v="2617" actId="1035"/>
          <ac:spMkLst>
            <pc:docMk/>
            <pc:sldMk cId="2861172724" sldId="519"/>
            <ac:spMk id="59" creationId="{9E29CA85-1321-4BC7-8736-835DD35D09D4}"/>
          </ac:spMkLst>
        </pc:spChg>
        <pc:spChg chg="add mod">
          <ac:chgData name="zur bonsen georg" userId="5444515566c7376a" providerId="LiveId" clId="{E2A072EC-0FB7-4427-8947-EFC664D98567}" dt="2022-04-28T20:48:01.885" v="2617" actId="1035"/>
          <ac:spMkLst>
            <pc:docMk/>
            <pc:sldMk cId="2861172724" sldId="519"/>
            <ac:spMk id="60" creationId="{70A49876-1B33-4FB6-BDC4-5277645C4D9D}"/>
          </ac:spMkLst>
        </pc:spChg>
        <pc:spChg chg="add mod">
          <ac:chgData name="zur bonsen georg" userId="5444515566c7376a" providerId="LiveId" clId="{E2A072EC-0FB7-4427-8947-EFC664D98567}" dt="2022-04-28T20:45:25.345" v="2426" actId="14100"/>
          <ac:spMkLst>
            <pc:docMk/>
            <pc:sldMk cId="2861172724" sldId="519"/>
            <ac:spMk id="61" creationId="{97FE9405-725B-4C55-B9FF-F048A0A8C757}"/>
          </ac:spMkLst>
        </pc:spChg>
        <pc:spChg chg="add mod">
          <ac:chgData name="zur bonsen georg" userId="5444515566c7376a" providerId="LiveId" clId="{E2A072EC-0FB7-4427-8947-EFC664D98567}" dt="2022-04-28T20:48:01.885" v="2617" actId="1035"/>
          <ac:spMkLst>
            <pc:docMk/>
            <pc:sldMk cId="2861172724" sldId="519"/>
            <ac:spMk id="62" creationId="{6C1F77D3-2357-488C-85CF-10825BA03509}"/>
          </ac:spMkLst>
        </pc:spChg>
        <pc:cxnChg chg="add mod">
          <ac:chgData name="zur bonsen georg" userId="5444515566c7376a" providerId="LiveId" clId="{E2A072EC-0FB7-4427-8947-EFC664D98567}" dt="2022-04-28T20:41:16.766" v="2057" actId="1035"/>
          <ac:cxnSpMkLst>
            <pc:docMk/>
            <pc:sldMk cId="2861172724" sldId="519"/>
            <ac:cxnSpMk id="49" creationId="{562CEA4B-1124-4566-9FF8-27356E005006}"/>
          </ac:cxnSpMkLst>
        </pc:cxnChg>
        <pc:cxnChg chg="add mod">
          <ac:chgData name="zur bonsen georg" userId="5444515566c7376a" providerId="LiveId" clId="{E2A072EC-0FB7-4427-8947-EFC664D98567}" dt="2022-04-28T20:48:01.885" v="2617" actId="1035"/>
          <ac:cxnSpMkLst>
            <pc:docMk/>
            <pc:sldMk cId="2861172724" sldId="519"/>
            <ac:cxnSpMk id="51" creationId="{A2F9330D-3E09-419A-9CD9-63E0FFE5701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8644" y="0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834441DC-6262-4676-8089-739DE20D1D3B}" type="datetimeFigureOut">
              <a:rPr lang="en-CA" smtClean="0"/>
              <a:pPr/>
              <a:t>2022-04-28</a:t>
            </a:fld>
            <a:endParaRPr lang="en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6" tIns="47023" rIns="94046" bIns="47023" rtlCol="0" anchor="ctr"/>
          <a:lstStyle/>
          <a:p>
            <a:endParaRPr lang="en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4046" tIns="47023" rIns="94046" bIns="47023" rtlCol="0"/>
          <a:lstStyle/>
          <a:p>
            <a:pPr lvl="0"/>
            <a:r>
              <a:rPr lang="en-CA"/>
              <a:t>Modifiez les styles du texte du masque</a:t>
            </a:r>
          </a:p>
          <a:p>
            <a:pPr lvl="1"/>
            <a:r>
              <a:rPr lang="en-CA"/>
              <a:t>Deuxième niveau</a:t>
            </a:r>
          </a:p>
          <a:p>
            <a:pPr lvl="2"/>
            <a:r>
              <a:rPr lang="en-CA"/>
              <a:t>Troisième niveau</a:t>
            </a:r>
          </a:p>
          <a:p>
            <a:pPr lvl="3"/>
            <a:r>
              <a:rPr lang="en-CA"/>
              <a:t>Quatrième niveau</a:t>
            </a:r>
          </a:p>
          <a:p>
            <a:pPr lvl="4"/>
            <a:r>
              <a:rPr lang="en-CA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8644" y="9433106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C9E63B0C-45FA-42EB-8101-A2B8393445D8}" type="slidenum">
              <a:rPr lang="en-CA" smtClean="0"/>
              <a:pPr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7681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8689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511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355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8774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4699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6936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6297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8573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9976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5035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blat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 userDrawn="1">
            <p:custDataLst>
              <p:tags r:id="rId2"/>
            </p:custDataLst>
          </p:nvPr>
        </p:nvSpPr>
        <p:spPr>
          <a:xfrm>
            <a:off x="0" y="8946"/>
            <a:ext cx="9144000" cy="6250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re 1"/>
          <p:cNvSpPr>
            <a:spLocks noGrp="1"/>
          </p:cNvSpPr>
          <p:nvPr userDrawn="1">
            <p:ph type="ctrTitle" hasCustomPrompt="1"/>
            <p:custDataLst>
              <p:tags r:id="rId3"/>
            </p:custDataLst>
          </p:nvPr>
        </p:nvSpPr>
        <p:spPr>
          <a:xfrm>
            <a:off x="467544" y="836712"/>
            <a:ext cx="8280920" cy="2376264"/>
          </a:xfr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3200" u="none" cap="none" baseline="0">
                <a:solidFill>
                  <a:schemeClr val="accent1"/>
                </a:solidFill>
                <a:latin typeface="Arial Black" pitchFamily="34" charset="0"/>
              </a:defRPr>
            </a:lvl1pPr>
          </a:lstStyle>
          <a:p>
            <a:r>
              <a:rPr lang="en-CA" noProof="0" dirty="0"/>
              <a:t>Click to edit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7014" y="3357563"/>
            <a:ext cx="8281699" cy="863525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2000">
                <a:solidFill>
                  <a:srgbClr val="808D97"/>
                </a:solidFill>
              </a:defRPr>
            </a:lvl1pPr>
          </a:lstStyle>
          <a:p>
            <a:pPr lvl="0"/>
            <a:r>
              <a:rPr lang="en-CA" noProof="0"/>
              <a:t>Click to add presenter and date</a:t>
            </a:r>
          </a:p>
        </p:txBody>
      </p:sp>
    </p:spTree>
    <p:extLst>
      <p:ext uri="{BB962C8B-B14F-4D97-AF65-F5344CB8AC3E}">
        <p14:creationId xmlns:p14="http://schemas.microsoft.com/office/powerpoint/2010/main" val="1287867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CA" noProof="0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59532" y="1052736"/>
            <a:ext cx="8397735" cy="4896544"/>
          </a:xfrm>
        </p:spPr>
        <p:txBody>
          <a:bodyPr lIns="72000" rIns="7200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buClr>
                <a:srgbClr val="808D97"/>
              </a:buClr>
              <a:defRPr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</a:lstStyle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vert="horz" lIns="72000" tIns="45720" rIns="72000" bIns="45720" rtlCol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CA" sz="1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178952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inhalt, gleiche Grüs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noProof="0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59531" y="1052736"/>
            <a:ext cx="8424000" cy="4896544"/>
          </a:xfrm>
        </p:spPr>
        <p:txBody>
          <a:bodyPr lIns="72000" rIns="72000"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1600"/>
            </a:lvl1pPr>
            <a:lvl2pPr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defRPr sz="1600"/>
            </a:lvl2pPr>
            <a:lvl3pPr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defRPr sz="1600"/>
            </a:lvl3pPr>
            <a:lvl4pPr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defRPr sz="1600"/>
            </a:lvl4pPr>
            <a:lvl5pPr>
              <a:lnSpc>
                <a:spcPts val="1600"/>
              </a:lnSpc>
              <a:spcBef>
                <a:spcPts val="600"/>
              </a:spcBef>
              <a:buClr>
                <a:srgbClr val="8996A0"/>
              </a:buClr>
              <a:defRPr sz="1600"/>
            </a:lvl5pPr>
          </a:lstStyle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427164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359532" y="1052736"/>
            <a:ext cx="4032000" cy="4896544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751451" y="1052736"/>
            <a:ext cx="4032000" cy="4896544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  <a:endParaRPr lang="en-CA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2961240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 mit Über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359532" y="1484784"/>
            <a:ext cx="4032000" cy="4464496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  <a:endParaRPr lang="en-CA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751451" y="1484784"/>
            <a:ext cx="4032000" cy="4464496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  <a:endParaRPr lang="en-CA" dirty="0"/>
          </a:p>
        </p:txBody>
      </p:sp>
      <p:sp>
        <p:nvSpPr>
          <p:cNvPr id="13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359532" y="1052736"/>
            <a:ext cx="4032000" cy="360040"/>
          </a:xfrm>
        </p:spPr>
        <p:txBody>
          <a:bodyPr lIns="72000" rIns="72000" anchor="ctr" anchorCtr="0">
            <a:normAutofit/>
          </a:bodyPr>
          <a:lstStyle>
            <a:lvl1pPr marL="0" indent="0">
              <a:buNone/>
              <a:defRPr lang="fr-FR" sz="1600" b="1" kern="1200" cap="all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CA" dirty="0"/>
              <a:t>Click to edit text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752468" y="1052736"/>
            <a:ext cx="4032000" cy="360040"/>
          </a:xfrm>
        </p:spPr>
        <p:txBody>
          <a:bodyPr lIns="72000" rIns="72000"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lang="fr-FR" sz="1600" b="1" kern="1200" cap="all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CA" dirty="0"/>
              <a:t>Click to edit text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4253000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es 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edit title</a:t>
            </a:r>
            <a:endParaRPr lang="en-C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/>
              <a:t>Click to add notes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8513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isses 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/>
          <p:nvPr userDrawn="1">
            <p:custDataLst>
              <p:tags r:id="rId1"/>
            </p:custDataLst>
          </p:nvPr>
        </p:nvSpPr>
        <p:spPr>
          <a:xfrm>
            <a:off x="0" y="8946"/>
            <a:ext cx="9144000" cy="6849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6959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4.xml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360" imgH="360" progId="">
                  <p:embed/>
                </p:oleObj>
              </mc:Choice>
              <mc:Fallback>
                <p:oleObj name="think-cell Slide" r:id="rId13" imgW="360" imgH="360" progId="">
                  <p:embed/>
                  <p:pic>
                    <p:nvPicPr>
                      <p:cNvPr id="13" name="Object 1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u titre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350728" y="8620"/>
            <a:ext cx="8424000" cy="576064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/>
          <a:p>
            <a:r>
              <a:rPr lang="en-CA" noProof="0" dirty="0"/>
              <a:t>Click to edit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  <p:custDataLst>
              <p:tags r:id="rId11"/>
            </p:custDataLst>
          </p:nvPr>
        </p:nvSpPr>
        <p:spPr>
          <a:xfrm>
            <a:off x="359532" y="764704"/>
            <a:ext cx="8424000" cy="5544616"/>
          </a:xfrm>
          <a:prstGeom prst="rect">
            <a:avLst/>
          </a:prstGeom>
        </p:spPr>
        <p:txBody>
          <a:bodyPr vert="horz" lIns="72000" tIns="45720" rIns="72000" bIns="45720" rtlCol="0">
            <a:normAutofit/>
          </a:bodyPr>
          <a:lstStyle/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0"/>
            <a:endParaRPr lang="en-CA"/>
          </a:p>
          <a:p>
            <a:pPr lvl="0"/>
            <a:endParaRPr lang="en-CA"/>
          </a:p>
          <a:p>
            <a:pPr lvl="3"/>
            <a:endParaRPr lang="en-CA" dirty="0"/>
          </a:p>
        </p:txBody>
      </p:sp>
      <p:sp>
        <p:nvSpPr>
          <p:cNvPr id="10" name="Line 16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59532" y="620688"/>
            <a:ext cx="8424000" cy="0"/>
          </a:xfrm>
          <a:prstGeom prst="line">
            <a:avLst/>
          </a:prstGeom>
          <a:noFill/>
          <a:ln w="12700">
            <a:solidFill>
              <a:srgbClr val="808D97"/>
            </a:solidFill>
            <a:round/>
            <a:headEnd/>
            <a:tailEnd/>
          </a:ln>
          <a:effectLst/>
        </p:spPr>
        <p:txBody>
          <a:bodyPr lIns="91360" tIns="45680" rIns="91360" bIns="45680"/>
          <a:lstStyle/>
          <a:p>
            <a:pPr eaLnBrk="0" hangingPunct="0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en-CA">
              <a:cs typeface="+mn-cs"/>
            </a:endParaRPr>
          </a:p>
        </p:txBody>
      </p:sp>
      <p:sp>
        <p:nvSpPr>
          <p:cNvPr id="11" name="Rectangle 15"/>
          <p:cNvSpPr txBox="1">
            <a:spLocks noChangeArrowheads="1"/>
          </p:cNvSpPr>
          <p:nvPr/>
        </p:nvSpPr>
        <p:spPr bwMode="auto">
          <a:xfrm>
            <a:off x="360000" y="6453336"/>
            <a:ext cx="324000" cy="360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45680" rIns="72000" bIns="45680" anchor="ctr" anchorCtr="0"/>
          <a:lstStyle>
            <a:lvl1pPr algn="r">
              <a:spcBef>
                <a:spcPct val="0"/>
              </a:spcBef>
              <a:buClr>
                <a:schemeClr val="tx2"/>
              </a:buClr>
              <a:buSzPct val="65000"/>
              <a:defRPr sz="800">
                <a:solidFill>
                  <a:schemeClr val="folHlink"/>
                </a:solidFill>
                <a:cs typeface="+mn-cs"/>
              </a:defRPr>
            </a:lvl1pPr>
          </a:lstStyle>
          <a:p>
            <a:pPr algn="l">
              <a:defRPr/>
            </a:pPr>
            <a:fld id="{0BAFF7BF-13FC-4B87-9050-422B658FE5B2}" type="slidenum">
              <a:rPr lang="en-CA" b="1" smtClean="0">
                <a:solidFill>
                  <a:srgbClr val="8996A0"/>
                </a:solidFill>
                <a:latin typeface="Arial Black" pitchFamily="34" charset="0"/>
              </a:rPr>
              <a:pPr algn="l">
                <a:defRPr/>
              </a:pPr>
              <a:t>‹Nr.›</a:t>
            </a:fld>
            <a:endParaRPr lang="en-CA" b="1" dirty="0">
              <a:solidFill>
                <a:srgbClr val="8996A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61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64" r:id="rId2"/>
    <p:sldLayoutId id="2147483779" r:id="rId3"/>
    <p:sldLayoutId id="2147483792" r:id="rId4"/>
    <p:sldLayoutId id="2147483766" r:id="rId5"/>
    <p:sldLayoutId id="2147483768" r:id="rId6"/>
    <p:sldLayoutId id="2147483767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CA" sz="1600" kern="1200" cap="none" baseline="0" noProof="0" dirty="0">
          <a:solidFill>
            <a:srgbClr val="8996A0"/>
          </a:solidFill>
          <a:latin typeface="Arial Black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SzPct val="80000"/>
        <a:buFont typeface="Arial" pitchFamily="34" charset="0"/>
        <a:buChar char="&gt;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1600"/>
        </a:lnSpc>
        <a:spcBef>
          <a:spcPts val="600"/>
        </a:spcBef>
        <a:buClr>
          <a:srgbClr val="8996A0"/>
        </a:buClr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to create PNG (or JPG) files in a unique way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BF9C19-CDED-4334-9C8E-3921B7586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Step 1:	Copy the contents (without the slide header name)</a:t>
            </a:r>
          </a:p>
          <a:p>
            <a:r>
              <a:rPr lang="en-US"/>
              <a:t>Step 2:	Open Irfanview</a:t>
            </a:r>
          </a:p>
          <a:p>
            <a:r>
              <a:rPr lang="en-US"/>
              <a:t>Step 3:	Paste it in Irfanview</a:t>
            </a:r>
          </a:p>
          <a:p>
            <a:r>
              <a:rPr lang="en-US"/>
              <a:t>Step 4:	Check the horizontal number of pixels.  Shall be at most 1000.</a:t>
            </a:r>
            <a:br>
              <a:rPr lang="en-US"/>
            </a:br>
            <a:r>
              <a:rPr lang="en-US"/>
              <a:t>	An almost full powerPoint page is still less than 1000 pixels</a:t>
            </a:r>
          </a:p>
          <a:p>
            <a:r>
              <a:rPr lang="en-US"/>
              <a:t>Step 4:	Save as PNG or JPG file (without loss-making data compression)</a:t>
            </a:r>
          </a:p>
          <a:p>
            <a:endParaRPr lang="en-US"/>
          </a:p>
          <a:p>
            <a:r>
              <a:rPr lang="en-US"/>
              <a:t>In PowerPoint, it does not matter which view and zoom settins you are using.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E6109D1-E304-4D97-AF9A-0A5E7D27B82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38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Overview</a:t>
            </a:r>
            <a:br>
              <a:rPr lang="en-US" dirty="0"/>
            </a:br>
            <a:r>
              <a:rPr lang="en-US" sz="1200" dirty="0">
                <a:solidFill>
                  <a:schemeClr val="tx1"/>
                </a:solidFill>
              </a:rPr>
              <a:t>LAN_Transactions.png</a:t>
            </a:r>
            <a:br>
              <a:rPr lang="en-US" dirty="0"/>
            </a:br>
            <a:endParaRPr lang="en-US" dirty="0"/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EFBFE234-A777-42B3-B97B-9C4B44000D41}"/>
              </a:ext>
            </a:extLst>
          </p:cNvPr>
          <p:cNvCxnSpPr>
            <a:cxnSpLocks/>
          </p:cNvCxnSpPr>
          <p:nvPr/>
        </p:nvCxnSpPr>
        <p:spPr>
          <a:xfrm>
            <a:off x="684000" y="1485000"/>
            <a:ext cx="705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CD6ABD94-E5B6-4FE1-919E-4A756D0BE67A}"/>
              </a:ext>
            </a:extLst>
          </p:cNvPr>
          <p:cNvSpPr/>
          <p:nvPr/>
        </p:nvSpPr>
        <p:spPr>
          <a:xfrm>
            <a:off x="396000" y="765000"/>
            <a:ext cx="2160000" cy="432000"/>
          </a:xfrm>
          <a:prstGeom prst="rect">
            <a:avLst/>
          </a:prstGeom>
          <a:solidFill>
            <a:srgbClr val="B7B7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Transaction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0ACD5D2F-9466-46C2-BE68-FB771B55134F}"/>
              </a:ext>
            </a:extLst>
          </p:cNvPr>
          <p:cNvSpPr/>
          <p:nvPr/>
        </p:nvSpPr>
        <p:spPr>
          <a:xfrm>
            <a:off x="396000" y="1629000"/>
            <a:ext cx="2160000" cy="432000"/>
          </a:xfrm>
          <a:prstGeom prst="rect">
            <a:avLst/>
          </a:prstGeom>
          <a:solidFill>
            <a:srgbClr val="CC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LHS Expression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(Left-Hand Side)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4A5C35A6-C202-4799-87C1-FEC2A6E6E514}"/>
              </a:ext>
            </a:extLst>
          </p:cNvPr>
          <p:cNvSpPr/>
          <p:nvPr/>
        </p:nvSpPr>
        <p:spPr>
          <a:xfrm>
            <a:off x="2988000" y="1629000"/>
            <a:ext cx="2160000" cy="432000"/>
          </a:xfrm>
          <a:prstGeom prst="rect">
            <a:avLst/>
          </a:prstGeom>
          <a:solidFill>
            <a:srgbClr val="CC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Transaction Symbol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FE43969-344E-4790-ADCE-A2BB49BADBBE}"/>
              </a:ext>
            </a:extLst>
          </p:cNvPr>
          <p:cNvSpPr/>
          <p:nvPr/>
        </p:nvSpPr>
        <p:spPr>
          <a:xfrm>
            <a:off x="5580000" y="1629000"/>
            <a:ext cx="2160000" cy="432000"/>
          </a:xfrm>
          <a:prstGeom prst="rect">
            <a:avLst/>
          </a:prstGeom>
          <a:solidFill>
            <a:srgbClr val="CC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LHS Expression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(Left-Hand Side again)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DC3BDD63-8417-4E77-8ABA-29991766C581}"/>
              </a:ext>
            </a:extLst>
          </p:cNvPr>
          <p:cNvCxnSpPr>
            <a:cxnSpLocks/>
          </p:cNvCxnSpPr>
          <p:nvPr/>
        </p:nvCxnSpPr>
        <p:spPr>
          <a:xfrm>
            <a:off x="684000" y="1197000"/>
            <a:ext cx="0" cy="288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8278BCF-5D50-463B-9BFF-7F810B6E2EE0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2556000" y="1845000"/>
            <a:ext cx="43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95B627C-358A-4EC7-939A-4B00634E1B10}"/>
              </a:ext>
            </a:extLst>
          </p:cNvPr>
          <p:cNvCxnSpPr>
            <a:cxnSpLocks/>
          </p:cNvCxnSpPr>
          <p:nvPr/>
        </p:nvCxnSpPr>
        <p:spPr>
          <a:xfrm>
            <a:off x="5148000" y="1845000"/>
            <a:ext cx="43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226E8BC4-EB97-4613-B3B1-2871B43C7114}"/>
              </a:ext>
            </a:extLst>
          </p:cNvPr>
          <p:cNvSpPr/>
          <p:nvPr/>
        </p:nvSpPr>
        <p:spPr>
          <a:xfrm>
            <a:off x="756000" y="1197000"/>
            <a:ext cx="223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Transactions consist of the following sequence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589D22FF-67D3-4B5B-8976-2F25CC8CFF72}"/>
              </a:ext>
            </a:extLst>
          </p:cNvPr>
          <p:cNvSpPr/>
          <p:nvPr/>
        </p:nvSpPr>
        <p:spPr>
          <a:xfrm>
            <a:off x="396000" y="2061000"/>
            <a:ext cx="216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Expression to specify a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variable or table entry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C2977F68-7F4D-4C9E-8588-62C40CEE4B1D}"/>
              </a:ext>
            </a:extLst>
          </p:cNvPr>
          <p:cNvSpPr/>
          <p:nvPr/>
        </p:nvSpPr>
        <p:spPr>
          <a:xfrm>
            <a:off x="5580000" y="2061000"/>
            <a:ext cx="216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Expression to specify, retrieve and/or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calculate a value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D99B0301-6E4C-48BF-ACEE-E17BE828AD2F}"/>
              </a:ext>
            </a:extLst>
          </p:cNvPr>
          <p:cNvSpPr/>
          <p:nvPr/>
        </p:nvSpPr>
        <p:spPr>
          <a:xfrm>
            <a:off x="2988000" y="2061000"/>
            <a:ext cx="216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Simple assignment symbol: </a:t>
            </a:r>
            <a:r>
              <a:rPr lang="en-US" sz="1000" b="1" dirty="0">
                <a:solidFill>
                  <a:srgbClr val="0000FF"/>
                </a:solidFill>
              </a:rPr>
              <a:t>&lt;==</a:t>
            </a:r>
          </a:p>
          <a:p>
            <a:r>
              <a:rPr lang="en-US" sz="1000" dirty="0">
                <a:solidFill>
                  <a:schemeClr val="tx1"/>
                </a:solidFill>
              </a:rPr>
              <a:t>or preceded by a binary operator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1931DDB2-070E-41B6-AE42-46B74B1FB6F3}"/>
              </a:ext>
            </a:extLst>
          </p:cNvPr>
          <p:cNvSpPr/>
          <p:nvPr/>
        </p:nvSpPr>
        <p:spPr>
          <a:xfrm>
            <a:off x="396000" y="5229000"/>
            <a:ext cx="223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Examples (Simple transactions)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C102D107-AC2C-4A2A-AEB5-E9FCF73ED5E8}"/>
              </a:ext>
            </a:extLst>
          </p:cNvPr>
          <p:cNvSpPr/>
          <p:nvPr/>
        </p:nvSpPr>
        <p:spPr>
          <a:xfrm>
            <a:off x="396000" y="5445000"/>
            <a:ext cx="4104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a[]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&lt;==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b[];</a:t>
            </a: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[table:..,3]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&lt;&lt;=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c[];</a:t>
            </a: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c[]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&lt;=&gt;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d[]; // Base variable untouched</a:t>
            </a:r>
            <a:endParaRPr lang="en-US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B932074D-067C-43AF-93B1-B237A140835C}"/>
              </a:ext>
            </a:extLst>
          </p:cNvPr>
          <p:cNvSpPr/>
          <p:nvPr/>
        </p:nvSpPr>
        <p:spPr>
          <a:xfrm>
            <a:off x="4788000" y="5229000"/>
            <a:ext cx="223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Examples (With assignment operators)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2C58D9B2-1600-472D-9EDB-E447A2895348}"/>
              </a:ext>
            </a:extLst>
          </p:cNvPr>
          <p:cNvSpPr/>
          <p:nvPr/>
        </p:nvSpPr>
        <p:spPr>
          <a:xfrm>
            <a:off x="4788000" y="5445000"/>
            <a:ext cx="4104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a[]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&amp;&lt;==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b[];</a:t>
            </a: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b[]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|&lt;==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[table:..,5];</a:t>
            </a: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c[]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+&lt;=&gt;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d[]; // Complement each other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F18E83C-F029-4233-BE9B-999397EE22ED}"/>
              </a:ext>
            </a:extLst>
          </p:cNvPr>
          <p:cNvSpPr/>
          <p:nvPr/>
        </p:nvSpPr>
        <p:spPr>
          <a:xfrm>
            <a:off x="2052000" y="2781000"/>
            <a:ext cx="172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Move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CF50DE27-5927-4D4D-8CED-A6F30FA81F1C}"/>
              </a:ext>
            </a:extLst>
          </p:cNvPr>
          <p:cNvSpPr/>
          <p:nvPr/>
        </p:nvSpPr>
        <p:spPr>
          <a:xfrm>
            <a:off x="2052000" y="3069000"/>
            <a:ext cx="172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Copy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086E2A76-9173-4DB5-80C1-F62D71C2C163}"/>
              </a:ext>
            </a:extLst>
          </p:cNvPr>
          <p:cNvSpPr/>
          <p:nvPr/>
        </p:nvSpPr>
        <p:spPr>
          <a:xfrm>
            <a:off x="2052000" y="3357000"/>
            <a:ext cx="172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Swap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65BEB81-50D0-4B9D-BD1B-983CCA0D4473}"/>
              </a:ext>
            </a:extLst>
          </p:cNvPr>
          <p:cNvSpPr/>
          <p:nvPr/>
        </p:nvSpPr>
        <p:spPr>
          <a:xfrm>
            <a:off x="1476000" y="2781000"/>
            <a:ext cx="576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2000" b="1" dirty="0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&lt;&lt;=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80DA7CAC-72CB-48BC-834E-0FAFEB47C843}"/>
              </a:ext>
            </a:extLst>
          </p:cNvPr>
          <p:cNvSpPr/>
          <p:nvPr/>
        </p:nvSpPr>
        <p:spPr>
          <a:xfrm>
            <a:off x="1476000" y="3069000"/>
            <a:ext cx="576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2000" b="1" dirty="0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&lt;==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EBB2EF05-C801-4216-AD31-40018AC8372B}"/>
              </a:ext>
            </a:extLst>
          </p:cNvPr>
          <p:cNvSpPr/>
          <p:nvPr/>
        </p:nvSpPr>
        <p:spPr>
          <a:xfrm>
            <a:off x="1476000" y="3357000"/>
            <a:ext cx="576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2000" b="1" dirty="0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&lt;=&gt;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629512F4-BB50-412C-BC19-62C22DC99E03}"/>
              </a:ext>
            </a:extLst>
          </p:cNvPr>
          <p:cNvSpPr/>
          <p:nvPr/>
        </p:nvSpPr>
        <p:spPr>
          <a:xfrm>
            <a:off x="4788000" y="2781000"/>
            <a:ext cx="172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Move Members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4D4C3E7B-4126-464B-9D09-469818364F83}"/>
              </a:ext>
            </a:extLst>
          </p:cNvPr>
          <p:cNvSpPr/>
          <p:nvPr/>
        </p:nvSpPr>
        <p:spPr>
          <a:xfrm>
            <a:off x="4788000" y="3069000"/>
            <a:ext cx="172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Copy Members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B9906D15-76E2-436B-A14D-EE56F418B851}"/>
              </a:ext>
            </a:extLst>
          </p:cNvPr>
          <p:cNvSpPr/>
          <p:nvPr/>
        </p:nvSpPr>
        <p:spPr>
          <a:xfrm>
            <a:off x="4788000" y="3357000"/>
            <a:ext cx="172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Swap Members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7135213E-3D18-48A3-87B8-FE24DD28532D}"/>
              </a:ext>
            </a:extLst>
          </p:cNvPr>
          <p:cNvSpPr/>
          <p:nvPr/>
        </p:nvSpPr>
        <p:spPr>
          <a:xfrm>
            <a:off x="4212000" y="2781000"/>
            <a:ext cx="576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2000" b="1" dirty="0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&lt;&lt;=^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B01511C7-0570-4B60-8594-915595339FD8}"/>
              </a:ext>
            </a:extLst>
          </p:cNvPr>
          <p:cNvSpPr/>
          <p:nvPr/>
        </p:nvSpPr>
        <p:spPr>
          <a:xfrm>
            <a:off x="4212000" y="3069000"/>
            <a:ext cx="576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2000" b="1" dirty="0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&lt;==^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98F1BC49-9E54-4CA1-B86F-0834FD8DB1F9}"/>
              </a:ext>
            </a:extLst>
          </p:cNvPr>
          <p:cNvSpPr/>
          <p:nvPr/>
        </p:nvSpPr>
        <p:spPr>
          <a:xfrm>
            <a:off x="4212000" y="3357000"/>
            <a:ext cx="576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2000" b="1" dirty="0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&lt;=&gt;^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393BE86C-1DA9-4491-8FE5-9277FD7327D9}"/>
              </a:ext>
            </a:extLst>
          </p:cNvPr>
          <p:cNvSpPr/>
          <p:nvPr/>
        </p:nvSpPr>
        <p:spPr>
          <a:xfrm>
            <a:off x="396000" y="2493000"/>
            <a:ext cx="223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Transaction Symbols</a:t>
            </a: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562CEA4B-1124-4566-9FF8-27356E005006}"/>
              </a:ext>
            </a:extLst>
          </p:cNvPr>
          <p:cNvCxnSpPr>
            <a:cxnSpLocks/>
          </p:cNvCxnSpPr>
          <p:nvPr/>
        </p:nvCxnSpPr>
        <p:spPr>
          <a:xfrm>
            <a:off x="396000" y="2709000"/>
            <a:ext cx="849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>
            <a:extLst>
              <a:ext uri="{FF2B5EF4-FFF2-40B4-BE49-F238E27FC236}">
                <a16:creationId xmlns:a16="http://schemas.microsoft.com/office/drawing/2014/main" id="{404D6F9A-AC80-478E-8A96-469F635A0846}"/>
              </a:ext>
            </a:extLst>
          </p:cNvPr>
          <p:cNvSpPr/>
          <p:nvPr/>
        </p:nvSpPr>
        <p:spPr>
          <a:xfrm>
            <a:off x="396000" y="3789000"/>
            <a:ext cx="223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Transaction Prefixes </a:t>
            </a:r>
            <a:r>
              <a:rPr lang="en-US" sz="1200" dirty="0">
                <a:solidFill>
                  <a:schemeClr val="tx1"/>
                </a:solidFill>
              </a:rPr>
              <a:t>(Supported with all Transaction Symbols)</a:t>
            </a: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A2F9330D-3E09-419A-9CD9-63E0FFE57019}"/>
              </a:ext>
            </a:extLst>
          </p:cNvPr>
          <p:cNvCxnSpPr>
            <a:cxnSpLocks/>
          </p:cNvCxnSpPr>
          <p:nvPr/>
        </p:nvCxnSpPr>
        <p:spPr>
          <a:xfrm>
            <a:off x="396000" y="4005000"/>
            <a:ext cx="849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hteck 51">
            <a:extLst>
              <a:ext uri="{FF2B5EF4-FFF2-40B4-BE49-F238E27FC236}">
                <a16:creationId xmlns:a16="http://schemas.microsoft.com/office/drawing/2014/main" id="{CF028108-C974-458B-8714-88B7CED808B9}"/>
              </a:ext>
            </a:extLst>
          </p:cNvPr>
          <p:cNvSpPr/>
          <p:nvPr/>
        </p:nvSpPr>
        <p:spPr>
          <a:xfrm>
            <a:off x="6588000" y="2709000"/>
            <a:ext cx="936000" cy="43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Base variables</a:t>
            </a:r>
          </a:p>
          <a:p>
            <a:r>
              <a:rPr lang="en-US" sz="1000" dirty="0">
                <a:solidFill>
                  <a:schemeClr val="tx1"/>
                </a:solidFill>
              </a:rPr>
              <a:t>stay untouched here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2745ABA7-A96C-4543-9EC8-5A3ECCC6BD67}"/>
              </a:ext>
            </a:extLst>
          </p:cNvPr>
          <p:cNvSpPr/>
          <p:nvPr/>
        </p:nvSpPr>
        <p:spPr>
          <a:xfrm>
            <a:off x="972000" y="4149000"/>
            <a:ext cx="172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AND Prefix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013AB289-B3AD-4B21-82C7-CCE1AE3F95C1}"/>
              </a:ext>
            </a:extLst>
          </p:cNvPr>
          <p:cNvSpPr/>
          <p:nvPr/>
        </p:nvSpPr>
        <p:spPr>
          <a:xfrm>
            <a:off x="972000" y="4437000"/>
            <a:ext cx="172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OR Prefix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86A117CE-8D65-45D6-BE99-E8A59E0658B3}"/>
              </a:ext>
            </a:extLst>
          </p:cNvPr>
          <p:cNvSpPr/>
          <p:nvPr/>
        </p:nvSpPr>
        <p:spPr>
          <a:xfrm>
            <a:off x="972000" y="4725000"/>
            <a:ext cx="172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PLUS Prefix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180BB475-342C-40EF-8BCF-F148A9D1599C}"/>
              </a:ext>
            </a:extLst>
          </p:cNvPr>
          <p:cNvSpPr/>
          <p:nvPr/>
        </p:nvSpPr>
        <p:spPr>
          <a:xfrm>
            <a:off x="396000" y="4149000"/>
            <a:ext cx="576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2000" b="1" dirty="0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&amp;&lt;==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E667EC6D-6DCD-4AB3-B90A-0FCD10A11073}"/>
              </a:ext>
            </a:extLst>
          </p:cNvPr>
          <p:cNvSpPr/>
          <p:nvPr/>
        </p:nvSpPr>
        <p:spPr>
          <a:xfrm>
            <a:off x="396000" y="4437000"/>
            <a:ext cx="576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2000" b="1" dirty="0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|&lt;==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1CC6180C-3F42-43D4-9497-7A1BC9DCCF9C}"/>
              </a:ext>
            </a:extLst>
          </p:cNvPr>
          <p:cNvSpPr/>
          <p:nvPr/>
        </p:nvSpPr>
        <p:spPr>
          <a:xfrm>
            <a:off x="396000" y="4725000"/>
            <a:ext cx="576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2000" b="1" dirty="0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+&lt;==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9E29CA85-1321-4BC7-8736-835DD35D09D4}"/>
              </a:ext>
            </a:extLst>
          </p:cNvPr>
          <p:cNvSpPr/>
          <p:nvPr/>
        </p:nvSpPr>
        <p:spPr>
          <a:xfrm>
            <a:off x="2844000" y="4149000"/>
            <a:ext cx="223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Overwrite data from source variable and table if already existing. Otherwise, ignore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70A49876-1B33-4FB6-BDC4-5277645C4D9D}"/>
              </a:ext>
            </a:extLst>
          </p:cNvPr>
          <p:cNvSpPr/>
          <p:nvPr/>
        </p:nvSpPr>
        <p:spPr>
          <a:xfrm>
            <a:off x="2844000" y="4437000"/>
            <a:ext cx="223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Overwrite data from source variable and table and create new members to write the data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97FE9405-725B-4C55-B9FF-F048A0A8C757}"/>
              </a:ext>
            </a:extLst>
          </p:cNvPr>
          <p:cNvSpPr/>
          <p:nvPr/>
        </p:nvSpPr>
        <p:spPr>
          <a:xfrm>
            <a:off x="396000" y="981000"/>
            <a:ext cx="21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Processing member variables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6C1F77D3-2357-488C-85CF-10825BA03509}"/>
              </a:ext>
            </a:extLst>
          </p:cNvPr>
          <p:cNvSpPr/>
          <p:nvPr/>
        </p:nvSpPr>
        <p:spPr>
          <a:xfrm>
            <a:off x="2844000" y="4725000"/>
            <a:ext cx="223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Do not overwrite data from source variable, but create new members with new data inside</a:t>
            </a:r>
          </a:p>
        </p:txBody>
      </p:sp>
    </p:spTree>
    <p:extLst>
      <p:ext uri="{BB962C8B-B14F-4D97-AF65-F5344CB8AC3E}">
        <p14:creationId xmlns:p14="http://schemas.microsoft.com/office/powerpoint/2010/main" val="2861172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Overview</a:t>
            </a:r>
            <a:br>
              <a:rPr lang="en-US"/>
            </a:b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3B25F4F-FBCF-4C4E-AA15-04F7EA0CB832}"/>
              </a:ext>
            </a:extLst>
          </p:cNvPr>
          <p:cNvSpPr/>
          <p:nvPr/>
        </p:nvSpPr>
        <p:spPr>
          <a:xfrm>
            <a:off x="36000" y="981000"/>
            <a:ext cx="2232000" cy="1728000"/>
          </a:xfrm>
          <a:prstGeom prst="rect">
            <a:avLst/>
          </a:prstGeom>
          <a:solidFill>
            <a:srgbClr val="F0C8F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Control Flow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Branches (if ... else)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Loops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User function definition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Start other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programs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Exceptions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Comparison + selection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Reflective code execution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Misc. control flow functions</a:t>
            </a:r>
          </a:p>
        </p:txBody>
      </p:sp>
      <p:sp>
        <p:nvSpPr>
          <p:cNvPr id="380" name="Rechteck 379">
            <a:extLst>
              <a:ext uri="{FF2B5EF4-FFF2-40B4-BE49-F238E27FC236}">
                <a16:creationId xmlns:a16="http://schemas.microsoft.com/office/drawing/2014/main" id="{566E23E7-F9CA-4744-B890-4CDCF09827FC}"/>
              </a:ext>
            </a:extLst>
          </p:cNvPr>
          <p:cNvSpPr/>
          <p:nvPr/>
        </p:nvSpPr>
        <p:spPr>
          <a:xfrm>
            <a:off x="36000" y="2781000"/>
            <a:ext cx="2232000" cy="129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Input / Output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Standard text I/O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 echo, input, ..)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Console special effects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 clear screen, cursor positions,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colors)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Inspection and debugging</a:t>
            </a:r>
          </a:p>
        </p:txBody>
      </p:sp>
      <p:sp>
        <p:nvSpPr>
          <p:cNvPr id="382" name="Rechteck 381">
            <a:extLst>
              <a:ext uri="{FF2B5EF4-FFF2-40B4-BE49-F238E27FC236}">
                <a16:creationId xmlns:a16="http://schemas.microsoft.com/office/drawing/2014/main" id="{2715AA32-8EAF-45C8-BE31-703315685336}"/>
              </a:ext>
            </a:extLst>
          </p:cNvPr>
          <p:cNvSpPr/>
          <p:nvPr/>
        </p:nvSpPr>
        <p:spPr>
          <a:xfrm>
            <a:off x="36000" y="4149000"/>
            <a:ext cx="2232000" cy="122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Type Conversion &amp; Format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literal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numeral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parameter set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date, time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advanced functions (e.g. best type)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excel support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4" name="Rechteck 383">
            <a:extLst>
              <a:ext uri="{FF2B5EF4-FFF2-40B4-BE49-F238E27FC236}">
                <a16:creationId xmlns:a16="http://schemas.microsoft.com/office/drawing/2014/main" id="{AD1C4384-F554-4025-9591-3A94928D4694}"/>
              </a:ext>
            </a:extLst>
          </p:cNvPr>
          <p:cNvSpPr/>
          <p:nvPr/>
        </p:nvSpPr>
        <p:spPr>
          <a:xfrm>
            <a:off x="2340000" y="981000"/>
            <a:ext cx="2232000" cy="14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Mathematics &amp; Statistics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Basic functions (e.g. abs)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Transcendental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Series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Matrix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Statistics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Conditional combination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Finance and business functions</a:t>
            </a:r>
          </a:p>
        </p:txBody>
      </p:sp>
      <p:sp>
        <p:nvSpPr>
          <p:cNvPr id="385" name="Rechteck 384">
            <a:extLst>
              <a:ext uri="{FF2B5EF4-FFF2-40B4-BE49-F238E27FC236}">
                <a16:creationId xmlns:a16="http://schemas.microsoft.com/office/drawing/2014/main" id="{EC8EBD0E-614A-41CA-B43C-08F197604B8B}"/>
              </a:ext>
            </a:extLst>
          </p:cNvPr>
          <p:cNvSpPr/>
          <p:nvPr/>
        </p:nvSpPr>
        <p:spPr>
          <a:xfrm>
            <a:off x="2340000" y="2493000"/>
            <a:ext cx="2232000" cy="100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String Functions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String search and extraction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Character coding, decoding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Miscellaneous functions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 random strings)</a:t>
            </a:r>
          </a:p>
        </p:txBody>
      </p:sp>
      <p:sp>
        <p:nvSpPr>
          <p:cNvPr id="419" name="Rechteck 418">
            <a:extLst>
              <a:ext uri="{FF2B5EF4-FFF2-40B4-BE49-F238E27FC236}">
                <a16:creationId xmlns:a16="http://schemas.microsoft.com/office/drawing/2014/main" id="{410563D6-851F-43B6-85E5-39C51DBE734E}"/>
              </a:ext>
            </a:extLst>
          </p:cNvPr>
          <p:cNvSpPr/>
          <p:nvPr/>
        </p:nvSpPr>
        <p:spPr>
          <a:xfrm>
            <a:off x="2340000" y="3573000"/>
            <a:ext cx="2232000" cy="100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Date and Time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Date functions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 weekday from date)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Time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Stopwatch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Sleep and wait functions</a:t>
            </a:r>
          </a:p>
        </p:txBody>
      </p:sp>
      <p:sp>
        <p:nvSpPr>
          <p:cNvPr id="420" name="Rechteck 419">
            <a:extLst>
              <a:ext uri="{FF2B5EF4-FFF2-40B4-BE49-F238E27FC236}">
                <a16:creationId xmlns:a16="http://schemas.microsoft.com/office/drawing/2014/main" id="{00A816FA-9898-44C1-9E25-33A6764929DF}"/>
              </a:ext>
            </a:extLst>
          </p:cNvPr>
          <p:cNvSpPr/>
          <p:nvPr/>
        </p:nvSpPr>
        <p:spPr>
          <a:xfrm>
            <a:off x="2340000" y="4653000"/>
            <a:ext cx="2232000" cy="7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Parameter Set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Parameter set search &amp; extraction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Matrix manipulations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 transpose)</a:t>
            </a:r>
          </a:p>
        </p:txBody>
      </p:sp>
      <p:sp>
        <p:nvSpPr>
          <p:cNvPr id="421" name="Rechteck 420">
            <a:extLst>
              <a:ext uri="{FF2B5EF4-FFF2-40B4-BE49-F238E27FC236}">
                <a16:creationId xmlns:a16="http://schemas.microsoft.com/office/drawing/2014/main" id="{8C66F0B6-5B68-44DA-A605-A3883BE0ACEF}"/>
              </a:ext>
            </a:extLst>
          </p:cNvPr>
          <p:cNvSpPr/>
          <p:nvPr/>
        </p:nvSpPr>
        <p:spPr>
          <a:xfrm>
            <a:off x="4644000" y="981000"/>
            <a:ext cx="2232000" cy="122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Table Functions - Basics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Create and delete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Access table information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Access table contents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Load / save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Input / output with tables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 listing tables, menus)</a:t>
            </a:r>
          </a:p>
        </p:txBody>
      </p:sp>
      <p:sp>
        <p:nvSpPr>
          <p:cNvPr id="422" name="Rechteck 421">
            <a:extLst>
              <a:ext uri="{FF2B5EF4-FFF2-40B4-BE49-F238E27FC236}">
                <a16:creationId xmlns:a16="http://schemas.microsoft.com/office/drawing/2014/main" id="{88E43557-5919-4BC9-B344-BBF82C0014A9}"/>
              </a:ext>
            </a:extLst>
          </p:cNvPr>
          <p:cNvSpPr/>
          <p:nvPr/>
        </p:nvSpPr>
        <p:spPr>
          <a:xfrm>
            <a:off x="4644000" y="2277000"/>
            <a:ext cx="2232000" cy="122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Table Functions - Processing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Check and process headers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Search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Process table columns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Process table rows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Process table contents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Rename, copy and split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3" name="Rechteck 422">
            <a:extLst>
              <a:ext uri="{FF2B5EF4-FFF2-40B4-BE49-F238E27FC236}">
                <a16:creationId xmlns:a16="http://schemas.microsoft.com/office/drawing/2014/main" id="{C0DC8E5A-B1F0-4A2C-B66C-604E4568E713}"/>
              </a:ext>
            </a:extLst>
          </p:cNvPr>
          <p:cNvSpPr/>
          <p:nvPr/>
        </p:nvSpPr>
        <p:spPr>
          <a:xfrm>
            <a:off x="4644000" y="3573000"/>
            <a:ext cx="2232000" cy="100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Table Functions - Advanced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Check and compare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Look up from other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Pivoting and consolidating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Combining multiple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Exploring and extracting tables</a:t>
            </a:r>
          </a:p>
        </p:txBody>
      </p:sp>
      <p:sp>
        <p:nvSpPr>
          <p:cNvPr id="424" name="Rechteck 423">
            <a:extLst>
              <a:ext uri="{FF2B5EF4-FFF2-40B4-BE49-F238E27FC236}">
                <a16:creationId xmlns:a16="http://schemas.microsoft.com/office/drawing/2014/main" id="{CA30B6CA-DB3C-403A-85E5-82A8DC5DA1C0}"/>
              </a:ext>
            </a:extLst>
          </p:cNvPr>
          <p:cNvSpPr/>
          <p:nvPr/>
        </p:nvSpPr>
        <p:spPr>
          <a:xfrm>
            <a:off x="4644000" y="4653000"/>
            <a:ext cx="2232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Formatting &amp; Styling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Define colors to use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Format tables, rows, columns, cells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Translating to file format to save</a:t>
            </a:r>
          </a:p>
        </p:txBody>
      </p:sp>
      <p:sp>
        <p:nvSpPr>
          <p:cNvPr id="425" name="Rechteck 424">
            <a:extLst>
              <a:ext uri="{FF2B5EF4-FFF2-40B4-BE49-F238E27FC236}">
                <a16:creationId xmlns:a16="http://schemas.microsoft.com/office/drawing/2014/main" id="{FD78D88E-B925-4B6C-B1D2-02CDC487C87F}"/>
              </a:ext>
            </a:extLst>
          </p:cNvPr>
          <p:cNvSpPr/>
          <p:nvPr/>
        </p:nvSpPr>
        <p:spPr>
          <a:xfrm>
            <a:off x="6948000" y="981000"/>
            <a:ext cx="2232000" cy="122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Variables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Basics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Arrays and structures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Loading and saving variables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(JSON format)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Variable references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Resident attribute functions</a:t>
            </a:r>
          </a:p>
        </p:txBody>
      </p:sp>
      <p:sp>
        <p:nvSpPr>
          <p:cNvPr id="426" name="Rechteck 425">
            <a:extLst>
              <a:ext uri="{FF2B5EF4-FFF2-40B4-BE49-F238E27FC236}">
                <a16:creationId xmlns:a16="http://schemas.microsoft.com/office/drawing/2014/main" id="{C4F78FB8-0471-454E-BCE6-090533527454}"/>
              </a:ext>
            </a:extLst>
          </p:cNvPr>
          <p:cNvSpPr/>
          <p:nvPr/>
        </p:nvSpPr>
        <p:spPr>
          <a:xfrm>
            <a:off x="6948000" y="2277000"/>
            <a:ext cx="2232000" cy="12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Directory &amp; File System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Basics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Listing &amp; searching directories, files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Manipulating directors, files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(copy, rename, delete, sym. links)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File compression and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decompression</a:t>
            </a:r>
          </a:p>
        </p:txBody>
      </p:sp>
      <p:sp>
        <p:nvSpPr>
          <p:cNvPr id="427" name="Rechteck 426">
            <a:extLst>
              <a:ext uri="{FF2B5EF4-FFF2-40B4-BE49-F238E27FC236}">
                <a16:creationId xmlns:a16="http://schemas.microsoft.com/office/drawing/2014/main" id="{BD0E58F2-F6F8-4475-A960-140F76E8DDDF}"/>
              </a:ext>
            </a:extLst>
          </p:cNvPr>
          <p:cNvSpPr/>
          <p:nvPr/>
        </p:nvSpPr>
        <p:spPr>
          <a:xfrm>
            <a:off x="6948000" y="3573000"/>
            <a:ext cx="2232000" cy="100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System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Execute system commands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Set / get locale info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Licensing</a:t>
            </a:r>
          </a:p>
        </p:txBody>
      </p:sp>
      <p:sp>
        <p:nvSpPr>
          <p:cNvPr id="428" name="Rechteck 427">
            <a:extLst>
              <a:ext uri="{FF2B5EF4-FFF2-40B4-BE49-F238E27FC236}">
                <a16:creationId xmlns:a16="http://schemas.microsoft.com/office/drawing/2014/main" id="{8FC7A6AA-ECC5-40C9-92E7-3E158C71FE5E}"/>
              </a:ext>
            </a:extLst>
          </p:cNvPr>
          <p:cNvSpPr/>
          <p:nvPr/>
        </p:nvSpPr>
        <p:spPr>
          <a:xfrm>
            <a:off x="6948000" y="4653000"/>
            <a:ext cx="2232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Help &amp; Support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help – local assistance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search and access online docs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view tables with browsers or tools</a:t>
            </a:r>
          </a:p>
        </p:txBody>
      </p:sp>
    </p:spTree>
    <p:extLst>
      <p:ext uri="{BB962C8B-B14F-4D97-AF65-F5344CB8AC3E}">
        <p14:creationId xmlns:p14="http://schemas.microsoft.com/office/powerpoint/2010/main" val="1949928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Overview</a:t>
            </a:r>
            <a:br>
              <a:rPr lang="en-US"/>
            </a:b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FE1916B-A96F-45A4-B2DB-3A890EED082D}"/>
              </a:ext>
            </a:extLst>
          </p:cNvPr>
          <p:cNvSpPr/>
          <p:nvPr/>
        </p:nvSpPr>
        <p:spPr>
          <a:xfrm>
            <a:off x="36000" y="981000"/>
            <a:ext cx="2232000" cy="1440000"/>
          </a:xfrm>
          <a:prstGeom prst="rect">
            <a:avLst/>
          </a:prstGeom>
          <a:solidFill>
            <a:srgbClr val="F0C8F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Control Flow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Branches (if ... else)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Loops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User function definition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 err="1">
                <a:solidFill>
                  <a:schemeClr val="tx1"/>
                </a:solidFill>
              </a:rPr>
              <a:t>Lauch</a:t>
            </a:r>
            <a:r>
              <a:rPr lang="en-US" sz="1000" dirty="0">
                <a:solidFill>
                  <a:schemeClr val="tx1"/>
                </a:solidFill>
              </a:rPr>
              <a:t> other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programs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Exception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Comparison + selection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Code execution functions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02C29BE-EAFB-43C6-9803-85E7D0311EC4}"/>
              </a:ext>
            </a:extLst>
          </p:cNvPr>
          <p:cNvSpPr/>
          <p:nvPr/>
        </p:nvSpPr>
        <p:spPr>
          <a:xfrm>
            <a:off x="36000" y="2493000"/>
            <a:ext cx="2232000" cy="79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 err="1">
                <a:solidFill>
                  <a:schemeClr val="tx1"/>
                </a:solidFill>
              </a:rPr>
              <a:t>Consle</a:t>
            </a:r>
            <a:r>
              <a:rPr lang="en-US" sz="1200" b="1" dirty="0">
                <a:solidFill>
                  <a:schemeClr val="tx1"/>
                </a:solidFill>
              </a:rPr>
              <a:t> I/O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Standard text I/O  (echo, input, ...)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Console special effects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Inspection and debugging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B45363B-C0D0-4599-967D-C0BE8673F1EA}"/>
              </a:ext>
            </a:extLst>
          </p:cNvPr>
          <p:cNvSpPr/>
          <p:nvPr/>
        </p:nvSpPr>
        <p:spPr>
          <a:xfrm>
            <a:off x="36000" y="3357000"/>
            <a:ext cx="2232000" cy="129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Type Conversion. Formatting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literal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numeral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parameter set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date, time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advanced functions (e.g. best type)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excel support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BBB3F0D-3297-4955-B5EA-A06F99C1D8A3}"/>
              </a:ext>
            </a:extLst>
          </p:cNvPr>
          <p:cNvSpPr/>
          <p:nvPr/>
        </p:nvSpPr>
        <p:spPr>
          <a:xfrm>
            <a:off x="2340000" y="981000"/>
            <a:ext cx="2232000" cy="136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Mathematics &amp; Statistics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Basic functions (e.g. abs)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Transcendental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Series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Matrix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Statistics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Conditional combination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Finance and business functions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8D52D5E-256A-4717-8AE1-F0595B76F937}"/>
              </a:ext>
            </a:extLst>
          </p:cNvPr>
          <p:cNvSpPr/>
          <p:nvPr/>
        </p:nvSpPr>
        <p:spPr>
          <a:xfrm>
            <a:off x="2340000" y="2421000"/>
            <a:ext cx="2232000" cy="7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String Functions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String search and extraction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Character encoding and decoding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Miscellaneous string functions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3CC33A6-6945-45DB-A371-67D1C2D5FAF9}"/>
              </a:ext>
            </a:extLst>
          </p:cNvPr>
          <p:cNvSpPr/>
          <p:nvPr/>
        </p:nvSpPr>
        <p:spPr>
          <a:xfrm>
            <a:off x="2340000" y="3213000"/>
            <a:ext cx="2232000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Date and Time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Date and rescheduling functions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Time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Stopwatch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Sleep and wait functions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6D7E4C6-25B6-4558-9727-E5D9F523B3BA}"/>
              </a:ext>
            </a:extLst>
          </p:cNvPr>
          <p:cNvSpPr/>
          <p:nvPr/>
        </p:nvSpPr>
        <p:spPr>
          <a:xfrm>
            <a:off x="2340000" y="4221000"/>
            <a:ext cx="2232000" cy="43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Parameter Set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Set search &amp; extraction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4D45550-7F32-4714-A5D6-1B6484C1B68A}"/>
              </a:ext>
            </a:extLst>
          </p:cNvPr>
          <p:cNvSpPr/>
          <p:nvPr/>
        </p:nvSpPr>
        <p:spPr>
          <a:xfrm>
            <a:off x="4644000" y="981000"/>
            <a:ext cx="2232000" cy="237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Table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Loading and saving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Console I/O with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Creating, writing, reading, deleting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Accessing table information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Searching and exploring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Control flow functions for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Processing tables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(Headers, columns, rows, cells,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 pivoting, consolidating, etc.)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Multi-table integration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(Comparing, validating, lookups,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 combining multiple tables)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Formatting and styling tables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(Making the final touch)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FC6242F2-1362-4166-9177-6B08BB4D8874}"/>
              </a:ext>
            </a:extLst>
          </p:cNvPr>
          <p:cNvSpPr/>
          <p:nvPr/>
        </p:nvSpPr>
        <p:spPr>
          <a:xfrm>
            <a:off x="4644000" y="3429000"/>
            <a:ext cx="2232000" cy="122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Variables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Basic variables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Arrays and structures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Loading and saving variables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Variable references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Resident attributes functions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3229E2CC-5971-4446-8F15-1BC04250557A}"/>
              </a:ext>
            </a:extLst>
          </p:cNvPr>
          <p:cNvSpPr/>
          <p:nvPr/>
        </p:nvSpPr>
        <p:spPr>
          <a:xfrm>
            <a:off x="6948000" y="981000"/>
            <a:ext cx="2232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Directory &amp; File System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Basics directory and file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Listing &amp; searching directories, files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Manipulating directories, files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(copy, rename, delete,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symolic</a:t>
            </a:r>
            <a:r>
              <a:rPr lang="en-US" sz="1000" dirty="0">
                <a:solidFill>
                  <a:schemeClr val="tx1"/>
                </a:solidFill>
              </a:rPr>
              <a:t> links)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File compression &amp; decompression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B241ADF3-C154-4DFE-9485-79E26D04FEA4}"/>
              </a:ext>
            </a:extLst>
          </p:cNvPr>
          <p:cNvSpPr/>
          <p:nvPr/>
        </p:nvSpPr>
        <p:spPr>
          <a:xfrm>
            <a:off x="6931680" y="2349000"/>
            <a:ext cx="223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System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Execute system commands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Set / get locale info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Licensing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F9F0305-B84F-45BF-805A-5963757D46A7}"/>
              </a:ext>
            </a:extLst>
          </p:cNvPr>
          <p:cNvSpPr/>
          <p:nvPr/>
        </p:nvSpPr>
        <p:spPr>
          <a:xfrm>
            <a:off x="6948000" y="3213000"/>
            <a:ext cx="2232000" cy="144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Help &amp; Support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help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docs, docs search (on-line docs)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view, view reset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list / explain / dump functions</a:t>
            </a:r>
          </a:p>
        </p:txBody>
      </p:sp>
    </p:spTree>
    <p:extLst>
      <p:ext uri="{BB962C8B-B14F-4D97-AF65-F5344CB8AC3E}">
        <p14:creationId xmlns:p14="http://schemas.microsoft.com/office/powerpoint/2010/main" val="1644476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EF1E25C-D400-47B7-8D16-E799804253F8}"/>
              </a:ext>
            </a:extLst>
          </p:cNvPr>
          <p:cNvSpPr/>
          <p:nvPr/>
        </p:nvSpPr>
        <p:spPr>
          <a:xfrm>
            <a:off x="7740000" y="1485000"/>
            <a:ext cx="432000" cy="2592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Model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1959789C-3AA8-4621-870C-C4186A695475}"/>
              </a:ext>
            </a:extLst>
          </p:cNvPr>
          <p:cNvSpPr/>
          <p:nvPr/>
        </p:nvSpPr>
        <p:spPr>
          <a:xfrm>
            <a:off x="108000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Import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65508B22-62D4-4E93-A7D5-ACC220B288BD}"/>
              </a:ext>
            </a:extLst>
          </p:cNvPr>
          <p:cNvSpPr/>
          <p:nvPr/>
        </p:nvSpPr>
        <p:spPr>
          <a:xfrm>
            <a:off x="2412000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Validate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41BE7FC3-4D78-4A8E-AC86-835F899C0317}"/>
              </a:ext>
            </a:extLst>
          </p:cNvPr>
          <p:cNvSpPr/>
          <p:nvPr/>
        </p:nvSpPr>
        <p:spPr>
          <a:xfrm>
            <a:off x="5868000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Analyze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A37036A2-33A2-4FCC-A165-353B80536C8E}"/>
              </a:ext>
            </a:extLst>
          </p:cNvPr>
          <p:cNvSpPr/>
          <p:nvPr/>
        </p:nvSpPr>
        <p:spPr>
          <a:xfrm>
            <a:off x="8172000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Export</a:t>
            </a:r>
          </a:p>
        </p:txBody>
      </p:sp>
      <p:sp>
        <p:nvSpPr>
          <p:cNvPr id="53" name="Gleichschenkliges Dreieck 52">
            <a:extLst>
              <a:ext uri="{FF2B5EF4-FFF2-40B4-BE49-F238E27FC236}">
                <a16:creationId xmlns:a16="http://schemas.microsoft.com/office/drawing/2014/main" id="{A31F3178-FEA1-4F70-8EAA-D2607B88C63F}"/>
              </a:ext>
            </a:extLst>
          </p:cNvPr>
          <p:cNvSpPr/>
          <p:nvPr/>
        </p:nvSpPr>
        <p:spPr>
          <a:xfrm rot="5400000">
            <a:off x="1044000" y="2349000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54" name="Gleichschenkliges Dreieck 53">
            <a:extLst>
              <a:ext uri="{FF2B5EF4-FFF2-40B4-BE49-F238E27FC236}">
                <a16:creationId xmlns:a16="http://schemas.microsoft.com/office/drawing/2014/main" id="{C8FE2F6E-FD59-40AE-B004-459C9F069D17}"/>
              </a:ext>
            </a:extLst>
          </p:cNvPr>
          <p:cNvSpPr/>
          <p:nvPr/>
        </p:nvSpPr>
        <p:spPr>
          <a:xfrm rot="5400000">
            <a:off x="5626817" y="23490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55" name="Gleichschenkliges Dreieck 54">
            <a:extLst>
              <a:ext uri="{FF2B5EF4-FFF2-40B4-BE49-F238E27FC236}">
                <a16:creationId xmlns:a16="http://schemas.microsoft.com/office/drawing/2014/main" id="{6252B87B-96D1-4142-B049-93659EC52377}"/>
              </a:ext>
            </a:extLst>
          </p:cNvPr>
          <p:cNvSpPr/>
          <p:nvPr/>
        </p:nvSpPr>
        <p:spPr>
          <a:xfrm rot="5400000">
            <a:off x="7956000" y="23490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70ED3584-9528-4C9C-ABA1-C487305D631F}"/>
              </a:ext>
            </a:extLst>
          </p:cNvPr>
          <p:cNvCxnSpPr>
            <a:cxnSpLocks/>
          </p:cNvCxnSpPr>
          <p:nvPr/>
        </p:nvCxnSpPr>
        <p:spPr>
          <a:xfrm>
            <a:off x="108000" y="2133000"/>
            <a:ext cx="8928000" cy="0"/>
          </a:xfrm>
          <a:prstGeom prst="straightConnector1">
            <a:avLst/>
          </a:prstGeom>
          <a:ln w="28575">
            <a:solidFill>
              <a:srgbClr val="3366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>
            <a:extLst>
              <a:ext uri="{FF2B5EF4-FFF2-40B4-BE49-F238E27FC236}">
                <a16:creationId xmlns:a16="http://schemas.microsoft.com/office/drawing/2014/main" id="{91A89384-0D8F-4548-A592-8D9BE7D76F75}"/>
              </a:ext>
            </a:extLst>
          </p:cNvPr>
          <p:cNvSpPr/>
          <p:nvPr/>
        </p:nvSpPr>
        <p:spPr>
          <a:xfrm>
            <a:off x="1260000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Clean</a:t>
            </a:r>
          </a:p>
        </p:txBody>
      </p:sp>
      <p:sp>
        <p:nvSpPr>
          <p:cNvPr id="60" name="Gleichschenkliges Dreieck 59">
            <a:extLst>
              <a:ext uri="{FF2B5EF4-FFF2-40B4-BE49-F238E27FC236}">
                <a16:creationId xmlns:a16="http://schemas.microsoft.com/office/drawing/2014/main" id="{5E1FEF67-ABC5-4373-BA4A-475B216AEB5E}"/>
              </a:ext>
            </a:extLst>
          </p:cNvPr>
          <p:cNvSpPr/>
          <p:nvPr/>
        </p:nvSpPr>
        <p:spPr>
          <a:xfrm rot="5400000">
            <a:off x="2196000" y="23490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436B3845-45B6-4226-BE7D-5E304EF34972}"/>
              </a:ext>
            </a:extLst>
          </p:cNvPr>
          <p:cNvSpPr/>
          <p:nvPr/>
        </p:nvSpPr>
        <p:spPr>
          <a:xfrm>
            <a:off x="4716000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Augment</a:t>
            </a:r>
          </a:p>
        </p:txBody>
      </p:sp>
      <p:sp>
        <p:nvSpPr>
          <p:cNvPr id="67" name="Gleichschenkliges Dreieck 66">
            <a:extLst>
              <a:ext uri="{FF2B5EF4-FFF2-40B4-BE49-F238E27FC236}">
                <a16:creationId xmlns:a16="http://schemas.microsoft.com/office/drawing/2014/main" id="{F3EC9EF4-6CB5-4C11-AFB0-452BDEDD18F6}"/>
              </a:ext>
            </a:extLst>
          </p:cNvPr>
          <p:cNvSpPr/>
          <p:nvPr/>
        </p:nvSpPr>
        <p:spPr>
          <a:xfrm rot="5400000">
            <a:off x="3348000" y="23490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3" name="Gleichschenkliges Dreieck 72">
            <a:extLst>
              <a:ext uri="{FF2B5EF4-FFF2-40B4-BE49-F238E27FC236}">
                <a16:creationId xmlns:a16="http://schemas.microsoft.com/office/drawing/2014/main" id="{4FE538E4-2B59-4685-8B61-0302D91138DD}"/>
              </a:ext>
            </a:extLst>
          </p:cNvPr>
          <p:cNvSpPr/>
          <p:nvPr/>
        </p:nvSpPr>
        <p:spPr>
          <a:xfrm rot="5400000">
            <a:off x="4500000" y="2349000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43470660-8E3F-4972-A23E-69FFDCA836E0}"/>
              </a:ext>
            </a:extLst>
          </p:cNvPr>
          <p:cNvSpPr/>
          <p:nvPr/>
        </p:nvSpPr>
        <p:spPr>
          <a:xfrm>
            <a:off x="3564000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Merge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8A1259D6-7AD0-4AE4-BB23-5E2197EBB878}"/>
              </a:ext>
            </a:extLst>
          </p:cNvPr>
          <p:cNvSpPr/>
          <p:nvPr/>
        </p:nvSpPr>
        <p:spPr>
          <a:xfrm>
            <a:off x="7020000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Format</a:t>
            </a:r>
          </a:p>
        </p:txBody>
      </p:sp>
      <p:sp>
        <p:nvSpPr>
          <p:cNvPr id="76" name="Gleichschenkliges Dreieck 75">
            <a:extLst>
              <a:ext uri="{FF2B5EF4-FFF2-40B4-BE49-F238E27FC236}">
                <a16:creationId xmlns:a16="http://schemas.microsoft.com/office/drawing/2014/main" id="{A8DB7720-CE66-4AE5-B6C0-B2EBAA908473}"/>
              </a:ext>
            </a:extLst>
          </p:cNvPr>
          <p:cNvSpPr/>
          <p:nvPr/>
        </p:nvSpPr>
        <p:spPr>
          <a:xfrm rot="5400000">
            <a:off x="6778817" y="23490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BCA76AD-70CA-40EE-8E7A-5316D0243104}"/>
              </a:ext>
            </a:extLst>
          </p:cNvPr>
          <p:cNvSpPr/>
          <p:nvPr/>
        </p:nvSpPr>
        <p:spPr>
          <a:xfrm>
            <a:off x="108000" y="2781000"/>
            <a:ext cx="864000" cy="136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Search and Identify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files to import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Download contents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from web pages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Initiate database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exports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Load data from files: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Excel, CSV,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HTML, XML,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JSON, ZIP, TXT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06074B2B-89F4-4DAA-A8F9-0AE1ECDBE1B4}"/>
              </a:ext>
            </a:extLst>
          </p:cNvPr>
          <p:cNvSpPr/>
          <p:nvPr/>
        </p:nvSpPr>
        <p:spPr>
          <a:xfrm>
            <a:off x="2412000" y="2781000"/>
            <a:ext cx="864000" cy="136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Identify relevant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data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Harmonize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terminologies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Resolve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inconsistencies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Fill missing data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Eliminate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duplications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4C0A20BC-BD5B-4160-A549-9EF41C86469D}"/>
              </a:ext>
            </a:extLst>
          </p:cNvPr>
          <p:cNvSpPr/>
          <p:nvPr/>
        </p:nvSpPr>
        <p:spPr>
          <a:xfrm>
            <a:off x="1260000" y="2781000"/>
            <a:ext cx="864000" cy="136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Clean syntax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Check and 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align headers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and structure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Explore and 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extract sub-tables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Filter out data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not needed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Align number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formats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995570BA-35A2-432E-9996-2A3554605267}"/>
              </a:ext>
            </a:extLst>
          </p:cNvPr>
          <p:cNvSpPr/>
          <p:nvPr/>
        </p:nvSpPr>
        <p:spPr>
          <a:xfrm>
            <a:off x="3564000" y="2781000"/>
            <a:ext cx="864000" cy="136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Merge 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multiple tables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Consolidate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individual tables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Compare tables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Identify commonalities 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in multiple tables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Eliminate redundancies</a:t>
            </a: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D0FCDBB6-9C96-4B00-BC61-5843BDBD06B3}"/>
              </a:ext>
            </a:extLst>
          </p:cNvPr>
          <p:cNvSpPr/>
          <p:nvPr/>
        </p:nvSpPr>
        <p:spPr>
          <a:xfrm>
            <a:off x="4737634" y="2781000"/>
            <a:ext cx="864000" cy="136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Retrieve data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from lookup tables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Add new calculated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fields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Enrich the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information value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98D2A44D-3F76-4FCB-8100-D6E3BC3257C7}"/>
              </a:ext>
            </a:extLst>
          </p:cNvPr>
          <p:cNvSpPr/>
          <p:nvPr/>
        </p:nvSpPr>
        <p:spPr>
          <a:xfrm>
            <a:off x="5868000" y="2781000"/>
            <a:ext cx="864000" cy="136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Analyze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Calculate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Pivots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Sort contents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Develop time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schedules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Do statistics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Align results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EF199C2A-5543-45D5-A443-D813479DD658}"/>
              </a:ext>
            </a:extLst>
          </p:cNvPr>
          <p:cNvSpPr/>
          <p:nvPr/>
        </p:nvSpPr>
        <p:spPr>
          <a:xfrm>
            <a:off x="7020000" y="2781000"/>
            <a:ext cx="864000" cy="136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Sort and arrange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rows and columns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Format numbers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Add style,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formats and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colors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351C833B-3397-43A3-84F1-3571C4FBD7D2}"/>
              </a:ext>
            </a:extLst>
          </p:cNvPr>
          <p:cNvSpPr/>
          <p:nvPr/>
        </p:nvSpPr>
        <p:spPr>
          <a:xfrm>
            <a:off x="8172000" y="2781000"/>
            <a:ext cx="864000" cy="136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Save data to files: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Excel, CSV,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HTML, XML,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JSON, ZIP, TXT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Initiate database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imports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Trigger other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SW that data is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available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FF9C4564-CDFB-4920-8794-8A0194E904D1}"/>
              </a:ext>
            </a:extLst>
          </p:cNvPr>
          <p:cNvGrpSpPr/>
          <p:nvPr/>
        </p:nvGrpSpPr>
        <p:grpSpPr>
          <a:xfrm>
            <a:off x="7740000" y="1644240"/>
            <a:ext cx="431444" cy="576000"/>
            <a:chOff x="7789696" y="1644240"/>
            <a:chExt cx="431444" cy="576000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9DEBF4C-CC28-40BA-A33C-901310A9C956}"/>
                </a:ext>
              </a:extLst>
            </p:cNvPr>
            <p:cNvSpPr/>
            <p:nvPr/>
          </p:nvSpPr>
          <p:spPr>
            <a:xfrm>
              <a:off x="7815420" y="1814520"/>
              <a:ext cx="360000" cy="360000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pic>
          <p:nvPicPr>
            <p:cNvPr id="58" name="Grafik 57">
              <a:extLst>
                <a:ext uri="{FF2B5EF4-FFF2-40B4-BE49-F238E27FC236}">
                  <a16:creationId xmlns:a16="http://schemas.microsoft.com/office/drawing/2014/main" id="{B16338E6-73EE-471D-8497-7214B8140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789696" y="1644240"/>
              <a:ext cx="431444" cy="576000"/>
            </a:xfrm>
            <a:prstGeom prst="rect">
              <a:avLst/>
            </a:prstGeom>
          </p:spPr>
        </p:pic>
      </p:grpSp>
      <p:sp>
        <p:nvSpPr>
          <p:cNvPr id="31" name="Rechteck 30">
            <a:extLst>
              <a:ext uri="{FF2B5EF4-FFF2-40B4-BE49-F238E27FC236}">
                <a16:creationId xmlns:a16="http://schemas.microsoft.com/office/drawing/2014/main" id="{30F74EE0-149B-4BA3-B080-27885A883204}"/>
              </a:ext>
            </a:extLst>
          </p:cNvPr>
          <p:cNvSpPr/>
          <p:nvPr/>
        </p:nvSpPr>
        <p:spPr>
          <a:xfrm>
            <a:off x="108000" y="1917000"/>
            <a:ext cx="216000" cy="2160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61CDD45E-4FE8-4066-91D0-2C183A905726}"/>
              </a:ext>
            </a:extLst>
          </p:cNvPr>
          <p:cNvSpPr/>
          <p:nvPr/>
        </p:nvSpPr>
        <p:spPr>
          <a:xfrm>
            <a:off x="1260000" y="1917000"/>
            <a:ext cx="216000" cy="2160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81EA0B9-CEB8-4F07-9B28-2252FE4DBAE2}"/>
              </a:ext>
            </a:extLst>
          </p:cNvPr>
          <p:cNvSpPr/>
          <p:nvPr/>
        </p:nvSpPr>
        <p:spPr>
          <a:xfrm>
            <a:off x="2412000" y="1917000"/>
            <a:ext cx="216000" cy="2160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5D0B4DBB-7692-4801-9109-B66F435C0896}"/>
              </a:ext>
            </a:extLst>
          </p:cNvPr>
          <p:cNvSpPr/>
          <p:nvPr/>
        </p:nvSpPr>
        <p:spPr>
          <a:xfrm>
            <a:off x="3564000" y="1917000"/>
            <a:ext cx="216000" cy="2160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F9DF5D53-B42B-4F76-8FB9-BC99DB111291}"/>
              </a:ext>
            </a:extLst>
          </p:cNvPr>
          <p:cNvSpPr/>
          <p:nvPr/>
        </p:nvSpPr>
        <p:spPr>
          <a:xfrm>
            <a:off x="4716000" y="1917000"/>
            <a:ext cx="216000" cy="2160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4B18FC4-0886-4DC5-844F-F1263FF7FCED}"/>
              </a:ext>
            </a:extLst>
          </p:cNvPr>
          <p:cNvSpPr/>
          <p:nvPr/>
        </p:nvSpPr>
        <p:spPr>
          <a:xfrm>
            <a:off x="5868000" y="1917000"/>
            <a:ext cx="216000" cy="2160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2BFD6B6D-B577-4D1B-9021-B5FE5143B9EB}"/>
              </a:ext>
            </a:extLst>
          </p:cNvPr>
          <p:cNvSpPr/>
          <p:nvPr/>
        </p:nvSpPr>
        <p:spPr>
          <a:xfrm>
            <a:off x="7020000" y="1917000"/>
            <a:ext cx="216000" cy="2160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20ACDF6D-68F2-4BFB-8896-C0E5E12ED295}"/>
              </a:ext>
            </a:extLst>
          </p:cNvPr>
          <p:cNvSpPr/>
          <p:nvPr/>
        </p:nvSpPr>
        <p:spPr>
          <a:xfrm>
            <a:off x="8172000" y="1917000"/>
            <a:ext cx="216000" cy="2160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07380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hteck 65">
            <a:extLst>
              <a:ext uri="{FF2B5EF4-FFF2-40B4-BE49-F238E27FC236}">
                <a16:creationId xmlns:a16="http://schemas.microsoft.com/office/drawing/2014/main" id="{D7C282CA-03E0-432E-90D2-46A21ADDEB6B}"/>
              </a:ext>
            </a:extLst>
          </p:cNvPr>
          <p:cNvSpPr/>
          <p:nvPr/>
        </p:nvSpPr>
        <p:spPr>
          <a:xfrm>
            <a:off x="540000" y="5733000"/>
            <a:ext cx="8496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Basics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BDBFE104-73F4-4BA9-A3EF-E0F1D3D78B3B}"/>
              </a:ext>
            </a:extLst>
          </p:cNvPr>
          <p:cNvSpPr/>
          <p:nvPr/>
        </p:nvSpPr>
        <p:spPr>
          <a:xfrm>
            <a:off x="540000" y="5229000"/>
            <a:ext cx="849600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Values and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Basic Data Types</a:t>
            </a: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9E0E2376-6D13-4DDE-9364-CF47A8A51392}"/>
              </a:ext>
            </a:extLst>
          </p:cNvPr>
          <p:cNvSpPr/>
          <p:nvPr/>
        </p:nvSpPr>
        <p:spPr>
          <a:xfrm>
            <a:off x="540000" y="4725000"/>
            <a:ext cx="849600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Key Objects</a:t>
            </a: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E468455B-7FD0-4EFE-B29D-9815F3D10ADD}"/>
              </a:ext>
            </a:extLst>
          </p:cNvPr>
          <p:cNvSpPr/>
          <p:nvPr/>
        </p:nvSpPr>
        <p:spPr>
          <a:xfrm>
            <a:off x="540000" y="4221000"/>
            <a:ext cx="849600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Function Calls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CF876EC3-C55E-4ADE-B4B5-52D24FD7AA60}"/>
              </a:ext>
            </a:extLst>
          </p:cNvPr>
          <p:cNvSpPr/>
          <p:nvPr/>
        </p:nvSpPr>
        <p:spPr>
          <a:xfrm>
            <a:off x="540000" y="3717000"/>
            <a:ext cx="849600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Calculations and Comparisons</a:t>
            </a: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ACC0399D-17F5-4015-863B-0EC1D5A2291E}"/>
              </a:ext>
            </a:extLst>
          </p:cNvPr>
          <p:cNvSpPr/>
          <p:nvPr/>
        </p:nvSpPr>
        <p:spPr>
          <a:xfrm>
            <a:off x="540000" y="3429000"/>
            <a:ext cx="849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Expressions</a:t>
            </a: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CB9C0CD7-0523-4FC2-BAC1-403F4784D435}"/>
              </a:ext>
            </a:extLst>
          </p:cNvPr>
          <p:cNvSpPr/>
          <p:nvPr/>
        </p:nvSpPr>
        <p:spPr>
          <a:xfrm>
            <a:off x="540000" y="2493000"/>
            <a:ext cx="8496000" cy="8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Statements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D74EEDAB-9C7B-497C-9AE9-2B40C560D2FF}"/>
              </a:ext>
            </a:extLst>
          </p:cNvPr>
          <p:cNvSpPr/>
          <p:nvPr/>
        </p:nvSpPr>
        <p:spPr>
          <a:xfrm>
            <a:off x="540000" y="2205000"/>
            <a:ext cx="849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Overall Language Structure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6E8CDEE8-8744-46BF-ADBE-5DBFE1910F6C}"/>
              </a:ext>
            </a:extLst>
          </p:cNvPr>
          <p:cNvSpPr/>
          <p:nvPr/>
        </p:nvSpPr>
        <p:spPr>
          <a:xfrm>
            <a:off x="540000" y="1053000"/>
            <a:ext cx="8496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Program Files Top Level</a:t>
            </a:r>
          </a:p>
        </p:txBody>
      </p:sp>
      <p:sp>
        <p:nvSpPr>
          <p:cNvPr id="92" name="Freihandform: Form 91">
            <a:extLst>
              <a:ext uri="{FF2B5EF4-FFF2-40B4-BE49-F238E27FC236}">
                <a16:creationId xmlns:a16="http://schemas.microsoft.com/office/drawing/2014/main" id="{35491E2C-336A-455A-844B-E7F6A785097D}"/>
              </a:ext>
            </a:extLst>
          </p:cNvPr>
          <p:cNvSpPr/>
          <p:nvPr/>
        </p:nvSpPr>
        <p:spPr>
          <a:xfrm>
            <a:off x="4565739" y="1053000"/>
            <a:ext cx="1596522" cy="1080000"/>
          </a:xfrm>
          <a:custGeom>
            <a:avLst/>
            <a:gdLst>
              <a:gd name="connsiteX0" fmla="*/ 798261 w 1596522"/>
              <a:gd name="connsiteY0" fmla="*/ 0 h 1080000"/>
              <a:gd name="connsiteX1" fmla="*/ 1596522 w 1596522"/>
              <a:gd name="connsiteY1" fmla="*/ 1080000 h 1080000"/>
              <a:gd name="connsiteX2" fmla="*/ 0 w 1596522"/>
              <a:gd name="connsiteY2" fmla="*/ 1080000 h 1080000"/>
              <a:gd name="connsiteX3" fmla="*/ 798261 w 1596522"/>
              <a:gd name="connsiteY3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6522" h="1080000">
                <a:moveTo>
                  <a:pt x="798261" y="0"/>
                </a:moveTo>
                <a:lnTo>
                  <a:pt x="1596522" y="1080000"/>
                </a:lnTo>
                <a:lnTo>
                  <a:pt x="0" y="1080000"/>
                </a:lnTo>
                <a:lnTo>
                  <a:pt x="798261" y="0"/>
                </a:lnTo>
                <a:close/>
              </a:path>
            </a:pathLst>
          </a:custGeom>
          <a:solidFill>
            <a:srgbClr val="E5E5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3" name="Freihandform: Form 92">
            <a:extLst>
              <a:ext uri="{FF2B5EF4-FFF2-40B4-BE49-F238E27FC236}">
                <a16:creationId xmlns:a16="http://schemas.microsoft.com/office/drawing/2014/main" id="{D568A228-18DC-4D4F-AE7F-18EF2142D8FC}"/>
              </a:ext>
            </a:extLst>
          </p:cNvPr>
          <p:cNvSpPr/>
          <p:nvPr/>
        </p:nvSpPr>
        <p:spPr>
          <a:xfrm>
            <a:off x="4352871" y="2205000"/>
            <a:ext cx="2022261" cy="216000"/>
          </a:xfrm>
          <a:custGeom>
            <a:avLst/>
            <a:gdLst>
              <a:gd name="connsiteX0" fmla="*/ 159652 w 2022261"/>
              <a:gd name="connsiteY0" fmla="*/ 0 h 216000"/>
              <a:gd name="connsiteX1" fmla="*/ 1862609 w 2022261"/>
              <a:gd name="connsiteY1" fmla="*/ 0 h 216000"/>
              <a:gd name="connsiteX2" fmla="*/ 2022261 w 2022261"/>
              <a:gd name="connsiteY2" fmla="*/ 216000 h 216000"/>
              <a:gd name="connsiteX3" fmla="*/ 0 w 2022261"/>
              <a:gd name="connsiteY3" fmla="*/ 216000 h 216000"/>
              <a:gd name="connsiteX4" fmla="*/ 159652 w 2022261"/>
              <a:gd name="connsiteY4" fmla="*/ 0 h 2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2261" h="216000">
                <a:moveTo>
                  <a:pt x="159652" y="0"/>
                </a:moveTo>
                <a:lnTo>
                  <a:pt x="1862609" y="0"/>
                </a:lnTo>
                <a:lnTo>
                  <a:pt x="2022261" y="216000"/>
                </a:lnTo>
                <a:lnTo>
                  <a:pt x="0" y="216000"/>
                </a:lnTo>
                <a:lnTo>
                  <a:pt x="159652" y="0"/>
                </a:lnTo>
                <a:close/>
              </a:path>
            </a:pathLst>
          </a:custGeom>
          <a:solidFill>
            <a:srgbClr val="CC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4" name="Freihandform: Form 93">
            <a:extLst>
              <a:ext uri="{FF2B5EF4-FFF2-40B4-BE49-F238E27FC236}">
                <a16:creationId xmlns:a16="http://schemas.microsoft.com/office/drawing/2014/main" id="{A34DCA84-5437-4953-A41F-7D1F8BBEDDAE}"/>
              </a:ext>
            </a:extLst>
          </p:cNvPr>
          <p:cNvSpPr/>
          <p:nvPr/>
        </p:nvSpPr>
        <p:spPr>
          <a:xfrm>
            <a:off x="3661045" y="2493000"/>
            <a:ext cx="3405913" cy="864000"/>
          </a:xfrm>
          <a:custGeom>
            <a:avLst/>
            <a:gdLst>
              <a:gd name="connsiteX0" fmla="*/ 638608 w 3405913"/>
              <a:gd name="connsiteY0" fmla="*/ 0 h 864000"/>
              <a:gd name="connsiteX1" fmla="*/ 2767304 w 3405913"/>
              <a:gd name="connsiteY1" fmla="*/ 0 h 864000"/>
              <a:gd name="connsiteX2" fmla="*/ 3405913 w 3405913"/>
              <a:gd name="connsiteY2" fmla="*/ 864000 h 864000"/>
              <a:gd name="connsiteX3" fmla="*/ 0 w 3405913"/>
              <a:gd name="connsiteY3" fmla="*/ 864000 h 864000"/>
              <a:gd name="connsiteX4" fmla="*/ 638608 w 3405913"/>
              <a:gd name="connsiteY4" fmla="*/ 0 h 8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5913" h="864000">
                <a:moveTo>
                  <a:pt x="638608" y="0"/>
                </a:moveTo>
                <a:lnTo>
                  <a:pt x="2767304" y="0"/>
                </a:lnTo>
                <a:lnTo>
                  <a:pt x="3405913" y="864000"/>
                </a:lnTo>
                <a:lnTo>
                  <a:pt x="0" y="864000"/>
                </a:lnTo>
                <a:lnTo>
                  <a:pt x="638608" y="0"/>
                </a:lnTo>
                <a:close/>
              </a:path>
            </a:pathLst>
          </a:custGeom>
          <a:solidFill>
            <a:srgbClr val="B7B7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9" name="Freihandform: Form 98">
            <a:extLst>
              <a:ext uri="{FF2B5EF4-FFF2-40B4-BE49-F238E27FC236}">
                <a16:creationId xmlns:a16="http://schemas.microsoft.com/office/drawing/2014/main" id="{A698C1F8-199C-4FB3-BB50-DDCB9059E9DE}"/>
              </a:ext>
            </a:extLst>
          </p:cNvPr>
          <p:cNvSpPr/>
          <p:nvPr/>
        </p:nvSpPr>
        <p:spPr>
          <a:xfrm>
            <a:off x="3448174" y="3429000"/>
            <a:ext cx="3831652" cy="216000"/>
          </a:xfrm>
          <a:custGeom>
            <a:avLst/>
            <a:gdLst>
              <a:gd name="connsiteX0" fmla="*/ 159652 w 3831652"/>
              <a:gd name="connsiteY0" fmla="*/ 0 h 216000"/>
              <a:gd name="connsiteX1" fmla="*/ 3672000 w 3831652"/>
              <a:gd name="connsiteY1" fmla="*/ 0 h 216000"/>
              <a:gd name="connsiteX2" fmla="*/ 3831652 w 3831652"/>
              <a:gd name="connsiteY2" fmla="*/ 216000 h 216000"/>
              <a:gd name="connsiteX3" fmla="*/ 0 w 3831652"/>
              <a:gd name="connsiteY3" fmla="*/ 216000 h 216000"/>
              <a:gd name="connsiteX4" fmla="*/ 159652 w 3831652"/>
              <a:gd name="connsiteY4" fmla="*/ 0 h 2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31652" h="216000">
                <a:moveTo>
                  <a:pt x="159652" y="0"/>
                </a:moveTo>
                <a:lnTo>
                  <a:pt x="3672000" y="0"/>
                </a:lnTo>
                <a:lnTo>
                  <a:pt x="3831652" y="216000"/>
                </a:lnTo>
                <a:lnTo>
                  <a:pt x="0" y="216000"/>
                </a:lnTo>
                <a:lnTo>
                  <a:pt x="159652" y="0"/>
                </a:lnTo>
                <a:close/>
              </a:path>
            </a:pathLst>
          </a:custGeom>
          <a:solidFill>
            <a:srgbClr val="C1E0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5" name="Freihandform: Form 104">
            <a:extLst>
              <a:ext uri="{FF2B5EF4-FFF2-40B4-BE49-F238E27FC236}">
                <a16:creationId xmlns:a16="http://schemas.microsoft.com/office/drawing/2014/main" id="{8E8E6FDA-300F-460E-8FEC-6E3085517C9B}"/>
              </a:ext>
            </a:extLst>
          </p:cNvPr>
          <p:cNvSpPr/>
          <p:nvPr/>
        </p:nvSpPr>
        <p:spPr>
          <a:xfrm>
            <a:off x="3075652" y="3717000"/>
            <a:ext cx="4576696" cy="432000"/>
          </a:xfrm>
          <a:custGeom>
            <a:avLst/>
            <a:gdLst>
              <a:gd name="connsiteX0" fmla="*/ 319305 w 4576696"/>
              <a:gd name="connsiteY0" fmla="*/ 0 h 432000"/>
              <a:gd name="connsiteX1" fmla="*/ 4257392 w 4576696"/>
              <a:gd name="connsiteY1" fmla="*/ 0 h 432000"/>
              <a:gd name="connsiteX2" fmla="*/ 4576696 w 4576696"/>
              <a:gd name="connsiteY2" fmla="*/ 432000 h 432000"/>
              <a:gd name="connsiteX3" fmla="*/ 0 w 4576696"/>
              <a:gd name="connsiteY3" fmla="*/ 432000 h 432000"/>
              <a:gd name="connsiteX4" fmla="*/ 319305 w 4576696"/>
              <a:gd name="connsiteY4" fmla="*/ 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6696" h="432000">
                <a:moveTo>
                  <a:pt x="319305" y="0"/>
                </a:moveTo>
                <a:lnTo>
                  <a:pt x="4257392" y="0"/>
                </a:lnTo>
                <a:lnTo>
                  <a:pt x="4576696" y="432000"/>
                </a:lnTo>
                <a:lnTo>
                  <a:pt x="0" y="432000"/>
                </a:lnTo>
                <a:lnTo>
                  <a:pt x="319305" y="0"/>
                </a:lnTo>
                <a:close/>
              </a:path>
            </a:pathLst>
          </a:custGeom>
          <a:solidFill>
            <a:srgbClr val="99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6" name="Freihandform: Form 105">
            <a:extLst>
              <a:ext uri="{FF2B5EF4-FFF2-40B4-BE49-F238E27FC236}">
                <a16:creationId xmlns:a16="http://schemas.microsoft.com/office/drawing/2014/main" id="{BB504CEA-D9B8-4E12-8D94-D86CD7632D65}"/>
              </a:ext>
            </a:extLst>
          </p:cNvPr>
          <p:cNvSpPr/>
          <p:nvPr/>
        </p:nvSpPr>
        <p:spPr>
          <a:xfrm>
            <a:off x="2703132" y="4221000"/>
            <a:ext cx="5321739" cy="432000"/>
          </a:xfrm>
          <a:custGeom>
            <a:avLst/>
            <a:gdLst>
              <a:gd name="connsiteX0" fmla="*/ 319304 w 5321739"/>
              <a:gd name="connsiteY0" fmla="*/ 0 h 432000"/>
              <a:gd name="connsiteX1" fmla="*/ 5002434 w 5321739"/>
              <a:gd name="connsiteY1" fmla="*/ 0 h 432000"/>
              <a:gd name="connsiteX2" fmla="*/ 5321739 w 5321739"/>
              <a:gd name="connsiteY2" fmla="*/ 432000 h 432000"/>
              <a:gd name="connsiteX3" fmla="*/ 0 w 5321739"/>
              <a:gd name="connsiteY3" fmla="*/ 432000 h 432000"/>
              <a:gd name="connsiteX4" fmla="*/ 319304 w 5321739"/>
              <a:gd name="connsiteY4" fmla="*/ 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1739" h="432000">
                <a:moveTo>
                  <a:pt x="319304" y="0"/>
                </a:moveTo>
                <a:lnTo>
                  <a:pt x="5002434" y="0"/>
                </a:lnTo>
                <a:lnTo>
                  <a:pt x="5321739" y="432000"/>
                </a:lnTo>
                <a:lnTo>
                  <a:pt x="0" y="432000"/>
                </a:lnTo>
                <a:lnTo>
                  <a:pt x="319304" y="0"/>
                </a:lnTo>
                <a:close/>
              </a:path>
            </a:pathLst>
          </a:custGeom>
          <a:solidFill>
            <a:srgbClr val="69B4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3" name="Freihandform: Form 112">
            <a:extLst>
              <a:ext uri="{FF2B5EF4-FFF2-40B4-BE49-F238E27FC236}">
                <a16:creationId xmlns:a16="http://schemas.microsoft.com/office/drawing/2014/main" id="{676EFBA8-330D-49EE-A600-C5EE81C07661}"/>
              </a:ext>
            </a:extLst>
          </p:cNvPr>
          <p:cNvSpPr/>
          <p:nvPr/>
        </p:nvSpPr>
        <p:spPr>
          <a:xfrm>
            <a:off x="2330610" y="4725000"/>
            <a:ext cx="6066783" cy="432000"/>
          </a:xfrm>
          <a:custGeom>
            <a:avLst/>
            <a:gdLst>
              <a:gd name="connsiteX0" fmla="*/ 319304 w 6066783"/>
              <a:gd name="connsiteY0" fmla="*/ 0 h 432000"/>
              <a:gd name="connsiteX1" fmla="*/ 5747478 w 6066783"/>
              <a:gd name="connsiteY1" fmla="*/ 0 h 432000"/>
              <a:gd name="connsiteX2" fmla="*/ 6066783 w 6066783"/>
              <a:gd name="connsiteY2" fmla="*/ 432000 h 432000"/>
              <a:gd name="connsiteX3" fmla="*/ 0 w 6066783"/>
              <a:gd name="connsiteY3" fmla="*/ 432000 h 432000"/>
              <a:gd name="connsiteX4" fmla="*/ 319304 w 6066783"/>
              <a:gd name="connsiteY4" fmla="*/ 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6783" h="432000">
                <a:moveTo>
                  <a:pt x="319304" y="0"/>
                </a:moveTo>
                <a:lnTo>
                  <a:pt x="5747478" y="0"/>
                </a:lnTo>
                <a:lnTo>
                  <a:pt x="6066783" y="432000"/>
                </a:lnTo>
                <a:lnTo>
                  <a:pt x="0" y="432000"/>
                </a:lnTo>
                <a:lnTo>
                  <a:pt x="319304" y="0"/>
                </a:lnTo>
                <a:close/>
              </a:path>
            </a:pathLst>
          </a:custGeom>
          <a:solidFill>
            <a:srgbClr val="6EE8C8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4" name="Freihandform: Form 113">
            <a:extLst>
              <a:ext uri="{FF2B5EF4-FFF2-40B4-BE49-F238E27FC236}">
                <a16:creationId xmlns:a16="http://schemas.microsoft.com/office/drawing/2014/main" id="{3DA04AD8-6FFA-4120-B8CB-96631CA4F6EC}"/>
              </a:ext>
            </a:extLst>
          </p:cNvPr>
          <p:cNvSpPr/>
          <p:nvPr/>
        </p:nvSpPr>
        <p:spPr>
          <a:xfrm>
            <a:off x="1958087" y="5229000"/>
            <a:ext cx="6811826" cy="432000"/>
          </a:xfrm>
          <a:custGeom>
            <a:avLst/>
            <a:gdLst>
              <a:gd name="connsiteX0" fmla="*/ 319304 w 6811826"/>
              <a:gd name="connsiteY0" fmla="*/ 0 h 432000"/>
              <a:gd name="connsiteX1" fmla="*/ 6492522 w 6811826"/>
              <a:gd name="connsiteY1" fmla="*/ 0 h 432000"/>
              <a:gd name="connsiteX2" fmla="*/ 6811826 w 6811826"/>
              <a:gd name="connsiteY2" fmla="*/ 432000 h 432000"/>
              <a:gd name="connsiteX3" fmla="*/ 0 w 6811826"/>
              <a:gd name="connsiteY3" fmla="*/ 432000 h 432000"/>
              <a:gd name="connsiteX4" fmla="*/ 319304 w 6811826"/>
              <a:gd name="connsiteY4" fmla="*/ 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1826" h="432000">
                <a:moveTo>
                  <a:pt x="319304" y="0"/>
                </a:moveTo>
                <a:lnTo>
                  <a:pt x="6492522" y="0"/>
                </a:lnTo>
                <a:lnTo>
                  <a:pt x="6811826" y="432000"/>
                </a:lnTo>
                <a:lnTo>
                  <a:pt x="0" y="432000"/>
                </a:lnTo>
                <a:lnTo>
                  <a:pt x="31930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8" name="Freihandform: Form 117">
            <a:extLst>
              <a:ext uri="{FF2B5EF4-FFF2-40B4-BE49-F238E27FC236}">
                <a16:creationId xmlns:a16="http://schemas.microsoft.com/office/drawing/2014/main" id="{D61B8508-F712-4996-95BB-E6F99C77E3AB}"/>
              </a:ext>
            </a:extLst>
          </p:cNvPr>
          <p:cNvSpPr/>
          <p:nvPr/>
        </p:nvSpPr>
        <p:spPr>
          <a:xfrm>
            <a:off x="1692000" y="5728765"/>
            <a:ext cx="7344000" cy="292235"/>
          </a:xfrm>
          <a:custGeom>
            <a:avLst/>
            <a:gdLst>
              <a:gd name="connsiteX0" fmla="*/ 216000 w 7344000"/>
              <a:gd name="connsiteY0" fmla="*/ 0 h 292235"/>
              <a:gd name="connsiteX1" fmla="*/ 216000 w 7344000"/>
              <a:gd name="connsiteY1" fmla="*/ 4235 h 292235"/>
              <a:gd name="connsiteX2" fmla="*/ 7131130 w 7344000"/>
              <a:gd name="connsiteY2" fmla="*/ 4235 h 292235"/>
              <a:gd name="connsiteX3" fmla="*/ 7344000 w 7344000"/>
              <a:gd name="connsiteY3" fmla="*/ 292235 h 292235"/>
              <a:gd name="connsiteX4" fmla="*/ 0 w 7344000"/>
              <a:gd name="connsiteY4" fmla="*/ 292235 h 292235"/>
              <a:gd name="connsiteX5" fmla="*/ 216000 w 7344000"/>
              <a:gd name="connsiteY5" fmla="*/ 0 h 292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4000" h="292235">
                <a:moveTo>
                  <a:pt x="216000" y="0"/>
                </a:moveTo>
                <a:lnTo>
                  <a:pt x="216000" y="4235"/>
                </a:lnTo>
                <a:lnTo>
                  <a:pt x="7131130" y="4235"/>
                </a:lnTo>
                <a:lnTo>
                  <a:pt x="7344000" y="292235"/>
                </a:lnTo>
                <a:lnTo>
                  <a:pt x="0" y="292235"/>
                </a:lnTo>
                <a:lnTo>
                  <a:pt x="21600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Overview</a:t>
            </a:r>
            <a:br>
              <a:rPr lang="en-US" dirty="0"/>
            </a:br>
            <a:r>
              <a:rPr lang="en-US" sz="1200" dirty="0">
                <a:solidFill>
                  <a:schemeClr val="tx1"/>
                </a:solidFill>
              </a:rPr>
              <a:t>LAN_Pyramid_Basics.png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046A89F-E586-4B65-833B-B056A52959D5}"/>
              </a:ext>
            </a:extLst>
          </p:cNvPr>
          <p:cNvSpPr/>
          <p:nvPr/>
        </p:nvSpPr>
        <p:spPr>
          <a:xfrm>
            <a:off x="1908000" y="5661000"/>
            <a:ext cx="7056000" cy="72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59D6DF6A-90B4-4CE3-AF8D-19DBC262DF35}"/>
              </a:ext>
            </a:extLst>
          </p:cNvPr>
          <p:cNvSpPr/>
          <p:nvPr/>
        </p:nvSpPr>
        <p:spPr>
          <a:xfrm>
            <a:off x="1908000" y="2421000"/>
            <a:ext cx="7056000" cy="72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FA6A6686-7669-4E63-8D4C-551D23F14592}"/>
              </a:ext>
            </a:extLst>
          </p:cNvPr>
          <p:cNvSpPr/>
          <p:nvPr/>
        </p:nvSpPr>
        <p:spPr>
          <a:xfrm>
            <a:off x="1908000" y="2133000"/>
            <a:ext cx="7056000" cy="72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24EADCBD-36BA-455B-9DA5-C3EA6132198B}"/>
              </a:ext>
            </a:extLst>
          </p:cNvPr>
          <p:cNvSpPr/>
          <p:nvPr/>
        </p:nvSpPr>
        <p:spPr>
          <a:xfrm>
            <a:off x="4860000" y="1341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B4P</a:t>
            </a:r>
          </a:p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7D2C2B39-C74C-421A-972B-4BBF9B6796F3}"/>
              </a:ext>
            </a:extLst>
          </p:cNvPr>
          <p:cNvSpPr/>
          <p:nvPr/>
        </p:nvSpPr>
        <p:spPr>
          <a:xfrm>
            <a:off x="4572000" y="1845000"/>
            <a:ext cx="154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Function Libraries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9B2BE8EB-3FF3-4D8B-98EB-75AE6CE91B7F}"/>
              </a:ext>
            </a:extLst>
          </p:cNvPr>
          <p:cNvSpPr/>
          <p:nvPr/>
        </p:nvSpPr>
        <p:spPr>
          <a:xfrm>
            <a:off x="2484000" y="5733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Numbers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E699835E-791E-4EE6-90C5-4F747C440860}"/>
              </a:ext>
            </a:extLst>
          </p:cNvPr>
          <p:cNvSpPr/>
          <p:nvPr/>
        </p:nvSpPr>
        <p:spPr>
          <a:xfrm>
            <a:off x="3708000" y="5733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3297C2DF-28DE-418C-8B2F-3AA00F6A167D}"/>
              </a:ext>
            </a:extLst>
          </p:cNvPr>
          <p:cNvSpPr/>
          <p:nvPr/>
        </p:nvSpPr>
        <p:spPr>
          <a:xfrm>
            <a:off x="5940000" y="5733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Symbols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27ECAD0F-6088-4E3F-A5C6-0A315AC6440A}"/>
              </a:ext>
            </a:extLst>
          </p:cNvPr>
          <p:cNvSpPr/>
          <p:nvPr/>
        </p:nvSpPr>
        <p:spPr>
          <a:xfrm>
            <a:off x="7308000" y="5733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Comments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650F46B-68FE-467B-A67C-65354DE5EFC8}"/>
              </a:ext>
            </a:extLst>
          </p:cNvPr>
          <p:cNvSpPr/>
          <p:nvPr/>
        </p:nvSpPr>
        <p:spPr>
          <a:xfrm>
            <a:off x="4860000" y="5805000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Character Set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A1501889-DF3B-413D-8BF2-F9085FFD27A9}"/>
              </a:ext>
            </a:extLst>
          </p:cNvPr>
          <p:cNvSpPr/>
          <p:nvPr/>
        </p:nvSpPr>
        <p:spPr>
          <a:xfrm>
            <a:off x="4212000" y="2205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Blocks</a:t>
            </a: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C161AAA1-F453-49C0-8095-E72264352C0E}"/>
              </a:ext>
            </a:extLst>
          </p:cNvPr>
          <p:cNvSpPr/>
          <p:nvPr/>
        </p:nvSpPr>
        <p:spPr>
          <a:xfrm>
            <a:off x="5220000" y="2205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Statements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A45AF967-822E-4103-852D-168CE2E5153B}"/>
              </a:ext>
            </a:extLst>
          </p:cNvPr>
          <p:cNvSpPr/>
          <p:nvPr/>
        </p:nvSpPr>
        <p:spPr>
          <a:xfrm>
            <a:off x="4068000" y="2565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Procedure Calls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B673E06C-21EA-4533-B3C6-26AF672E1587}"/>
              </a:ext>
            </a:extLst>
          </p:cNvPr>
          <p:cNvSpPr/>
          <p:nvPr/>
        </p:nvSpPr>
        <p:spPr>
          <a:xfrm>
            <a:off x="3996000" y="2781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Control Flow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8B13D5CF-57EF-457A-9962-ED8814EA3851}"/>
              </a:ext>
            </a:extLst>
          </p:cNvPr>
          <p:cNvSpPr/>
          <p:nvPr/>
        </p:nvSpPr>
        <p:spPr>
          <a:xfrm>
            <a:off x="5364000" y="2565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Assignments</a:t>
            </a: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25AB34E7-371E-4C85-B4D8-731F3244EE03}"/>
              </a:ext>
            </a:extLst>
          </p:cNvPr>
          <p:cNvSpPr/>
          <p:nvPr/>
        </p:nvSpPr>
        <p:spPr>
          <a:xfrm>
            <a:off x="5724000" y="2781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Transactions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5F811C55-C066-4D33-A253-5A901D75DDEC}"/>
              </a:ext>
            </a:extLst>
          </p:cNvPr>
          <p:cNvSpPr/>
          <p:nvPr/>
        </p:nvSpPr>
        <p:spPr>
          <a:xfrm>
            <a:off x="4644000" y="4221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Function Calls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654BC8F4-365C-4AFC-91A5-AC7FE1356F0C}"/>
              </a:ext>
            </a:extLst>
          </p:cNvPr>
          <p:cNvSpPr/>
          <p:nvPr/>
        </p:nvSpPr>
        <p:spPr>
          <a:xfrm>
            <a:off x="3132000" y="4437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Function Parameters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90BDBA5A-3D0E-47A3-B284-CEF26F60B1B0}"/>
              </a:ext>
            </a:extLst>
          </p:cNvPr>
          <p:cNvSpPr/>
          <p:nvPr/>
        </p:nvSpPr>
        <p:spPr>
          <a:xfrm>
            <a:off x="1908000" y="4149000"/>
            <a:ext cx="7056000" cy="72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43C45C2E-950A-43A4-955E-B7837A1957E5}"/>
              </a:ext>
            </a:extLst>
          </p:cNvPr>
          <p:cNvSpPr/>
          <p:nvPr/>
        </p:nvSpPr>
        <p:spPr>
          <a:xfrm>
            <a:off x="6012000" y="4725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Variables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4B6288E5-5141-4C33-A87C-4BEA2577B312}"/>
              </a:ext>
            </a:extLst>
          </p:cNvPr>
          <p:cNvSpPr/>
          <p:nvPr/>
        </p:nvSpPr>
        <p:spPr>
          <a:xfrm>
            <a:off x="3348000" y="4725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1876A4DD-C6B9-4911-95AE-A1BDFC478F6E}"/>
              </a:ext>
            </a:extLst>
          </p:cNvPr>
          <p:cNvSpPr/>
          <p:nvPr/>
        </p:nvSpPr>
        <p:spPr>
          <a:xfrm>
            <a:off x="6156000" y="4437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Code Fragments</a:t>
            </a: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24A7322F-FDF6-41F4-A1B5-4739450DDE81}"/>
              </a:ext>
            </a:extLst>
          </p:cNvPr>
          <p:cNvSpPr/>
          <p:nvPr/>
        </p:nvSpPr>
        <p:spPr>
          <a:xfrm>
            <a:off x="1908000" y="5157000"/>
            <a:ext cx="7056000" cy="72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4FA8C883-FC7E-4903-8C53-43AF5E6B216A}"/>
              </a:ext>
            </a:extLst>
          </p:cNvPr>
          <p:cNvSpPr/>
          <p:nvPr/>
        </p:nvSpPr>
        <p:spPr>
          <a:xfrm>
            <a:off x="2268000" y="5445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Numerals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CD73203E-F856-4AB1-BD01-006A1C4DA755}"/>
              </a:ext>
            </a:extLst>
          </p:cNvPr>
          <p:cNvSpPr/>
          <p:nvPr/>
        </p:nvSpPr>
        <p:spPr>
          <a:xfrm>
            <a:off x="3492000" y="5445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Strings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D9E524F6-DEDE-40A9-AAC7-E7013ED2F6F9}"/>
              </a:ext>
            </a:extLst>
          </p:cNvPr>
          <p:cNvSpPr/>
          <p:nvPr/>
        </p:nvSpPr>
        <p:spPr>
          <a:xfrm>
            <a:off x="4788000" y="5445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Booleans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B97C9082-A171-4F93-89EE-C286EE6C509C}"/>
              </a:ext>
            </a:extLst>
          </p:cNvPr>
          <p:cNvSpPr/>
          <p:nvPr/>
        </p:nvSpPr>
        <p:spPr>
          <a:xfrm>
            <a:off x="6012000" y="5445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Dates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609712B9-1A6D-42B9-8683-72AA648F7FCE}"/>
              </a:ext>
            </a:extLst>
          </p:cNvPr>
          <p:cNvSpPr/>
          <p:nvPr/>
        </p:nvSpPr>
        <p:spPr>
          <a:xfrm>
            <a:off x="4788000" y="5229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Parameter Sets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EAEFE983-4976-4C8B-88F0-B563C8E71F08}"/>
              </a:ext>
            </a:extLst>
          </p:cNvPr>
          <p:cNvSpPr/>
          <p:nvPr/>
        </p:nvSpPr>
        <p:spPr>
          <a:xfrm>
            <a:off x="7380000" y="5445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Voids</a:t>
            </a: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1653CB6D-C51F-4D27-A010-85080B6CF3C8}"/>
              </a:ext>
            </a:extLst>
          </p:cNvPr>
          <p:cNvSpPr/>
          <p:nvPr/>
        </p:nvSpPr>
        <p:spPr>
          <a:xfrm>
            <a:off x="5220000" y="4941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Arrays</a:t>
            </a: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6EEB48F0-9767-4B6E-8752-5D32AC4B5587}"/>
              </a:ext>
            </a:extLst>
          </p:cNvPr>
          <p:cNvSpPr/>
          <p:nvPr/>
        </p:nvSpPr>
        <p:spPr>
          <a:xfrm>
            <a:off x="6876000" y="4941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Structures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C77BE7FB-FA68-43E1-986A-F243BFD806BC}"/>
              </a:ext>
            </a:extLst>
          </p:cNvPr>
          <p:cNvSpPr/>
          <p:nvPr/>
        </p:nvSpPr>
        <p:spPr>
          <a:xfrm>
            <a:off x="4932000" y="2997000"/>
            <a:ext cx="864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Standalone</a:t>
            </a:r>
          </a:p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Ad-hoc Operations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F8883378-1B0D-4E32-BBF2-A3D8BBD4621E}"/>
              </a:ext>
            </a:extLst>
          </p:cNvPr>
          <p:cNvSpPr/>
          <p:nvPr/>
        </p:nvSpPr>
        <p:spPr>
          <a:xfrm>
            <a:off x="3708000" y="3429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LHS Expressions *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BDF35AB9-BEB8-426F-91C3-EE70A8B8E5A7}"/>
              </a:ext>
            </a:extLst>
          </p:cNvPr>
          <p:cNvSpPr/>
          <p:nvPr/>
        </p:nvSpPr>
        <p:spPr>
          <a:xfrm>
            <a:off x="5580000" y="3429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RHS Expressions *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E21C2135-4099-490D-B8F0-B1CF2F71C05B}"/>
              </a:ext>
            </a:extLst>
          </p:cNvPr>
          <p:cNvSpPr/>
          <p:nvPr/>
        </p:nvSpPr>
        <p:spPr>
          <a:xfrm>
            <a:off x="1908000" y="3357000"/>
            <a:ext cx="7056000" cy="72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16F5CE86-CF18-47F5-8E97-AA127F11F262}"/>
              </a:ext>
            </a:extLst>
          </p:cNvPr>
          <p:cNvSpPr/>
          <p:nvPr/>
        </p:nvSpPr>
        <p:spPr>
          <a:xfrm>
            <a:off x="1908000" y="3645000"/>
            <a:ext cx="7056000" cy="72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63D1935B-2F88-4B27-A250-B7A19EB0DD0E}"/>
              </a:ext>
            </a:extLst>
          </p:cNvPr>
          <p:cNvSpPr/>
          <p:nvPr/>
        </p:nvSpPr>
        <p:spPr>
          <a:xfrm>
            <a:off x="1980000" y="4653000"/>
            <a:ext cx="7056000" cy="72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E50990EA-EDBD-44C2-A1C9-466ED8B1F00A}"/>
              </a:ext>
            </a:extLst>
          </p:cNvPr>
          <p:cNvSpPr/>
          <p:nvPr/>
        </p:nvSpPr>
        <p:spPr>
          <a:xfrm>
            <a:off x="6372000" y="3717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Parentheses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7ACD7D9C-0C85-4147-AF12-031603C2F2BF}"/>
              </a:ext>
            </a:extLst>
          </p:cNvPr>
          <p:cNvSpPr/>
          <p:nvPr/>
        </p:nvSpPr>
        <p:spPr>
          <a:xfrm>
            <a:off x="3348000" y="3717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Comparisons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40BAE191-3136-45FE-B517-34A86D34CB92}"/>
              </a:ext>
            </a:extLst>
          </p:cNvPr>
          <p:cNvSpPr/>
          <p:nvPr/>
        </p:nvSpPr>
        <p:spPr>
          <a:xfrm>
            <a:off x="4860000" y="3717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Operations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CD145C06-E09C-463F-B390-D48FB9684BB2}"/>
              </a:ext>
            </a:extLst>
          </p:cNvPr>
          <p:cNvSpPr/>
          <p:nvPr/>
        </p:nvSpPr>
        <p:spPr>
          <a:xfrm>
            <a:off x="4068000" y="3933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Unary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7301D8F5-AA49-468A-9CEC-1B5B26F2E790}"/>
              </a:ext>
            </a:extLst>
          </p:cNvPr>
          <p:cNvSpPr/>
          <p:nvPr/>
        </p:nvSpPr>
        <p:spPr>
          <a:xfrm>
            <a:off x="4860000" y="3933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Binary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1FC4342C-1269-43DA-AC5E-B329F1629E75}"/>
              </a:ext>
            </a:extLst>
          </p:cNvPr>
          <p:cNvSpPr/>
          <p:nvPr/>
        </p:nvSpPr>
        <p:spPr>
          <a:xfrm>
            <a:off x="5580000" y="3933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Ad-hoc</a:t>
            </a:r>
          </a:p>
        </p:txBody>
      </p: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D0D91D79-99C0-4F87-924C-90F084C7D7B7}"/>
              </a:ext>
            </a:extLst>
          </p:cNvPr>
          <p:cNvCxnSpPr/>
          <p:nvPr/>
        </p:nvCxnSpPr>
        <p:spPr>
          <a:xfrm>
            <a:off x="4356000" y="3933000"/>
            <a:ext cx="201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A0CD7589-058D-4D03-B0E5-BE7A67374389}"/>
              </a:ext>
            </a:extLst>
          </p:cNvPr>
          <p:cNvCxnSpPr>
            <a:cxnSpLocks/>
          </p:cNvCxnSpPr>
          <p:nvPr/>
        </p:nvCxnSpPr>
        <p:spPr>
          <a:xfrm>
            <a:off x="5436000" y="4941000"/>
            <a:ext cx="237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hteck 116">
            <a:extLst>
              <a:ext uri="{FF2B5EF4-FFF2-40B4-BE49-F238E27FC236}">
                <a16:creationId xmlns:a16="http://schemas.microsoft.com/office/drawing/2014/main" id="{96F544E8-57B1-4858-A14E-319D74AA3AF0}"/>
              </a:ext>
            </a:extLst>
          </p:cNvPr>
          <p:cNvSpPr/>
          <p:nvPr/>
        </p:nvSpPr>
        <p:spPr>
          <a:xfrm>
            <a:off x="540000" y="6093000"/>
            <a:ext cx="446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*  </a:t>
            </a:r>
            <a:r>
              <a:rPr lang="en-US" sz="1200" b="1" dirty="0">
                <a:solidFill>
                  <a:schemeClr val="tx1"/>
                </a:solidFill>
              </a:rPr>
              <a:t>LHS</a:t>
            </a:r>
            <a:r>
              <a:rPr lang="en-US" sz="1200" dirty="0">
                <a:solidFill>
                  <a:schemeClr val="tx1"/>
                </a:solidFill>
              </a:rPr>
              <a:t> = Left-Hand Side, </a:t>
            </a:r>
            <a:r>
              <a:rPr lang="en-US" sz="1200" b="1" dirty="0">
                <a:solidFill>
                  <a:schemeClr val="tx1"/>
                </a:solidFill>
              </a:rPr>
              <a:t>RHS</a:t>
            </a:r>
            <a:r>
              <a:rPr lang="en-US" sz="1200" dirty="0">
                <a:solidFill>
                  <a:schemeClr val="tx1"/>
                </a:solidFill>
              </a:rPr>
              <a:t> = Right-Hand Side (both in relation to assignment </a:t>
            </a:r>
            <a:r>
              <a:rPr lang="en-US" sz="1200">
                <a:solidFill>
                  <a:schemeClr val="tx1"/>
                </a:solidFill>
              </a:rPr>
              <a:t>symbols such as </a:t>
            </a:r>
            <a:r>
              <a:rPr lang="en-US" sz="1200" dirty="0">
                <a:solidFill>
                  <a:schemeClr val="tx1"/>
                </a:solidFill>
              </a:rPr>
              <a:t>‘</a:t>
            </a:r>
            <a:r>
              <a:rPr lang="en-US" sz="1200" b="1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chemeClr val="tx1"/>
                </a:solidFill>
              </a:rPr>
              <a:t>‘</a:t>
            </a:r>
          </a:p>
        </p:txBody>
      </p:sp>
    </p:spTree>
    <p:extLst>
      <p:ext uri="{BB962C8B-B14F-4D97-AF65-F5344CB8AC3E}">
        <p14:creationId xmlns:p14="http://schemas.microsoft.com/office/powerpoint/2010/main" val="1674087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hteck 65">
            <a:extLst>
              <a:ext uri="{FF2B5EF4-FFF2-40B4-BE49-F238E27FC236}">
                <a16:creationId xmlns:a16="http://schemas.microsoft.com/office/drawing/2014/main" id="{D7C282CA-03E0-432E-90D2-46A21ADDEB6B}"/>
              </a:ext>
            </a:extLst>
          </p:cNvPr>
          <p:cNvSpPr/>
          <p:nvPr/>
        </p:nvSpPr>
        <p:spPr>
          <a:xfrm>
            <a:off x="540000" y="5733000"/>
            <a:ext cx="8496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Basics</a:t>
            </a:r>
          </a:p>
        </p:txBody>
      </p:sp>
      <p:sp>
        <p:nvSpPr>
          <p:cNvPr id="114" name="Freihandform: Form 113">
            <a:extLst>
              <a:ext uri="{FF2B5EF4-FFF2-40B4-BE49-F238E27FC236}">
                <a16:creationId xmlns:a16="http://schemas.microsoft.com/office/drawing/2014/main" id="{3DA04AD8-6FFA-4120-B8CB-96631CA4F6EC}"/>
              </a:ext>
            </a:extLst>
          </p:cNvPr>
          <p:cNvSpPr/>
          <p:nvPr/>
        </p:nvSpPr>
        <p:spPr>
          <a:xfrm>
            <a:off x="1958087" y="5229000"/>
            <a:ext cx="6811826" cy="432000"/>
          </a:xfrm>
          <a:custGeom>
            <a:avLst/>
            <a:gdLst>
              <a:gd name="connsiteX0" fmla="*/ 319304 w 6811826"/>
              <a:gd name="connsiteY0" fmla="*/ 0 h 432000"/>
              <a:gd name="connsiteX1" fmla="*/ 6492522 w 6811826"/>
              <a:gd name="connsiteY1" fmla="*/ 0 h 432000"/>
              <a:gd name="connsiteX2" fmla="*/ 6811826 w 6811826"/>
              <a:gd name="connsiteY2" fmla="*/ 432000 h 432000"/>
              <a:gd name="connsiteX3" fmla="*/ 0 w 6811826"/>
              <a:gd name="connsiteY3" fmla="*/ 432000 h 432000"/>
              <a:gd name="connsiteX4" fmla="*/ 319304 w 6811826"/>
              <a:gd name="connsiteY4" fmla="*/ 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1826" h="432000">
                <a:moveTo>
                  <a:pt x="319304" y="0"/>
                </a:moveTo>
                <a:lnTo>
                  <a:pt x="6492522" y="0"/>
                </a:lnTo>
                <a:lnTo>
                  <a:pt x="6811826" y="432000"/>
                </a:lnTo>
                <a:lnTo>
                  <a:pt x="0" y="432000"/>
                </a:lnTo>
                <a:lnTo>
                  <a:pt x="319304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8" name="Freihandform: Form 117">
            <a:extLst>
              <a:ext uri="{FF2B5EF4-FFF2-40B4-BE49-F238E27FC236}">
                <a16:creationId xmlns:a16="http://schemas.microsoft.com/office/drawing/2014/main" id="{D61B8508-F712-4996-95BB-E6F99C77E3AB}"/>
              </a:ext>
            </a:extLst>
          </p:cNvPr>
          <p:cNvSpPr/>
          <p:nvPr/>
        </p:nvSpPr>
        <p:spPr>
          <a:xfrm>
            <a:off x="1692000" y="5728765"/>
            <a:ext cx="7344000" cy="292235"/>
          </a:xfrm>
          <a:custGeom>
            <a:avLst/>
            <a:gdLst>
              <a:gd name="connsiteX0" fmla="*/ 216000 w 7344000"/>
              <a:gd name="connsiteY0" fmla="*/ 0 h 292235"/>
              <a:gd name="connsiteX1" fmla="*/ 216000 w 7344000"/>
              <a:gd name="connsiteY1" fmla="*/ 4235 h 292235"/>
              <a:gd name="connsiteX2" fmla="*/ 7131130 w 7344000"/>
              <a:gd name="connsiteY2" fmla="*/ 4235 h 292235"/>
              <a:gd name="connsiteX3" fmla="*/ 7344000 w 7344000"/>
              <a:gd name="connsiteY3" fmla="*/ 292235 h 292235"/>
              <a:gd name="connsiteX4" fmla="*/ 0 w 7344000"/>
              <a:gd name="connsiteY4" fmla="*/ 292235 h 292235"/>
              <a:gd name="connsiteX5" fmla="*/ 216000 w 7344000"/>
              <a:gd name="connsiteY5" fmla="*/ 0 h 292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4000" h="292235">
                <a:moveTo>
                  <a:pt x="216000" y="0"/>
                </a:moveTo>
                <a:lnTo>
                  <a:pt x="216000" y="4235"/>
                </a:lnTo>
                <a:lnTo>
                  <a:pt x="7131130" y="4235"/>
                </a:lnTo>
                <a:lnTo>
                  <a:pt x="7344000" y="292235"/>
                </a:lnTo>
                <a:lnTo>
                  <a:pt x="0" y="292235"/>
                </a:lnTo>
                <a:lnTo>
                  <a:pt x="21600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Overview</a:t>
            </a:r>
            <a:br>
              <a:rPr lang="en-US" dirty="0"/>
            </a:br>
            <a:r>
              <a:rPr lang="en-US" sz="1200" dirty="0">
                <a:solidFill>
                  <a:schemeClr val="tx1"/>
                </a:solidFill>
              </a:rPr>
              <a:t>LAN_Pyramid_Basics.png, LAN_Pyramid_Basic_Types.png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046A89F-E586-4B65-833B-B056A52959D5}"/>
              </a:ext>
            </a:extLst>
          </p:cNvPr>
          <p:cNvSpPr/>
          <p:nvPr/>
        </p:nvSpPr>
        <p:spPr>
          <a:xfrm>
            <a:off x="1908000" y="5661000"/>
            <a:ext cx="7056000" cy="72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9B2BE8EB-3FF3-4D8B-98EB-75AE6CE91B7F}"/>
              </a:ext>
            </a:extLst>
          </p:cNvPr>
          <p:cNvSpPr/>
          <p:nvPr/>
        </p:nvSpPr>
        <p:spPr>
          <a:xfrm>
            <a:off x="2484000" y="5733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Numbers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E699835E-791E-4EE6-90C5-4F747C440860}"/>
              </a:ext>
            </a:extLst>
          </p:cNvPr>
          <p:cNvSpPr/>
          <p:nvPr/>
        </p:nvSpPr>
        <p:spPr>
          <a:xfrm>
            <a:off x="3708000" y="5733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3297C2DF-28DE-418C-8B2F-3AA00F6A167D}"/>
              </a:ext>
            </a:extLst>
          </p:cNvPr>
          <p:cNvSpPr/>
          <p:nvPr/>
        </p:nvSpPr>
        <p:spPr>
          <a:xfrm>
            <a:off x="5940000" y="5733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Symbols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27ECAD0F-6088-4E3F-A5C6-0A315AC6440A}"/>
              </a:ext>
            </a:extLst>
          </p:cNvPr>
          <p:cNvSpPr/>
          <p:nvPr/>
        </p:nvSpPr>
        <p:spPr>
          <a:xfrm>
            <a:off x="7308000" y="5733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Comments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650F46B-68FE-467B-A67C-65354DE5EFC8}"/>
              </a:ext>
            </a:extLst>
          </p:cNvPr>
          <p:cNvSpPr/>
          <p:nvPr/>
        </p:nvSpPr>
        <p:spPr>
          <a:xfrm>
            <a:off x="4860000" y="5805000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Character Set</a:t>
            </a:r>
          </a:p>
        </p:txBody>
      </p:sp>
      <p:sp>
        <p:nvSpPr>
          <p:cNvPr id="107" name="Freihandform: Form 106">
            <a:extLst>
              <a:ext uri="{FF2B5EF4-FFF2-40B4-BE49-F238E27FC236}">
                <a16:creationId xmlns:a16="http://schemas.microsoft.com/office/drawing/2014/main" id="{0DDE6D13-B62D-4CEB-8A20-F43F2EEB41CF}"/>
              </a:ext>
            </a:extLst>
          </p:cNvPr>
          <p:cNvSpPr/>
          <p:nvPr/>
        </p:nvSpPr>
        <p:spPr>
          <a:xfrm>
            <a:off x="2330610" y="4725000"/>
            <a:ext cx="6066783" cy="432000"/>
          </a:xfrm>
          <a:custGeom>
            <a:avLst/>
            <a:gdLst>
              <a:gd name="connsiteX0" fmla="*/ 319304 w 6066783"/>
              <a:gd name="connsiteY0" fmla="*/ 0 h 432000"/>
              <a:gd name="connsiteX1" fmla="*/ 5747478 w 6066783"/>
              <a:gd name="connsiteY1" fmla="*/ 0 h 432000"/>
              <a:gd name="connsiteX2" fmla="*/ 6066783 w 6066783"/>
              <a:gd name="connsiteY2" fmla="*/ 432000 h 432000"/>
              <a:gd name="connsiteX3" fmla="*/ 0 w 6066783"/>
              <a:gd name="connsiteY3" fmla="*/ 432000 h 432000"/>
              <a:gd name="connsiteX4" fmla="*/ 319304 w 6066783"/>
              <a:gd name="connsiteY4" fmla="*/ 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6783" h="432000">
                <a:moveTo>
                  <a:pt x="319304" y="0"/>
                </a:moveTo>
                <a:lnTo>
                  <a:pt x="5747478" y="0"/>
                </a:lnTo>
                <a:lnTo>
                  <a:pt x="6066783" y="432000"/>
                </a:lnTo>
                <a:lnTo>
                  <a:pt x="0" y="432000"/>
                </a:lnTo>
                <a:lnTo>
                  <a:pt x="319304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A86F7565-72CC-4699-85A8-101E8531EA50}"/>
              </a:ext>
            </a:extLst>
          </p:cNvPr>
          <p:cNvSpPr/>
          <p:nvPr/>
        </p:nvSpPr>
        <p:spPr>
          <a:xfrm>
            <a:off x="2268000" y="5445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Numerals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C286942D-6C66-4E0F-919D-41D66046381C}"/>
              </a:ext>
            </a:extLst>
          </p:cNvPr>
          <p:cNvSpPr/>
          <p:nvPr/>
        </p:nvSpPr>
        <p:spPr>
          <a:xfrm>
            <a:off x="3492000" y="5445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Strings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BAE23512-A30D-47CE-BE31-5F2AB9B6AC97}"/>
              </a:ext>
            </a:extLst>
          </p:cNvPr>
          <p:cNvSpPr/>
          <p:nvPr/>
        </p:nvSpPr>
        <p:spPr>
          <a:xfrm>
            <a:off x="4788000" y="5445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Booleans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033DB8FE-3674-435B-9882-F31D03BE18D4}"/>
              </a:ext>
            </a:extLst>
          </p:cNvPr>
          <p:cNvSpPr/>
          <p:nvPr/>
        </p:nvSpPr>
        <p:spPr>
          <a:xfrm>
            <a:off x="6012000" y="5445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Dates</a:t>
            </a: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0C840BAC-002B-40C6-8878-25441F472C89}"/>
              </a:ext>
            </a:extLst>
          </p:cNvPr>
          <p:cNvSpPr/>
          <p:nvPr/>
        </p:nvSpPr>
        <p:spPr>
          <a:xfrm>
            <a:off x="4788000" y="5229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Parameter Sets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363D5E4D-08C8-4E33-934F-BF318DC95C44}"/>
              </a:ext>
            </a:extLst>
          </p:cNvPr>
          <p:cNvSpPr/>
          <p:nvPr/>
        </p:nvSpPr>
        <p:spPr>
          <a:xfrm>
            <a:off x="7380000" y="5445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Voids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D9979F78-9D8F-4F8E-BA0D-59F765FB8F75}"/>
              </a:ext>
            </a:extLst>
          </p:cNvPr>
          <p:cNvSpPr/>
          <p:nvPr/>
        </p:nvSpPr>
        <p:spPr>
          <a:xfrm>
            <a:off x="6012000" y="4725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Variables</a:t>
            </a: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1271D7AF-D119-4097-B1ED-4423FDF22A44}"/>
              </a:ext>
            </a:extLst>
          </p:cNvPr>
          <p:cNvSpPr/>
          <p:nvPr/>
        </p:nvSpPr>
        <p:spPr>
          <a:xfrm>
            <a:off x="3348000" y="4725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Tables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5CDD8D05-9F41-4657-B094-55ABD9693297}"/>
              </a:ext>
            </a:extLst>
          </p:cNvPr>
          <p:cNvSpPr/>
          <p:nvPr/>
        </p:nvSpPr>
        <p:spPr>
          <a:xfrm>
            <a:off x="5220000" y="4941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Arrays</a:t>
            </a: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AA9A70C9-157F-4194-AD57-1987B407F445}"/>
              </a:ext>
            </a:extLst>
          </p:cNvPr>
          <p:cNvSpPr/>
          <p:nvPr/>
        </p:nvSpPr>
        <p:spPr>
          <a:xfrm>
            <a:off x="6876000" y="4941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Structures</a:t>
            </a:r>
          </a:p>
        </p:txBody>
      </p:sp>
      <p:cxnSp>
        <p:nvCxnSpPr>
          <p:cNvPr id="133" name="Gerader Verbinder 132">
            <a:extLst>
              <a:ext uri="{FF2B5EF4-FFF2-40B4-BE49-F238E27FC236}">
                <a16:creationId xmlns:a16="http://schemas.microsoft.com/office/drawing/2014/main" id="{7B043BE6-9E08-4D1E-9E44-266395E42D79}"/>
              </a:ext>
            </a:extLst>
          </p:cNvPr>
          <p:cNvCxnSpPr>
            <a:cxnSpLocks/>
          </p:cNvCxnSpPr>
          <p:nvPr/>
        </p:nvCxnSpPr>
        <p:spPr>
          <a:xfrm>
            <a:off x="5436000" y="4941000"/>
            <a:ext cx="2376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F24DA3E5-5973-49FF-8A79-B9A90F04067C}"/>
              </a:ext>
            </a:extLst>
          </p:cNvPr>
          <p:cNvSpPr/>
          <p:nvPr/>
        </p:nvSpPr>
        <p:spPr>
          <a:xfrm>
            <a:off x="540000" y="2997000"/>
            <a:ext cx="849600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Values and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Basic Data Types</a:t>
            </a:r>
          </a:p>
        </p:txBody>
      </p:sp>
      <p:sp>
        <p:nvSpPr>
          <p:cNvPr id="138" name="Freihandform: Form 137">
            <a:extLst>
              <a:ext uri="{FF2B5EF4-FFF2-40B4-BE49-F238E27FC236}">
                <a16:creationId xmlns:a16="http://schemas.microsoft.com/office/drawing/2014/main" id="{F8DB258D-3F06-489A-B5E3-E1C41E396DE3}"/>
              </a:ext>
            </a:extLst>
          </p:cNvPr>
          <p:cNvSpPr/>
          <p:nvPr/>
        </p:nvSpPr>
        <p:spPr>
          <a:xfrm>
            <a:off x="1958087" y="2997000"/>
            <a:ext cx="6811826" cy="432000"/>
          </a:xfrm>
          <a:custGeom>
            <a:avLst/>
            <a:gdLst>
              <a:gd name="connsiteX0" fmla="*/ 319304 w 6811826"/>
              <a:gd name="connsiteY0" fmla="*/ 0 h 432000"/>
              <a:gd name="connsiteX1" fmla="*/ 6492522 w 6811826"/>
              <a:gd name="connsiteY1" fmla="*/ 0 h 432000"/>
              <a:gd name="connsiteX2" fmla="*/ 6811826 w 6811826"/>
              <a:gd name="connsiteY2" fmla="*/ 432000 h 432000"/>
              <a:gd name="connsiteX3" fmla="*/ 0 w 6811826"/>
              <a:gd name="connsiteY3" fmla="*/ 432000 h 432000"/>
              <a:gd name="connsiteX4" fmla="*/ 319304 w 6811826"/>
              <a:gd name="connsiteY4" fmla="*/ 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1826" h="432000">
                <a:moveTo>
                  <a:pt x="319304" y="0"/>
                </a:moveTo>
                <a:lnTo>
                  <a:pt x="6492522" y="0"/>
                </a:lnTo>
                <a:lnTo>
                  <a:pt x="6811826" y="432000"/>
                </a:lnTo>
                <a:lnTo>
                  <a:pt x="0" y="432000"/>
                </a:lnTo>
                <a:lnTo>
                  <a:pt x="31930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39" name="Freihandform: Form 138">
            <a:extLst>
              <a:ext uri="{FF2B5EF4-FFF2-40B4-BE49-F238E27FC236}">
                <a16:creationId xmlns:a16="http://schemas.microsoft.com/office/drawing/2014/main" id="{9D6921AB-BE04-44A8-9F22-6632DEDFC522}"/>
              </a:ext>
            </a:extLst>
          </p:cNvPr>
          <p:cNvSpPr/>
          <p:nvPr/>
        </p:nvSpPr>
        <p:spPr>
          <a:xfrm>
            <a:off x="1692000" y="3496765"/>
            <a:ext cx="7344000" cy="292235"/>
          </a:xfrm>
          <a:custGeom>
            <a:avLst/>
            <a:gdLst>
              <a:gd name="connsiteX0" fmla="*/ 216000 w 7344000"/>
              <a:gd name="connsiteY0" fmla="*/ 0 h 292235"/>
              <a:gd name="connsiteX1" fmla="*/ 216000 w 7344000"/>
              <a:gd name="connsiteY1" fmla="*/ 4235 h 292235"/>
              <a:gd name="connsiteX2" fmla="*/ 7131130 w 7344000"/>
              <a:gd name="connsiteY2" fmla="*/ 4235 h 292235"/>
              <a:gd name="connsiteX3" fmla="*/ 7344000 w 7344000"/>
              <a:gd name="connsiteY3" fmla="*/ 292235 h 292235"/>
              <a:gd name="connsiteX4" fmla="*/ 0 w 7344000"/>
              <a:gd name="connsiteY4" fmla="*/ 292235 h 292235"/>
              <a:gd name="connsiteX5" fmla="*/ 216000 w 7344000"/>
              <a:gd name="connsiteY5" fmla="*/ 0 h 292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4000" h="292235">
                <a:moveTo>
                  <a:pt x="216000" y="0"/>
                </a:moveTo>
                <a:lnTo>
                  <a:pt x="216000" y="4235"/>
                </a:lnTo>
                <a:lnTo>
                  <a:pt x="7131130" y="4235"/>
                </a:lnTo>
                <a:lnTo>
                  <a:pt x="7344000" y="292235"/>
                </a:lnTo>
                <a:lnTo>
                  <a:pt x="0" y="292235"/>
                </a:lnTo>
                <a:lnTo>
                  <a:pt x="21600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BD8FC166-6C88-4ADE-9B02-F4BAB2D6133D}"/>
              </a:ext>
            </a:extLst>
          </p:cNvPr>
          <p:cNvSpPr/>
          <p:nvPr/>
        </p:nvSpPr>
        <p:spPr>
          <a:xfrm>
            <a:off x="1908000" y="3429000"/>
            <a:ext cx="7056000" cy="72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0C455689-8CC6-4BCD-82E6-EE22DB274823}"/>
              </a:ext>
            </a:extLst>
          </p:cNvPr>
          <p:cNvSpPr/>
          <p:nvPr/>
        </p:nvSpPr>
        <p:spPr>
          <a:xfrm>
            <a:off x="2484000" y="3501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Numbers</a:t>
            </a: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241A009F-112F-491C-97B8-C17B8197E5D7}"/>
              </a:ext>
            </a:extLst>
          </p:cNvPr>
          <p:cNvSpPr/>
          <p:nvPr/>
        </p:nvSpPr>
        <p:spPr>
          <a:xfrm>
            <a:off x="3708000" y="3501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Text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3D46C609-7D6B-4ED5-9A88-A518714E0582}"/>
              </a:ext>
            </a:extLst>
          </p:cNvPr>
          <p:cNvSpPr/>
          <p:nvPr/>
        </p:nvSpPr>
        <p:spPr>
          <a:xfrm>
            <a:off x="5940000" y="3501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Symbols</a:t>
            </a: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3A63A697-DB3C-4C85-A253-5BDCDD5275AB}"/>
              </a:ext>
            </a:extLst>
          </p:cNvPr>
          <p:cNvSpPr/>
          <p:nvPr/>
        </p:nvSpPr>
        <p:spPr>
          <a:xfrm>
            <a:off x="7308000" y="3501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Comments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AC6C9DEE-E469-4AB2-9BB2-8A155F3EE434}"/>
              </a:ext>
            </a:extLst>
          </p:cNvPr>
          <p:cNvSpPr/>
          <p:nvPr/>
        </p:nvSpPr>
        <p:spPr>
          <a:xfrm>
            <a:off x="4860000" y="3573000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Character Set</a:t>
            </a: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3D5851DC-BE16-4B04-932F-EE6B21F6B51D}"/>
              </a:ext>
            </a:extLst>
          </p:cNvPr>
          <p:cNvSpPr/>
          <p:nvPr/>
        </p:nvSpPr>
        <p:spPr>
          <a:xfrm>
            <a:off x="2268000" y="3213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Numerals</a:t>
            </a: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039AA7C1-4FD2-4773-8B0C-39B1A52A13CF}"/>
              </a:ext>
            </a:extLst>
          </p:cNvPr>
          <p:cNvSpPr/>
          <p:nvPr/>
        </p:nvSpPr>
        <p:spPr>
          <a:xfrm>
            <a:off x="3492000" y="3213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Strings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552261CC-1C51-4CA9-9F53-12315DE089AF}"/>
              </a:ext>
            </a:extLst>
          </p:cNvPr>
          <p:cNvSpPr/>
          <p:nvPr/>
        </p:nvSpPr>
        <p:spPr>
          <a:xfrm>
            <a:off x="4788000" y="3213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Booleans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AACA1370-E80A-4DC7-91FC-170EC7FBA719}"/>
              </a:ext>
            </a:extLst>
          </p:cNvPr>
          <p:cNvSpPr/>
          <p:nvPr/>
        </p:nvSpPr>
        <p:spPr>
          <a:xfrm>
            <a:off x="6012000" y="3213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Dates</a:t>
            </a: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841B776D-F622-4A09-AEAB-440C9381B17B}"/>
              </a:ext>
            </a:extLst>
          </p:cNvPr>
          <p:cNvSpPr/>
          <p:nvPr/>
        </p:nvSpPr>
        <p:spPr>
          <a:xfrm>
            <a:off x="4788000" y="2997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Parameter Sets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2161098B-7857-4F7D-A7E3-F427864DEA6E}"/>
              </a:ext>
            </a:extLst>
          </p:cNvPr>
          <p:cNvSpPr/>
          <p:nvPr/>
        </p:nvSpPr>
        <p:spPr>
          <a:xfrm>
            <a:off x="7380000" y="3213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Voids</a:t>
            </a:r>
          </a:p>
        </p:txBody>
      </p:sp>
      <p:sp>
        <p:nvSpPr>
          <p:cNvPr id="159" name="Freihandform: Form 158">
            <a:extLst>
              <a:ext uri="{FF2B5EF4-FFF2-40B4-BE49-F238E27FC236}">
                <a16:creationId xmlns:a16="http://schemas.microsoft.com/office/drawing/2014/main" id="{C568D8DE-7121-4BB4-BA9A-9A4E5B5FC7C9}"/>
              </a:ext>
            </a:extLst>
          </p:cNvPr>
          <p:cNvSpPr/>
          <p:nvPr/>
        </p:nvSpPr>
        <p:spPr>
          <a:xfrm>
            <a:off x="2340000" y="2493000"/>
            <a:ext cx="6066783" cy="432000"/>
          </a:xfrm>
          <a:custGeom>
            <a:avLst/>
            <a:gdLst>
              <a:gd name="connsiteX0" fmla="*/ 319304 w 6066783"/>
              <a:gd name="connsiteY0" fmla="*/ 0 h 432000"/>
              <a:gd name="connsiteX1" fmla="*/ 5747478 w 6066783"/>
              <a:gd name="connsiteY1" fmla="*/ 0 h 432000"/>
              <a:gd name="connsiteX2" fmla="*/ 6066783 w 6066783"/>
              <a:gd name="connsiteY2" fmla="*/ 432000 h 432000"/>
              <a:gd name="connsiteX3" fmla="*/ 0 w 6066783"/>
              <a:gd name="connsiteY3" fmla="*/ 432000 h 432000"/>
              <a:gd name="connsiteX4" fmla="*/ 319304 w 6066783"/>
              <a:gd name="connsiteY4" fmla="*/ 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6783" h="432000">
                <a:moveTo>
                  <a:pt x="319304" y="0"/>
                </a:moveTo>
                <a:lnTo>
                  <a:pt x="5747478" y="0"/>
                </a:lnTo>
                <a:lnTo>
                  <a:pt x="6066783" y="432000"/>
                </a:lnTo>
                <a:lnTo>
                  <a:pt x="0" y="432000"/>
                </a:lnTo>
                <a:lnTo>
                  <a:pt x="319304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6507AC1D-E746-4FE8-9648-0D281864028E}"/>
              </a:ext>
            </a:extLst>
          </p:cNvPr>
          <p:cNvSpPr/>
          <p:nvPr/>
        </p:nvSpPr>
        <p:spPr>
          <a:xfrm>
            <a:off x="6021390" y="2493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Variables</a:t>
            </a: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43399452-9313-4637-B715-1442B4AF7759}"/>
              </a:ext>
            </a:extLst>
          </p:cNvPr>
          <p:cNvSpPr/>
          <p:nvPr/>
        </p:nvSpPr>
        <p:spPr>
          <a:xfrm>
            <a:off x="3357390" y="2493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Tables</a:t>
            </a: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AF2ECE3F-E2E5-4468-A375-0F5C68E72E10}"/>
              </a:ext>
            </a:extLst>
          </p:cNvPr>
          <p:cNvSpPr/>
          <p:nvPr/>
        </p:nvSpPr>
        <p:spPr>
          <a:xfrm>
            <a:off x="5229390" y="2709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Arrays</a:t>
            </a: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348B4609-2A4B-4E83-9B8E-BA5E8FAC432C}"/>
              </a:ext>
            </a:extLst>
          </p:cNvPr>
          <p:cNvSpPr/>
          <p:nvPr/>
        </p:nvSpPr>
        <p:spPr>
          <a:xfrm>
            <a:off x="6885390" y="2709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Structures</a:t>
            </a:r>
          </a:p>
        </p:txBody>
      </p:sp>
      <p:cxnSp>
        <p:nvCxnSpPr>
          <p:cNvPr id="164" name="Gerader Verbinder 163">
            <a:extLst>
              <a:ext uri="{FF2B5EF4-FFF2-40B4-BE49-F238E27FC236}">
                <a16:creationId xmlns:a16="http://schemas.microsoft.com/office/drawing/2014/main" id="{D537A456-8EA4-4E92-855E-729C4CEDE2CC}"/>
              </a:ext>
            </a:extLst>
          </p:cNvPr>
          <p:cNvCxnSpPr>
            <a:cxnSpLocks/>
          </p:cNvCxnSpPr>
          <p:nvPr/>
        </p:nvCxnSpPr>
        <p:spPr>
          <a:xfrm>
            <a:off x="5445390" y="2709000"/>
            <a:ext cx="2376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764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Overview</a:t>
            </a:r>
            <a:br>
              <a:rPr lang="en-US" dirty="0"/>
            </a:br>
            <a:r>
              <a:rPr lang="en-US" sz="1200" dirty="0">
                <a:solidFill>
                  <a:schemeClr val="tx1"/>
                </a:solidFill>
              </a:rPr>
              <a:t>LAN_Top_Level.png</a:t>
            </a:r>
            <a:br>
              <a:rPr lang="en-US" dirty="0"/>
            </a:br>
            <a:endParaRPr lang="en-US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E6FD1F8A-1E29-4082-BD8E-B68439FB0EC7}"/>
              </a:ext>
            </a:extLst>
          </p:cNvPr>
          <p:cNvSpPr/>
          <p:nvPr/>
        </p:nvSpPr>
        <p:spPr>
          <a:xfrm>
            <a:off x="396000" y="765000"/>
            <a:ext cx="2160000" cy="432000"/>
          </a:xfrm>
          <a:prstGeom prst="rect">
            <a:avLst/>
          </a:prstGeom>
          <a:solidFill>
            <a:srgbClr val="E5E5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B4P Programs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and Function Libraries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E1BCBB0-D175-4259-B26F-C597A81DC306}"/>
              </a:ext>
            </a:extLst>
          </p:cNvPr>
          <p:cNvSpPr/>
          <p:nvPr/>
        </p:nvSpPr>
        <p:spPr>
          <a:xfrm>
            <a:off x="2556000" y="1557000"/>
            <a:ext cx="2160000" cy="432000"/>
          </a:xfrm>
          <a:prstGeom prst="rect">
            <a:avLst/>
          </a:prstGeom>
          <a:solidFill>
            <a:srgbClr val="CC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Blocks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3DE79C33-9C3E-4819-BD35-A6EAA83F0B65}"/>
              </a:ext>
            </a:extLst>
          </p:cNvPr>
          <p:cNvSpPr/>
          <p:nvPr/>
        </p:nvSpPr>
        <p:spPr>
          <a:xfrm>
            <a:off x="2556000" y="2277000"/>
            <a:ext cx="2160000" cy="432000"/>
          </a:xfrm>
          <a:prstGeom prst="rect">
            <a:avLst/>
          </a:prstGeom>
          <a:solidFill>
            <a:srgbClr val="CC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Statements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69E15E5F-9525-4135-821B-6CDE0D1CB24D}"/>
              </a:ext>
            </a:extLst>
          </p:cNvPr>
          <p:cNvSpPr/>
          <p:nvPr/>
        </p:nvSpPr>
        <p:spPr>
          <a:xfrm>
            <a:off x="2556000" y="1773000"/>
            <a:ext cx="21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Code blocks inside braces </a:t>
            </a:r>
            <a:r>
              <a:rPr lang="en-US" sz="1000" b="1" dirty="0">
                <a:solidFill>
                  <a:schemeClr val="tx1"/>
                </a:solidFill>
              </a:rPr>
              <a:t>{</a:t>
            </a:r>
            <a:r>
              <a:rPr lang="en-US" sz="1000" dirty="0">
                <a:solidFill>
                  <a:schemeClr val="tx1"/>
                </a:solidFill>
              </a:rPr>
              <a:t> … </a:t>
            </a:r>
            <a:r>
              <a:rPr lang="en-US" sz="1000" b="1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DC2FC9AC-EC14-43A0-AB3C-158A9F3C0158}"/>
              </a:ext>
            </a:extLst>
          </p:cNvPr>
          <p:cNvCxnSpPr>
            <a:cxnSpLocks/>
          </p:cNvCxnSpPr>
          <p:nvPr/>
        </p:nvCxnSpPr>
        <p:spPr>
          <a:xfrm>
            <a:off x="684000" y="1773000"/>
            <a:ext cx="18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81E93DEE-B453-4DF5-94E8-73BF4C0D46DA}"/>
              </a:ext>
            </a:extLst>
          </p:cNvPr>
          <p:cNvCxnSpPr>
            <a:cxnSpLocks/>
          </p:cNvCxnSpPr>
          <p:nvPr/>
        </p:nvCxnSpPr>
        <p:spPr>
          <a:xfrm>
            <a:off x="684000" y="1197000"/>
            <a:ext cx="0" cy="1296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EFBFE234-A777-42B3-B97B-9C4B44000D41}"/>
              </a:ext>
            </a:extLst>
          </p:cNvPr>
          <p:cNvCxnSpPr>
            <a:cxnSpLocks/>
          </p:cNvCxnSpPr>
          <p:nvPr/>
        </p:nvCxnSpPr>
        <p:spPr>
          <a:xfrm>
            <a:off x="684000" y="2493000"/>
            <a:ext cx="18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hteck 65">
            <a:extLst>
              <a:ext uri="{FF2B5EF4-FFF2-40B4-BE49-F238E27FC236}">
                <a16:creationId xmlns:a16="http://schemas.microsoft.com/office/drawing/2014/main" id="{3ABCAEDF-CBB1-465E-8102-CBAACAAA9356}"/>
              </a:ext>
            </a:extLst>
          </p:cNvPr>
          <p:cNvSpPr/>
          <p:nvPr/>
        </p:nvSpPr>
        <p:spPr>
          <a:xfrm>
            <a:off x="5004000" y="981000"/>
            <a:ext cx="3600000" cy="100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(Hello World);</a:t>
            </a:r>
          </a:p>
          <a:p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Hi ); </a:t>
            </a:r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Ho );</a:t>
            </a:r>
          </a:p>
          <a:p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20A55B09-D86E-4FB5-8BE5-BE84F5EAC408}"/>
              </a:ext>
            </a:extLst>
          </p:cNvPr>
          <p:cNvCxnSpPr>
            <a:cxnSpLocks/>
            <a:stCxn id="113" idx="2"/>
            <a:endCxn id="39" idx="0"/>
          </p:cNvCxnSpPr>
          <p:nvPr/>
        </p:nvCxnSpPr>
        <p:spPr>
          <a:xfrm>
            <a:off x="3636000" y="1989000"/>
            <a:ext cx="0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hteck 69">
            <a:extLst>
              <a:ext uri="{FF2B5EF4-FFF2-40B4-BE49-F238E27FC236}">
                <a16:creationId xmlns:a16="http://schemas.microsoft.com/office/drawing/2014/main" id="{10C88A69-70FD-476B-BC65-029D09FFCE3F}"/>
              </a:ext>
            </a:extLst>
          </p:cNvPr>
          <p:cNvSpPr/>
          <p:nvPr/>
        </p:nvSpPr>
        <p:spPr>
          <a:xfrm>
            <a:off x="5004000" y="2277000"/>
            <a:ext cx="3600000" cy="6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Hello world )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(today) )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a[] = 5 + 3*2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("Result is: ", a[])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AA7BECD8-F4C9-4BB8-A25E-4F37FEEBFF73}"/>
              </a:ext>
            </a:extLst>
          </p:cNvPr>
          <p:cNvSpPr/>
          <p:nvPr/>
        </p:nvSpPr>
        <p:spPr>
          <a:xfrm>
            <a:off x="756000" y="1197000"/>
            <a:ext cx="223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May contain 1 or more Statements and Blocks in any order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363B55E-A0DD-4F04-B26B-EE0CF4163EFB}"/>
              </a:ext>
            </a:extLst>
          </p:cNvPr>
          <p:cNvSpPr/>
          <p:nvPr/>
        </p:nvSpPr>
        <p:spPr>
          <a:xfrm>
            <a:off x="3708000" y="1989000"/>
            <a:ext cx="223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Blocks ,ay contain 1 or more statements and (nested) blocks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4DF15E2-8494-4CD4-97B9-0587F72A4C67}"/>
              </a:ext>
            </a:extLst>
          </p:cNvPr>
          <p:cNvSpPr/>
          <p:nvPr/>
        </p:nvSpPr>
        <p:spPr>
          <a:xfrm>
            <a:off x="2556000" y="2493000"/>
            <a:ext cx="21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Delimited with semicolons </a:t>
            </a:r>
            <a:r>
              <a:rPr lang="en-US" sz="1000" b="1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32A9BA3-6FAF-4251-AA22-942116015580}"/>
              </a:ext>
            </a:extLst>
          </p:cNvPr>
          <p:cNvSpPr/>
          <p:nvPr/>
        </p:nvSpPr>
        <p:spPr>
          <a:xfrm>
            <a:off x="5004000" y="765000"/>
            <a:ext cx="223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1354036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Overview</a:t>
            </a:r>
            <a:br>
              <a:rPr lang="en-US" dirty="0"/>
            </a:br>
            <a:r>
              <a:rPr lang="en-US" sz="1200" dirty="0">
                <a:solidFill>
                  <a:schemeClr val="tx1"/>
                </a:solidFill>
              </a:rPr>
              <a:t>LAN_Statements.png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10C88A69-70FD-476B-BC65-029D09FFCE3F}"/>
              </a:ext>
            </a:extLst>
          </p:cNvPr>
          <p:cNvSpPr/>
          <p:nvPr/>
        </p:nvSpPr>
        <p:spPr>
          <a:xfrm>
            <a:off x="5004000" y="1557000"/>
            <a:ext cx="360000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(Hello world);</a:t>
            </a:r>
          </a:p>
          <a:p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 load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t1, test.csv ):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A6DD2971-12C7-4076-9703-01FF69EBDEFA}"/>
              </a:ext>
            </a:extLst>
          </p:cNvPr>
          <p:cNvSpPr/>
          <p:nvPr/>
        </p:nvSpPr>
        <p:spPr>
          <a:xfrm>
            <a:off x="2556000" y="1557000"/>
            <a:ext cx="2160000" cy="432000"/>
          </a:xfrm>
          <a:prstGeom prst="rect">
            <a:avLst/>
          </a:prstGeom>
          <a:solidFill>
            <a:srgbClr val="B7B7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Procedure Calls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DFFAA0A9-A507-4D93-BE46-511521A5AD92}"/>
              </a:ext>
            </a:extLst>
          </p:cNvPr>
          <p:cNvSpPr/>
          <p:nvPr/>
        </p:nvSpPr>
        <p:spPr>
          <a:xfrm>
            <a:off x="2556000" y="2277000"/>
            <a:ext cx="2160000" cy="432000"/>
          </a:xfrm>
          <a:prstGeom prst="rect">
            <a:avLst/>
          </a:prstGeom>
          <a:solidFill>
            <a:srgbClr val="B7B7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Control Flow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E97CC6B8-44DF-4D47-9AD5-4CD8C9A16DE7}"/>
              </a:ext>
            </a:extLst>
          </p:cNvPr>
          <p:cNvSpPr/>
          <p:nvPr/>
        </p:nvSpPr>
        <p:spPr>
          <a:xfrm>
            <a:off x="2556000" y="3141000"/>
            <a:ext cx="2160000" cy="432000"/>
          </a:xfrm>
          <a:prstGeom prst="rect">
            <a:avLst/>
          </a:prstGeom>
          <a:solidFill>
            <a:srgbClr val="B7B7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Assignments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22FBE4BE-F616-46C2-AAC9-63F289AA916F}"/>
              </a:ext>
            </a:extLst>
          </p:cNvPr>
          <p:cNvSpPr/>
          <p:nvPr/>
        </p:nvSpPr>
        <p:spPr>
          <a:xfrm>
            <a:off x="2556000" y="3861000"/>
            <a:ext cx="2160000" cy="432000"/>
          </a:xfrm>
          <a:prstGeom prst="rect">
            <a:avLst/>
          </a:prstGeom>
          <a:solidFill>
            <a:srgbClr val="B7B7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Standalone Ad-hoc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Operations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506031A6-A80A-4A99-9B01-FE3C2619E675}"/>
              </a:ext>
            </a:extLst>
          </p:cNvPr>
          <p:cNvSpPr/>
          <p:nvPr/>
        </p:nvSpPr>
        <p:spPr>
          <a:xfrm>
            <a:off x="2556000" y="4725000"/>
            <a:ext cx="2160000" cy="432000"/>
          </a:xfrm>
          <a:prstGeom prst="rect">
            <a:avLst/>
          </a:prstGeom>
          <a:solidFill>
            <a:srgbClr val="B7B7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Transactions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21071A75-8F58-41AE-A1CD-672864BFBE85}"/>
              </a:ext>
            </a:extLst>
          </p:cNvPr>
          <p:cNvSpPr/>
          <p:nvPr/>
        </p:nvSpPr>
        <p:spPr>
          <a:xfrm>
            <a:off x="5004000" y="2277000"/>
            <a:ext cx="360000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(a[] &gt; 3)</a:t>
            </a: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(a[]--, " is still greater than 3");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DF460A4C-B249-4F0E-93EF-BBCCCD8A0784}"/>
              </a:ext>
            </a:extLst>
          </p:cNvPr>
          <p:cNvSpPr/>
          <p:nvPr/>
        </p:nvSpPr>
        <p:spPr>
          <a:xfrm>
            <a:off x="5004000" y="3141000"/>
            <a:ext cx="360000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a[]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b[]*2 + 1;</a:t>
            </a: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[Last Name]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Miller;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377EB056-F8DD-4731-800B-117D8EC57019}"/>
              </a:ext>
            </a:extLst>
          </p:cNvPr>
          <p:cNvSpPr/>
          <p:nvPr/>
        </p:nvSpPr>
        <p:spPr>
          <a:xfrm>
            <a:off x="5004000" y="3861000"/>
            <a:ext cx="360000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a[]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    // Increment by 1</a:t>
            </a: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[Score]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**(3)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Multiply by 3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F8DF516-9F57-4601-9EBA-31382BB51905}"/>
              </a:ext>
            </a:extLst>
          </p:cNvPr>
          <p:cNvSpPr/>
          <p:nvPr/>
        </p:nvSpPr>
        <p:spPr>
          <a:xfrm>
            <a:off x="5004000" y="4725000"/>
            <a:ext cx="360000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a[]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&lt;==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b[]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B24D4BB0-2B0E-4020-BE20-40352A0CE595}"/>
              </a:ext>
            </a:extLst>
          </p:cNvPr>
          <p:cNvSpPr/>
          <p:nvPr/>
        </p:nvSpPr>
        <p:spPr>
          <a:xfrm>
            <a:off x="2556000" y="3357000"/>
            <a:ext cx="21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to variables and tables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2380098F-B36B-4A3F-AAD5-FD4205B62090}"/>
              </a:ext>
            </a:extLst>
          </p:cNvPr>
          <p:cNvSpPr/>
          <p:nvPr/>
        </p:nvSpPr>
        <p:spPr>
          <a:xfrm>
            <a:off x="2556000" y="5157000"/>
            <a:ext cx="6048000" cy="43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Enhanced form of assignments using </a:t>
            </a:r>
            <a:r>
              <a:rPr lang="en-US" sz="1000" b="1" dirty="0">
                <a:solidFill>
                  <a:schemeClr val="tx1"/>
                </a:solidFill>
              </a:rPr>
              <a:t>Transaction Operators</a:t>
            </a:r>
            <a:r>
              <a:rPr lang="en-US" sz="1000" dirty="0">
                <a:solidFill>
                  <a:schemeClr val="tx1"/>
                </a:solidFill>
              </a:rPr>
              <a:t> (like </a:t>
            </a:r>
            <a:r>
              <a:rPr lang="en-US" sz="1000" b="1" dirty="0">
                <a:solidFill>
                  <a:srgbClr val="0000FF"/>
                </a:solidFill>
              </a:rPr>
              <a:t>&lt;==</a:t>
            </a:r>
            <a:r>
              <a:rPr lang="en-US" sz="1000" dirty="0">
                <a:solidFill>
                  <a:schemeClr val="tx1"/>
                </a:solidFill>
              </a:rPr>
              <a:t>) which also affect the members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and sub-members of variables  well as multiple fields in table rows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BCC1096A-708E-49A0-BFA7-53DD19D2F173}"/>
              </a:ext>
            </a:extLst>
          </p:cNvPr>
          <p:cNvSpPr/>
          <p:nvPr/>
        </p:nvSpPr>
        <p:spPr>
          <a:xfrm>
            <a:off x="756000" y="1197000"/>
            <a:ext cx="223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Can be one of the following five varieties: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D16472FF-92A5-42AF-AF10-8071C751CE69}"/>
              </a:ext>
            </a:extLst>
          </p:cNvPr>
          <p:cNvSpPr/>
          <p:nvPr/>
        </p:nvSpPr>
        <p:spPr>
          <a:xfrm>
            <a:off x="2556000" y="1989000"/>
            <a:ext cx="5976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B4P functions being called as procedures, not making use of return values if provided.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DF90F11F-3657-4749-8D2B-091CBD9256BA}"/>
              </a:ext>
            </a:extLst>
          </p:cNvPr>
          <p:cNvSpPr/>
          <p:nvPr/>
        </p:nvSpPr>
        <p:spPr>
          <a:xfrm>
            <a:off x="2556000" y="2709000"/>
            <a:ext cx="5976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if, while, for, switch / case, etc. are some of the B4P functions which are called as procedures, and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decide if and how the following statement or block shall be executed. (The </a:t>
            </a:r>
            <a:r>
              <a:rPr lang="en-US" sz="1000" b="1" dirty="0">
                <a:solidFill>
                  <a:schemeClr val="tx1"/>
                </a:solidFill>
              </a:rPr>
              <a:t>--</a:t>
            </a:r>
            <a:r>
              <a:rPr lang="en-US" sz="1000" dirty="0">
                <a:solidFill>
                  <a:schemeClr val="tx1"/>
                </a:solidFill>
              </a:rPr>
              <a:t> is an ad-hoc decrement)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BEFE14AC-3C68-4A2B-BC8B-87812F574905}"/>
              </a:ext>
            </a:extLst>
          </p:cNvPr>
          <p:cNvSpPr/>
          <p:nvPr/>
        </p:nvSpPr>
        <p:spPr>
          <a:xfrm>
            <a:off x="2556000" y="3573000"/>
            <a:ext cx="25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 value (e.g. from a constant, expression, etc.) is assigned to a variable or table entry with the </a:t>
            </a:r>
            <a:r>
              <a:rPr lang="en-US" sz="1000" b="1" dirty="0">
                <a:solidFill>
                  <a:srgbClr val="0000FF"/>
                </a:solidFill>
              </a:rPr>
              <a:t>=</a:t>
            </a:r>
            <a:r>
              <a:rPr lang="en-US" sz="1000" dirty="0">
                <a:solidFill>
                  <a:schemeClr val="tx1"/>
                </a:solidFill>
              </a:rPr>
              <a:t> symbol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F440942B-C3C3-43D1-BA40-CAC1784C1598}"/>
              </a:ext>
            </a:extLst>
          </p:cNvPr>
          <p:cNvSpPr/>
          <p:nvPr/>
        </p:nvSpPr>
        <p:spPr>
          <a:xfrm>
            <a:off x="2556000" y="4293000"/>
            <a:ext cx="604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 simple operation (e.g. increment, decrement, scaling, etc.) is applied on a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variable or a table entry.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088ADC96-E6E1-4667-A590-625FDDABF764}"/>
              </a:ext>
            </a:extLst>
          </p:cNvPr>
          <p:cNvSpPr/>
          <p:nvPr/>
        </p:nvSpPr>
        <p:spPr>
          <a:xfrm>
            <a:off x="2556000" y="4941000"/>
            <a:ext cx="21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to variables and tables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6CB6B7CA-64B3-421C-A804-49F0145B62C1}"/>
              </a:ext>
            </a:extLst>
          </p:cNvPr>
          <p:cNvSpPr/>
          <p:nvPr/>
        </p:nvSpPr>
        <p:spPr>
          <a:xfrm>
            <a:off x="396000" y="765000"/>
            <a:ext cx="2160000" cy="432000"/>
          </a:xfrm>
          <a:prstGeom prst="rect">
            <a:avLst/>
          </a:prstGeom>
          <a:solidFill>
            <a:srgbClr val="CC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Statements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06FCFC51-5879-4F6B-94C7-B31079943250}"/>
              </a:ext>
            </a:extLst>
          </p:cNvPr>
          <p:cNvCxnSpPr>
            <a:cxnSpLocks/>
          </p:cNvCxnSpPr>
          <p:nvPr/>
        </p:nvCxnSpPr>
        <p:spPr>
          <a:xfrm>
            <a:off x="684000" y="1773000"/>
            <a:ext cx="18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82FC837B-7C24-4CE2-95E3-4D3B87F07330}"/>
              </a:ext>
            </a:extLst>
          </p:cNvPr>
          <p:cNvCxnSpPr>
            <a:cxnSpLocks/>
          </p:cNvCxnSpPr>
          <p:nvPr/>
        </p:nvCxnSpPr>
        <p:spPr>
          <a:xfrm>
            <a:off x="684000" y="1197000"/>
            <a:ext cx="0" cy="374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2B89A424-A068-464E-85F2-364440806F24}"/>
              </a:ext>
            </a:extLst>
          </p:cNvPr>
          <p:cNvCxnSpPr>
            <a:cxnSpLocks/>
          </p:cNvCxnSpPr>
          <p:nvPr/>
        </p:nvCxnSpPr>
        <p:spPr>
          <a:xfrm>
            <a:off x="684000" y="2493000"/>
            <a:ext cx="18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D721E8CD-BA13-4A1B-A1A6-A0E736B21248}"/>
              </a:ext>
            </a:extLst>
          </p:cNvPr>
          <p:cNvCxnSpPr>
            <a:cxnSpLocks/>
          </p:cNvCxnSpPr>
          <p:nvPr/>
        </p:nvCxnSpPr>
        <p:spPr>
          <a:xfrm>
            <a:off x="684000" y="3357000"/>
            <a:ext cx="18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3E1740EB-B10D-4B81-90F8-06D1653C9FC1}"/>
              </a:ext>
            </a:extLst>
          </p:cNvPr>
          <p:cNvCxnSpPr>
            <a:cxnSpLocks/>
          </p:cNvCxnSpPr>
          <p:nvPr/>
        </p:nvCxnSpPr>
        <p:spPr>
          <a:xfrm>
            <a:off x="684000" y="4077000"/>
            <a:ext cx="18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E5C7423F-D423-42C4-8355-9CEBD68B537F}"/>
              </a:ext>
            </a:extLst>
          </p:cNvPr>
          <p:cNvCxnSpPr>
            <a:cxnSpLocks/>
          </p:cNvCxnSpPr>
          <p:nvPr/>
        </p:nvCxnSpPr>
        <p:spPr>
          <a:xfrm>
            <a:off x="684000" y="4941000"/>
            <a:ext cx="18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>
            <a:extLst>
              <a:ext uri="{FF2B5EF4-FFF2-40B4-BE49-F238E27FC236}">
                <a16:creationId xmlns:a16="http://schemas.microsoft.com/office/drawing/2014/main" id="{91511AC0-5CEE-499C-9D86-EB22E19EB4DE}"/>
              </a:ext>
            </a:extLst>
          </p:cNvPr>
          <p:cNvSpPr/>
          <p:nvPr/>
        </p:nvSpPr>
        <p:spPr>
          <a:xfrm>
            <a:off x="2556000" y="2493000"/>
            <a:ext cx="21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 variant of procedure calls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40050787-26AA-4C70-942D-4112605B7352}"/>
              </a:ext>
            </a:extLst>
          </p:cNvPr>
          <p:cNvSpPr/>
          <p:nvPr/>
        </p:nvSpPr>
        <p:spPr>
          <a:xfrm>
            <a:off x="5004000" y="1197000"/>
            <a:ext cx="223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281680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Overview</a:t>
            </a:r>
            <a:br>
              <a:rPr lang="en-US" dirty="0"/>
            </a:br>
            <a:r>
              <a:rPr lang="en-US" sz="1200" dirty="0">
                <a:solidFill>
                  <a:schemeClr val="tx1"/>
                </a:solidFill>
              </a:rPr>
              <a:t>LAN_Assignments.png</a:t>
            </a:r>
            <a:br>
              <a:rPr lang="en-US" dirty="0"/>
            </a:br>
            <a:endParaRPr lang="en-US" dirty="0"/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EFBFE234-A777-42B3-B97B-9C4B44000D41}"/>
              </a:ext>
            </a:extLst>
          </p:cNvPr>
          <p:cNvCxnSpPr>
            <a:cxnSpLocks/>
          </p:cNvCxnSpPr>
          <p:nvPr/>
        </p:nvCxnSpPr>
        <p:spPr>
          <a:xfrm>
            <a:off x="684000" y="1485000"/>
            <a:ext cx="705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CD6ABD94-E5B6-4FE1-919E-4A756D0BE67A}"/>
              </a:ext>
            </a:extLst>
          </p:cNvPr>
          <p:cNvSpPr/>
          <p:nvPr/>
        </p:nvSpPr>
        <p:spPr>
          <a:xfrm>
            <a:off x="396000" y="765000"/>
            <a:ext cx="2160000" cy="432000"/>
          </a:xfrm>
          <a:prstGeom prst="rect">
            <a:avLst/>
          </a:prstGeom>
          <a:solidFill>
            <a:srgbClr val="B7B7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Assignments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0ACD5D2F-9466-46C2-BE68-FB771B55134F}"/>
              </a:ext>
            </a:extLst>
          </p:cNvPr>
          <p:cNvSpPr/>
          <p:nvPr/>
        </p:nvSpPr>
        <p:spPr>
          <a:xfrm>
            <a:off x="396000" y="1629000"/>
            <a:ext cx="2160000" cy="432000"/>
          </a:xfrm>
          <a:prstGeom prst="rect">
            <a:avLst/>
          </a:prstGeom>
          <a:solidFill>
            <a:srgbClr val="CC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LHS Expression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(Left-Hand Side)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4A5C35A6-C202-4799-87C1-FEC2A6E6E514}"/>
              </a:ext>
            </a:extLst>
          </p:cNvPr>
          <p:cNvSpPr/>
          <p:nvPr/>
        </p:nvSpPr>
        <p:spPr>
          <a:xfrm>
            <a:off x="2988000" y="1629000"/>
            <a:ext cx="2160000" cy="432000"/>
          </a:xfrm>
          <a:prstGeom prst="rect">
            <a:avLst/>
          </a:prstGeom>
          <a:solidFill>
            <a:srgbClr val="CC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Assignment Symbol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or Assignment Operator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FE43969-344E-4790-ADCE-A2BB49BADBBE}"/>
              </a:ext>
            </a:extLst>
          </p:cNvPr>
          <p:cNvSpPr/>
          <p:nvPr/>
        </p:nvSpPr>
        <p:spPr>
          <a:xfrm>
            <a:off x="5580000" y="1629000"/>
            <a:ext cx="2160000" cy="432000"/>
          </a:xfrm>
          <a:prstGeom prst="rect">
            <a:avLst/>
          </a:prstGeom>
          <a:solidFill>
            <a:srgbClr val="CC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RHS Expression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(Right-Hand Side)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DC3BDD63-8417-4E77-8ABA-29991766C581}"/>
              </a:ext>
            </a:extLst>
          </p:cNvPr>
          <p:cNvCxnSpPr>
            <a:cxnSpLocks/>
          </p:cNvCxnSpPr>
          <p:nvPr/>
        </p:nvCxnSpPr>
        <p:spPr>
          <a:xfrm>
            <a:off x="684000" y="1197000"/>
            <a:ext cx="0" cy="288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8278BCF-5D50-463B-9BFF-7F810B6E2EE0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2556000" y="1845000"/>
            <a:ext cx="43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95B627C-358A-4EC7-939A-4B00634E1B10}"/>
              </a:ext>
            </a:extLst>
          </p:cNvPr>
          <p:cNvCxnSpPr>
            <a:cxnSpLocks/>
          </p:cNvCxnSpPr>
          <p:nvPr/>
        </p:nvCxnSpPr>
        <p:spPr>
          <a:xfrm>
            <a:off x="5148000" y="1845000"/>
            <a:ext cx="43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226E8BC4-EB97-4613-B3B1-2871B43C7114}"/>
              </a:ext>
            </a:extLst>
          </p:cNvPr>
          <p:cNvSpPr/>
          <p:nvPr/>
        </p:nvSpPr>
        <p:spPr>
          <a:xfrm>
            <a:off x="756000" y="1197000"/>
            <a:ext cx="223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Assignments consist of the following sequence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589D22FF-67D3-4B5B-8976-2F25CC8CFF72}"/>
              </a:ext>
            </a:extLst>
          </p:cNvPr>
          <p:cNvSpPr/>
          <p:nvPr/>
        </p:nvSpPr>
        <p:spPr>
          <a:xfrm>
            <a:off x="396000" y="2061000"/>
            <a:ext cx="216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Expression to specify a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variable or table entry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C2977F68-7F4D-4C9E-8588-62C40CEE4B1D}"/>
              </a:ext>
            </a:extLst>
          </p:cNvPr>
          <p:cNvSpPr/>
          <p:nvPr/>
        </p:nvSpPr>
        <p:spPr>
          <a:xfrm>
            <a:off x="5580000" y="2061000"/>
            <a:ext cx="216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Expression to specify, retrieve and/or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calculate a value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D99B0301-6E4C-48BF-ACEE-E17BE828AD2F}"/>
              </a:ext>
            </a:extLst>
          </p:cNvPr>
          <p:cNvSpPr/>
          <p:nvPr/>
        </p:nvSpPr>
        <p:spPr>
          <a:xfrm>
            <a:off x="2988000" y="2061000"/>
            <a:ext cx="216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Simple assignment symbol: </a:t>
            </a:r>
            <a:r>
              <a:rPr lang="en-US" sz="1000" b="1" dirty="0">
                <a:solidFill>
                  <a:srgbClr val="0000FF"/>
                </a:solidFill>
              </a:rPr>
              <a:t>=</a:t>
            </a:r>
          </a:p>
          <a:p>
            <a:r>
              <a:rPr lang="en-US" sz="1000" dirty="0">
                <a:solidFill>
                  <a:schemeClr val="tx1"/>
                </a:solidFill>
              </a:rPr>
              <a:t>or preceded by a binary operator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1931DDB2-070E-41B6-AE42-46B74B1FB6F3}"/>
              </a:ext>
            </a:extLst>
          </p:cNvPr>
          <p:cNvSpPr/>
          <p:nvPr/>
        </p:nvSpPr>
        <p:spPr>
          <a:xfrm>
            <a:off x="396000" y="2493000"/>
            <a:ext cx="223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Examples (Simple assignments)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C102D107-AC2C-4A2A-AEB5-E9FCF73ED5E8}"/>
              </a:ext>
            </a:extLst>
          </p:cNvPr>
          <p:cNvSpPr/>
          <p:nvPr/>
        </p:nvSpPr>
        <p:spPr>
          <a:xfrm>
            <a:off x="396000" y="2709000"/>
            <a:ext cx="3600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a[]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5;</a:t>
            </a: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[Table 1:First Name,3] = Mike;</a:t>
            </a: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b[]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 + a[] * 2; // Assigned: 13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B932074D-067C-43AF-93B1-B237A140835C}"/>
              </a:ext>
            </a:extLst>
          </p:cNvPr>
          <p:cNvSpPr/>
          <p:nvPr/>
        </p:nvSpPr>
        <p:spPr>
          <a:xfrm>
            <a:off x="4068000" y="2493000"/>
            <a:ext cx="223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Examples (With assignment operators)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2C58D9B2-1600-472D-9EDB-E447A2895348}"/>
              </a:ext>
            </a:extLst>
          </p:cNvPr>
          <p:cNvSpPr/>
          <p:nvPr/>
        </p:nvSpPr>
        <p:spPr>
          <a:xfrm>
            <a:off x="4068000" y="2709000"/>
            <a:ext cx="3600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a[]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5;</a:t>
            </a: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a[]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2; // Same as a[]= a[] - 2; Equals 3.</a:t>
            </a: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b[] = Hello; b[]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 World";</a:t>
            </a:r>
          </a:p>
        </p:txBody>
      </p:sp>
    </p:spTree>
    <p:extLst>
      <p:ext uri="{BB962C8B-B14F-4D97-AF65-F5344CB8AC3E}">
        <p14:creationId xmlns:p14="http://schemas.microsoft.com/office/powerpoint/2010/main" val="1841391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>
            <a:extLst>
              <a:ext uri="{FF2B5EF4-FFF2-40B4-BE49-F238E27FC236}">
                <a16:creationId xmlns:a16="http://schemas.microsoft.com/office/drawing/2014/main" id="{706CEEAD-4E9E-4564-912D-BD0F1A60239B}"/>
              </a:ext>
            </a:extLst>
          </p:cNvPr>
          <p:cNvSpPr/>
          <p:nvPr/>
        </p:nvSpPr>
        <p:spPr>
          <a:xfrm>
            <a:off x="3132000" y="1413000"/>
            <a:ext cx="5760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213A46E3-49EA-40D6-B6BB-13C81BA15319}"/>
              </a:ext>
            </a:extLst>
          </p:cNvPr>
          <p:cNvSpPr/>
          <p:nvPr/>
        </p:nvSpPr>
        <p:spPr>
          <a:xfrm>
            <a:off x="7164000" y="3069000"/>
            <a:ext cx="1728000" cy="576000"/>
          </a:xfrm>
          <a:prstGeom prst="rect">
            <a:avLst/>
          </a:prstGeom>
          <a:solidFill>
            <a:srgbClr val="C9E56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B8A89A-74F0-49B9-BEE5-CB52E549C4E3}"/>
              </a:ext>
            </a:extLst>
          </p:cNvPr>
          <p:cNvSpPr/>
          <p:nvPr/>
        </p:nvSpPr>
        <p:spPr>
          <a:xfrm>
            <a:off x="3708000" y="3069000"/>
            <a:ext cx="576000" cy="144000"/>
          </a:xfrm>
          <a:prstGeom prst="rect">
            <a:avLst/>
          </a:prstGeom>
          <a:solidFill>
            <a:srgbClr val="C9E56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FAF3EF7-ECB1-4FA8-9FBF-EA2EB52B0995}"/>
              </a:ext>
            </a:extLst>
          </p:cNvPr>
          <p:cNvSpPr/>
          <p:nvPr/>
        </p:nvSpPr>
        <p:spPr>
          <a:xfrm>
            <a:off x="4860000" y="3069000"/>
            <a:ext cx="576000" cy="144000"/>
          </a:xfrm>
          <a:prstGeom prst="rect">
            <a:avLst/>
          </a:prstGeom>
          <a:solidFill>
            <a:srgbClr val="C9E56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BA583704-8B95-4A43-99B4-6BC6B6B316D3}"/>
              </a:ext>
            </a:extLst>
          </p:cNvPr>
          <p:cNvSpPr/>
          <p:nvPr/>
        </p:nvSpPr>
        <p:spPr>
          <a:xfrm>
            <a:off x="3708000" y="3285000"/>
            <a:ext cx="576000" cy="144000"/>
          </a:xfrm>
          <a:prstGeom prst="rect">
            <a:avLst/>
          </a:prstGeom>
          <a:solidFill>
            <a:srgbClr val="C9E56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273001C5-EBBF-4CB2-A520-D98228025B2C}"/>
              </a:ext>
            </a:extLst>
          </p:cNvPr>
          <p:cNvSpPr/>
          <p:nvPr/>
        </p:nvSpPr>
        <p:spPr>
          <a:xfrm>
            <a:off x="4860000" y="3285000"/>
            <a:ext cx="576000" cy="144000"/>
          </a:xfrm>
          <a:prstGeom prst="rect">
            <a:avLst/>
          </a:prstGeom>
          <a:solidFill>
            <a:srgbClr val="C9E56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FE7BAECC-630B-4AD3-A536-0A3BB7554FD6}"/>
              </a:ext>
            </a:extLst>
          </p:cNvPr>
          <p:cNvSpPr/>
          <p:nvPr/>
        </p:nvSpPr>
        <p:spPr>
          <a:xfrm>
            <a:off x="3708000" y="3501000"/>
            <a:ext cx="576000" cy="144000"/>
          </a:xfrm>
          <a:prstGeom prst="rect">
            <a:avLst/>
          </a:prstGeom>
          <a:solidFill>
            <a:srgbClr val="C9E56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3598A97A-FFF7-4401-AF47-428F444A41EA}"/>
              </a:ext>
            </a:extLst>
          </p:cNvPr>
          <p:cNvSpPr/>
          <p:nvPr/>
        </p:nvSpPr>
        <p:spPr>
          <a:xfrm>
            <a:off x="4860000" y="3501000"/>
            <a:ext cx="576000" cy="144000"/>
          </a:xfrm>
          <a:prstGeom prst="rect">
            <a:avLst/>
          </a:prstGeom>
          <a:solidFill>
            <a:srgbClr val="C9E56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84589899-8688-4194-BE28-4C34319E6A01}"/>
              </a:ext>
            </a:extLst>
          </p:cNvPr>
          <p:cNvSpPr/>
          <p:nvPr/>
        </p:nvSpPr>
        <p:spPr>
          <a:xfrm>
            <a:off x="6588000" y="1413000"/>
            <a:ext cx="576000" cy="2664000"/>
          </a:xfrm>
          <a:prstGeom prst="rect">
            <a:avLst/>
          </a:prstGeom>
          <a:solidFill>
            <a:srgbClr val="AAF1A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5479034C-0BD4-4818-90DB-1C41533DFDE7}"/>
              </a:ext>
            </a:extLst>
          </p:cNvPr>
          <p:cNvSpPr/>
          <p:nvPr/>
        </p:nvSpPr>
        <p:spPr>
          <a:xfrm>
            <a:off x="5436000" y="1701000"/>
            <a:ext cx="576000" cy="144000"/>
          </a:xfrm>
          <a:prstGeom prst="rect">
            <a:avLst/>
          </a:prstGeom>
          <a:solidFill>
            <a:srgbClr val="AAF1A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3D26F88C-C519-4826-8307-24E0B1F632EB}"/>
              </a:ext>
            </a:extLst>
          </p:cNvPr>
          <p:cNvSpPr/>
          <p:nvPr/>
        </p:nvSpPr>
        <p:spPr>
          <a:xfrm>
            <a:off x="5436000" y="2493000"/>
            <a:ext cx="576000" cy="432000"/>
          </a:xfrm>
          <a:prstGeom prst="rect">
            <a:avLst/>
          </a:prstGeom>
          <a:solidFill>
            <a:srgbClr val="AAF1A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D46D7B0C-CD5C-4B12-B457-028F23892FBF}"/>
              </a:ext>
            </a:extLst>
          </p:cNvPr>
          <p:cNvSpPr/>
          <p:nvPr/>
        </p:nvSpPr>
        <p:spPr>
          <a:xfrm>
            <a:off x="5436000" y="1485000"/>
            <a:ext cx="576000" cy="144000"/>
          </a:xfrm>
          <a:prstGeom prst="rect">
            <a:avLst/>
          </a:prstGeom>
          <a:solidFill>
            <a:srgbClr val="AAF1A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12670B64-5DC1-4053-AA72-D2604A2125BF}"/>
              </a:ext>
            </a:extLst>
          </p:cNvPr>
          <p:cNvSpPr/>
          <p:nvPr/>
        </p:nvSpPr>
        <p:spPr>
          <a:xfrm>
            <a:off x="3132000" y="2277000"/>
            <a:ext cx="5760000" cy="144000"/>
          </a:xfrm>
          <a:prstGeom prst="rect">
            <a:avLst/>
          </a:prstGeom>
          <a:solidFill>
            <a:srgbClr val="6EE8C8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6D1F2D25-ABE1-4818-8B33-231026119194}"/>
              </a:ext>
            </a:extLst>
          </p:cNvPr>
          <p:cNvSpPr/>
          <p:nvPr/>
        </p:nvSpPr>
        <p:spPr>
          <a:xfrm>
            <a:off x="3708000" y="1557000"/>
            <a:ext cx="576000" cy="144000"/>
          </a:xfrm>
          <a:prstGeom prst="rect">
            <a:avLst/>
          </a:prstGeom>
          <a:solidFill>
            <a:srgbClr val="B7ECF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2AF1CC50-E014-473B-9166-66BF4F401249}"/>
              </a:ext>
            </a:extLst>
          </p:cNvPr>
          <p:cNvSpPr/>
          <p:nvPr/>
        </p:nvSpPr>
        <p:spPr>
          <a:xfrm>
            <a:off x="3708000" y="2061000"/>
            <a:ext cx="576000" cy="144000"/>
          </a:xfrm>
          <a:prstGeom prst="rect">
            <a:avLst/>
          </a:prstGeom>
          <a:solidFill>
            <a:srgbClr val="6EE8C8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C25375C8-02A8-403B-86D9-DF185FAB96AC}"/>
              </a:ext>
            </a:extLst>
          </p:cNvPr>
          <p:cNvSpPr/>
          <p:nvPr/>
        </p:nvSpPr>
        <p:spPr>
          <a:xfrm>
            <a:off x="4860000" y="2061000"/>
            <a:ext cx="1152000" cy="144000"/>
          </a:xfrm>
          <a:prstGeom prst="rect">
            <a:avLst/>
          </a:prstGeom>
          <a:solidFill>
            <a:srgbClr val="6EE8C8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  <a:br>
              <a:rPr lang="en-US" dirty="0"/>
            </a:br>
            <a:r>
              <a:rPr lang="en-US" sz="1200" dirty="0">
                <a:solidFill>
                  <a:schemeClr val="tx1"/>
                </a:solidFill>
              </a:rPr>
              <a:t>LAN_Tables.png</a:t>
            </a:r>
            <a:br>
              <a:rPr lang="en-US" dirty="0"/>
            </a:br>
            <a:endParaRPr lang="en-US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ED4B5A5-B74F-409B-B444-4889A1BBB5CD}"/>
              </a:ext>
            </a:extLst>
          </p:cNvPr>
          <p:cNvSpPr/>
          <p:nvPr/>
        </p:nvSpPr>
        <p:spPr>
          <a:xfrm>
            <a:off x="396000" y="1485000"/>
            <a:ext cx="2160000" cy="288000"/>
          </a:xfrm>
          <a:prstGeom prst="rect">
            <a:avLst/>
          </a:prstGeom>
          <a:solidFill>
            <a:srgbClr val="B7ECF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Simple Table Access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C845053D-E8BC-4208-87F1-7CFD3E8C9182}"/>
              </a:ext>
            </a:extLst>
          </p:cNvPr>
          <p:cNvSpPr/>
          <p:nvPr/>
        </p:nvSpPr>
        <p:spPr>
          <a:xfrm>
            <a:off x="3132000" y="1125000"/>
            <a:ext cx="5760000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48D66365-D37C-45BC-B23E-71F347D01CAC}"/>
              </a:ext>
            </a:extLst>
          </p:cNvPr>
          <p:cNvCxnSpPr>
            <a:cxnSpLocks/>
          </p:cNvCxnSpPr>
          <p:nvPr/>
        </p:nvCxnSpPr>
        <p:spPr>
          <a:xfrm flipH="1">
            <a:off x="3132000" y="4077000"/>
            <a:ext cx="57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12BC7B7F-E63B-4202-8BD1-D3D2BB179550}"/>
              </a:ext>
            </a:extLst>
          </p:cNvPr>
          <p:cNvCxnSpPr>
            <a:cxnSpLocks/>
          </p:cNvCxnSpPr>
          <p:nvPr/>
        </p:nvCxnSpPr>
        <p:spPr>
          <a:xfrm flipH="1">
            <a:off x="3132000" y="1125000"/>
            <a:ext cx="57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902CA58C-AA75-4D07-838F-11799D28965F}"/>
              </a:ext>
            </a:extLst>
          </p:cNvPr>
          <p:cNvCxnSpPr>
            <a:cxnSpLocks/>
          </p:cNvCxnSpPr>
          <p:nvPr/>
        </p:nvCxnSpPr>
        <p:spPr>
          <a:xfrm flipH="1">
            <a:off x="3132000" y="1413000"/>
            <a:ext cx="57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hteck 51">
            <a:extLst>
              <a:ext uri="{FF2B5EF4-FFF2-40B4-BE49-F238E27FC236}">
                <a16:creationId xmlns:a16="http://schemas.microsoft.com/office/drawing/2014/main" id="{203B631C-942B-432D-8B61-B635D8DDA59C}"/>
              </a:ext>
            </a:extLst>
          </p:cNvPr>
          <p:cNvSpPr/>
          <p:nvPr/>
        </p:nvSpPr>
        <p:spPr>
          <a:xfrm>
            <a:off x="2340000" y="1125000"/>
            <a:ext cx="792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Header row</a:t>
            </a:r>
          </a:p>
          <a:p>
            <a:pPr algn="r"/>
            <a:r>
              <a:rPr lang="en-US" sz="1000" dirty="0">
                <a:solidFill>
                  <a:schemeClr val="tx1"/>
                </a:solidFill>
              </a:rPr>
              <a:t>(row 0)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8F312EE4-9DB1-4852-A44F-375C657AF82D}"/>
              </a:ext>
            </a:extLst>
          </p:cNvPr>
          <p:cNvSpPr/>
          <p:nvPr/>
        </p:nvSpPr>
        <p:spPr>
          <a:xfrm>
            <a:off x="3132000" y="909000"/>
            <a:ext cx="136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Column 0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ABB56097-DBC1-402E-8CDB-FBFE423B776F}"/>
              </a:ext>
            </a:extLst>
          </p:cNvPr>
          <p:cNvSpPr/>
          <p:nvPr/>
        </p:nvSpPr>
        <p:spPr>
          <a:xfrm>
            <a:off x="3132000" y="1125000"/>
            <a:ext cx="1368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Recommended to use this row for header names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6E7D0383-3014-4FA9-BB4E-BF9BA54A5667}"/>
              </a:ext>
            </a:extLst>
          </p:cNvPr>
          <p:cNvSpPr/>
          <p:nvPr/>
        </p:nvSpPr>
        <p:spPr>
          <a:xfrm>
            <a:off x="396000" y="2061000"/>
            <a:ext cx="2160000" cy="288000"/>
          </a:xfrm>
          <a:prstGeom prst="rect">
            <a:avLst/>
          </a:prstGeom>
          <a:solidFill>
            <a:srgbClr val="6EE8C8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Horizontal Table Access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AC5C75F6-33B2-4EDE-B006-0060F2327EA3}"/>
              </a:ext>
            </a:extLst>
          </p:cNvPr>
          <p:cNvSpPr/>
          <p:nvPr/>
        </p:nvSpPr>
        <p:spPr>
          <a:xfrm>
            <a:off x="396000" y="2637000"/>
            <a:ext cx="2160000" cy="288000"/>
          </a:xfrm>
          <a:prstGeom prst="rect">
            <a:avLst/>
          </a:prstGeom>
          <a:solidFill>
            <a:srgbClr val="AAF1A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Vertical Table Access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65E122B7-A6D3-4441-9F85-A0AD6AB86F18}"/>
              </a:ext>
            </a:extLst>
          </p:cNvPr>
          <p:cNvSpPr/>
          <p:nvPr/>
        </p:nvSpPr>
        <p:spPr>
          <a:xfrm>
            <a:off x="396000" y="3213000"/>
            <a:ext cx="2160000" cy="288000"/>
          </a:xfrm>
          <a:prstGeom prst="rect">
            <a:avLst/>
          </a:prstGeom>
          <a:solidFill>
            <a:srgbClr val="C9E56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Matrix Table Access</a:t>
            </a:r>
          </a:p>
        </p:txBody>
      </p:sp>
      <p:sp>
        <p:nvSpPr>
          <p:cNvPr id="8" name="Gleichschenkliges Dreieck 7">
            <a:extLst>
              <a:ext uri="{FF2B5EF4-FFF2-40B4-BE49-F238E27FC236}">
                <a16:creationId xmlns:a16="http://schemas.microsoft.com/office/drawing/2014/main" id="{889D2F18-1ED3-4699-B6EB-7D9715CEA0EF}"/>
              </a:ext>
            </a:extLst>
          </p:cNvPr>
          <p:cNvSpPr/>
          <p:nvPr/>
        </p:nvSpPr>
        <p:spPr>
          <a:xfrm rot="5400000">
            <a:off x="2628000" y="1485000"/>
            <a:ext cx="288000" cy="288000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58" name="Gleichschenkliges Dreieck 57">
            <a:extLst>
              <a:ext uri="{FF2B5EF4-FFF2-40B4-BE49-F238E27FC236}">
                <a16:creationId xmlns:a16="http://schemas.microsoft.com/office/drawing/2014/main" id="{2EE81BD3-0A03-432B-BC28-2BFE9870D85F}"/>
              </a:ext>
            </a:extLst>
          </p:cNvPr>
          <p:cNvSpPr/>
          <p:nvPr/>
        </p:nvSpPr>
        <p:spPr>
          <a:xfrm rot="5400000">
            <a:off x="2628000" y="2061000"/>
            <a:ext cx="288000" cy="288000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59" name="Gleichschenkliges Dreieck 58">
            <a:extLst>
              <a:ext uri="{FF2B5EF4-FFF2-40B4-BE49-F238E27FC236}">
                <a16:creationId xmlns:a16="http://schemas.microsoft.com/office/drawing/2014/main" id="{9E832CBF-6367-4A1B-9DE0-9A3AC016E9CA}"/>
              </a:ext>
            </a:extLst>
          </p:cNvPr>
          <p:cNvSpPr/>
          <p:nvPr/>
        </p:nvSpPr>
        <p:spPr>
          <a:xfrm rot="5400000">
            <a:off x="2628000" y="2637000"/>
            <a:ext cx="288000" cy="288000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0" name="Gleichschenkliges Dreieck 59">
            <a:extLst>
              <a:ext uri="{FF2B5EF4-FFF2-40B4-BE49-F238E27FC236}">
                <a16:creationId xmlns:a16="http://schemas.microsoft.com/office/drawing/2014/main" id="{283CA7DD-F498-4AF7-8AC2-8951C401642B}"/>
              </a:ext>
            </a:extLst>
          </p:cNvPr>
          <p:cNvSpPr/>
          <p:nvPr/>
        </p:nvSpPr>
        <p:spPr>
          <a:xfrm rot="5400000">
            <a:off x="2628000" y="3213000"/>
            <a:ext cx="288000" cy="288000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F842D469-7273-4A60-A4B8-5BD7647CADB0}"/>
              </a:ext>
            </a:extLst>
          </p:cNvPr>
          <p:cNvCxnSpPr>
            <a:cxnSpLocks/>
          </p:cNvCxnSpPr>
          <p:nvPr/>
        </p:nvCxnSpPr>
        <p:spPr>
          <a:xfrm>
            <a:off x="3132000" y="1125000"/>
            <a:ext cx="0" cy="29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A4894391-C828-4D75-B11E-96527C1724D4}"/>
              </a:ext>
            </a:extLst>
          </p:cNvPr>
          <p:cNvCxnSpPr>
            <a:cxnSpLocks/>
          </p:cNvCxnSpPr>
          <p:nvPr/>
        </p:nvCxnSpPr>
        <p:spPr>
          <a:xfrm>
            <a:off x="3708000" y="1125000"/>
            <a:ext cx="0" cy="29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35E8535F-64D6-4F95-AED8-8D390630AA4B}"/>
              </a:ext>
            </a:extLst>
          </p:cNvPr>
          <p:cNvCxnSpPr>
            <a:cxnSpLocks/>
          </p:cNvCxnSpPr>
          <p:nvPr/>
        </p:nvCxnSpPr>
        <p:spPr>
          <a:xfrm>
            <a:off x="4284000" y="1125000"/>
            <a:ext cx="0" cy="29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02EA09E3-29FD-4B40-BAB8-14FB177F4597}"/>
              </a:ext>
            </a:extLst>
          </p:cNvPr>
          <p:cNvCxnSpPr>
            <a:cxnSpLocks/>
          </p:cNvCxnSpPr>
          <p:nvPr/>
        </p:nvCxnSpPr>
        <p:spPr>
          <a:xfrm>
            <a:off x="4860000" y="1125000"/>
            <a:ext cx="0" cy="29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6B49EAB6-DBB6-47F2-8C5A-0E730310F041}"/>
              </a:ext>
            </a:extLst>
          </p:cNvPr>
          <p:cNvCxnSpPr>
            <a:cxnSpLocks/>
          </p:cNvCxnSpPr>
          <p:nvPr/>
        </p:nvCxnSpPr>
        <p:spPr>
          <a:xfrm>
            <a:off x="5436000" y="1125000"/>
            <a:ext cx="0" cy="29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71F89E94-DF9E-4448-8D76-C7306D691158}"/>
              </a:ext>
            </a:extLst>
          </p:cNvPr>
          <p:cNvCxnSpPr>
            <a:cxnSpLocks/>
          </p:cNvCxnSpPr>
          <p:nvPr/>
        </p:nvCxnSpPr>
        <p:spPr>
          <a:xfrm>
            <a:off x="6012000" y="1125000"/>
            <a:ext cx="0" cy="29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AC2345D7-453F-48DA-9856-BB628BAE4862}"/>
              </a:ext>
            </a:extLst>
          </p:cNvPr>
          <p:cNvCxnSpPr>
            <a:cxnSpLocks/>
          </p:cNvCxnSpPr>
          <p:nvPr/>
        </p:nvCxnSpPr>
        <p:spPr>
          <a:xfrm>
            <a:off x="6588000" y="1125000"/>
            <a:ext cx="0" cy="29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9441C0AC-0429-4B88-A95F-F3DD8C427E3F}"/>
              </a:ext>
            </a:extLst>
          </p:cNvPr>
          <p:cNvCxnSpPr>
            <a:cxnSpLocks/>
          </p:cNvCxnSpPr>
          <p:nvPr/>
        </p:nvCxnSpPr>
        <p:spPr>
          <a:xfrm>
            <a:off x="7164000" y="1125000"/>
            <a:ext cx="0" cy="29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42DEA55A-A88E-43ED-9C06-D58243AFDD69}"/>
              </a:ext>
            </a:extLst>
          </p:cNvPr>
          <p:cNvCxnSpPr>
            <a:cxnSpLocks/>
          </p:cNvCxnSpPr>
          <p:nvPr/>
        </p:nvCxnSpPr>
        <p:spPr>
          <a:xfrm>
            <a:off x="7740000" y="1125000"/>
            <a:ext cx="0" cy="29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39345581-3111-489E-AF08-1B7C443C9F3D}"/>
              </a:ext>
            </a:extLst>
          </p:cNvPr>
          <p:cNvCxnSpPr>
            <a:cxnSpLocks/>
          </p:cNvCxnSpPr>
          <p:nvPr/>
        </p:nvCxnSpPr>
        <p:spPr>
          <a:xfrm>
            <a:off x="8316000" y="1125000"/>
            <a:ext cx="0" cy="29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hteck 93">
            <a:extLst>
              <a:ext uri="{FF2B5EF4-FFF2-40B4-BE49-F238E27FC236}">
                <a16:creationId xmlns:a16="http://schemas.microsoft.com/office/drawing/2014/main" id="{24082245-76AD-45C5-B1CD-334773C3EE7E}"/>
              </a:ext>
            </a:extLst>
          </p:cNvPr>
          <p:cNvSpPr/>
          <p:nvPr/>
        </p:nvSpPr>
        <p:spPr>
          <a:xfrm>
            <a:off x="396000" y="1773000"/>
            <a:ext cx="21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Read / write one single field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C9DD8028-44B6-4262-B6DF-A3839B907D5C}"/>
              </a:ext>
            </a:extLst>
          </p:cNvPr>
          <p:cNvSpPr/>
          <p:nvPr/>
        </p:nvSpPr>
        <p:spPr>
          <a:xfrm>
            <a:off x="396000" y="2349000"/>
            <a:ext cx="21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Multiple fields in a row, or whole row</a:t>
            </a: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59501D39-DC6A-40F2-AC0C-A3E08B8586C6}"/>
              </a:ext>
            </a:extLst>
          </p:cNvPr>
          <p:cNvSpPr/>
          <p:nvPr/>
        </p:nvSpPr>
        <p:spPr>
          <a:xfrm>
            <a:off x="396000" y="2925000"/>
            <a:ext cx="21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Multiple fields in a column, or whole column</a:t>
            </a: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1BA0CAF0-DF6C-4E8A-A477-40E7F0EA5DD2}"/>
              </a:ext>
            </a:extLst>
          </p:cNvPr>
          <p:cNvSpPr/>
          <p:nvPr/>
        </p:nvSpPr>
        <p:spPr>
          <a:xfrm>
            <a:off x="396000" y="3501000"/>
            <a:ext cx="21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Multiple fields across the table, or entire table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EF0569DC-8B42-4E32-A322-88A2C67D0C05}"/>
              </a:ext>
            </a:extLst>
          </p:cNvPr>
          <p:cNvSpPr/>
          <p:nvPr/>
        </p:nvSpPr>
        <p:spPr>
          <a:xfrm>
            <a:off x="4716000" y="4293000"/>
            <a:ext cx="21600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Provides a context 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a specified table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a row number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optionally a column number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Supports multiple nested contexts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4543FE51-85C0-4DB1-B928-2096925C9817}"/>
              </a:ext>
            </a:extLst>
          </p:cNvPr>
          <p:cNvSpPr/>
          <p:nvPr/>
        </p:nvSpPr>
        <p:spPr>
          <a:xfrm>
            <a:off x="3132000" y="2637000"/>
            <a:ext cx="5760000" cy="14400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9790E2B3-7045-4D08-9FC1-D3E037BECFC0}"/>
              </a:ext>
            </a:extLst>
          </p:cNvPr>
          <p:cNvCxnSpPr>
            <a:cxnSpLocks/>
            <a:stCxn id="78" idx="0"/>
          </p:cNvCxnSpPr>
          <p:nvPr/>
        </p:nvCxnSpPr>
        <p:spPr>
          <a:xfrm flipV="1">
            <a:off x="4644000" y="2781000"/>
            <a:ext cx="0" cy="244800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569443BF-A519-4247-9C59-73E0C648B534}"/>
              </a:ext>
            </a:extLst>
          </p:cNvPr>
          <p:cNvSpPr/>
          <p:nvPr/>
        </p:nvSpPr>
        <p:spPr>
          <a:xfrm>
            <a:off x="7524000" y="909000"/>
            <a:ext cx="136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Last Column (-1)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CB76399E-FA26-4202-AA89-BBF7B05A8091}"/>
              </a:ext>
            </a:extLst>
          </p:cNvPr>
          <p:cNvSpPr/>
          <p:nvPr/>
        </p:nvSpPr>
        <p:spPr>
          <a:xfrm>
            <a:off x="2340000" y="3789000"/>
            <a:ext cx="792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Last row</a:t>
            </a:r>
          </a:p>
          <a:p>
            <a:pPr algn="r"/>
            <a:r>
              <a:rPr lang="en-US" sz="1000" dirty="0">
                <a:solidFill>
                  <a:schemeClr val="tx1"/>
                </a:solidFill>
              </a:rPr>
              <a:t>(-1)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0E212DA4-1DC8-441E-A4AE-E36E7513D353}"/>
              </a:ext>
            </a:extLst>
          </p:cNvPr>
          <p:cNvSpPr/>
          <p:nvPr/>
        </p:nvSpPr>
        <p:spPr>
          <a:xfrm>
            <a:off x="396000" y="3789000"/>
            <a:ext cx="2160000" cy="100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000" b="1" dirty="0">
                <a:solidFill>
                  <a:schemeClr val="tx1"/>
                </a:solidFill>
              </a:rPr>
              <a:t>All contents are stored as text</a:t>
            </a:r>
          </a:p>
          <a:p>
            <a:pPr marL="92075" indent="-92075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Automatic conversion to numerals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take place if numbers are accessed.</a:t>
            </a:r>
          </a:p>
          <a:p>
            <a:pPr marL="92075" indent="-92075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Additional data type conversions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can be activated optionally.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9E2FE2F2-1788-4F96-AF84-4C0BFF317B17}"/>
              </a:ext>
            </a:extLst>
          </p:cNvPr>
          <p:cNvSpPr/>
          <p:nvPr/>
        </p:nvSpPr>
        <p:spPr>
          <a:xfrm>
            <a:off x="6156000" y="5229000"/>
            <a:ext cx="2736000" cy="64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Shifted Table Columns</a:t>
            </a:r>
          </a:p>
          <a:p>
            <a:r>
              <a:rPr lang="en-US" sz="1200" dirty="0">
                <a:solidFill>
                  <a:schemeClr val="tx1"/>
                </a:solidFill>
              </a:rPr>
              <a:t>Simple way to access next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column(s) to left or right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226720B9-7CAA-4842-8978-732F616667C0}"/>
              </a:ext>
            </a:extLst>
          </p:cNvPr>
          <p:cNvSpPr/>
          <p:nvPr/>
        </p:nvSpPr>
        <p:spPr>
          <a:xfrm>
            <a:off x="8316000" y="5301000"/>
            <a:ext cx="504000" cy="504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62C84D46-9B3C-4842-BC48-3F5C12DDBD44}"/>
              </a:ext>
            </a:extLst>
          </p:cNvPr>
          <p:cNvSpPr/>
          <p:nvPr/>
        </p:nvSpPr>
        <p:spPr>
          <a:xfrm>
            <a:off x="396000" y="4941000"/>
            <a:ext cx="21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Rich Feature Set</a:t>
            </a:r>
          </a:p>
        </p:txBody>
      </p: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230D1EC6-F16F-4298-AD40-F64AB2F1C60D}"/>
              </a:ext>
            </a:extLst>
          </p:cNvPr>
          <p:cNvCxnSpPr>
            <a:cxnSpLocks/>
          </p:cNvCxnSpPr>
          <p:nvPr/>
        </p:nvCxnSpPr>
        <p:spPr>
          <a:xfrm>
            <a:off x="396000" y="5157000"/>
            <a:ext cx="849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hteck 76">
            <a:extLst>
              <a:ext uri="{FF2B5EF4-FFF2-40B4-BE49-F238E27FC236}">
                <a16:creationId xmlns:a16="http://schemas.microsoft.com/office/drawing/2014/main" id="{58873046-094B-4379-A30B-0D3B93D54AA7}"/>
              </a:ext>
            </a:extLst>
          </p:cNvPr>
          <p:cNvSpPr/>
          <p:nvPr/>
        </p:nvSpPr>
        <p:spPr>
          <a:xfrm>
            <a:off x="396000" y="5229000"/>
            <a:ext cx="2736000" cy="64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Comprehensive Library</a:t>
            </a:r>
          </a:p>
          <a:p>
            <a:r>
              <a:rPr lang="en-US" sz="1200" dirty="0">
                <a:solidFill>
                  <a:schemeClr val="tx1"/>
                </a:solidFill>
              </a:rPr>
              <a:t>of powerful and versatile</a:t>
            </a:r>
          </a:p>
          <a:p>
            <a:r>
              <a:rPr lang="en-US" sz="1200" dirty="0">
                <a:solidFill>
                  <a:schemeClr val="tx1"/>
                </a:solidFill>
              </a:rPr>
              <a:t>variable processing functions</a:t>
            </a:r>
          </a:p>
          <a:p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17AAD421-5D48-4ABB-BB80-18BEC1C21F25}"/>
              </a:ext>
            </a:extLst>
          </p:cNvPr>
          <p:cNvSpPr/>
          <p:nvPr/>
        </p:nvSpPr>
        <p:spPr>
          <a:xfrm>
            <a:off x="3276000" y="5229000"/>
            <a:ext cx="2736000" cy="64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Partial Table Specifications</a:t>
            </a:r>
          </a:p>
          <a:p>
            <a:r>
              <a:rPr lang="en-US" sz="1200" dirty="0">
                <a:solidFill>
                  <a:schemeClr val="tx1"/>
                </a:solidFill>
              </a:rPr>
              <a:t>Simplifies accessing tables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with known context info</a:t>
            </a:r>
          </a:p>
        </p:txBody>
      </p:sp>
      <p:pic>
        <p:nvPicPr>
          <p:cNvPr id="79" name="Grafik 78">
            <a:extLst>
              <a:ext uri="{FF2B5EF4-FFF2-40B4-BE49-F238E27FC236}">
                <a16:creationId xmlns:a16="http://schemas.microsoft.com/office/drawing/2014/main" id="{4FDF5BEE-9451-41F9-8502-CA268769B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000" y="5301000"/>
            <a:ext cx="504000" cy="504000"/>
          </a:xfrm>
          <a:prstGeom prst="rect">
            <a:avLst/>
          </a:prstGeom>
        </p:spPr>
      </p:pic>
      <p:sp>
        <p:nvSpPr>
          <p:cNvPr id="104" name="Rechteck 103">
            <a:extLst>
              <a:ext uri="{FF2B5EF4-FFF2-40B4-BE49-F238E27FC236}">
                <a16:creationId xmlns:a16="http://schemas.microsoft.com/office/drawing/2014/main" id="{B05759CE-F99E-4933-B063-0ECD279B97B6}"/>
              </a:ext>
            </a:extLst>
          </p:cNvPr>
          <p:cNvSpPr/>
          <p:nvPr/>
        </p:nvSpPr>
        <p:spPr>
          <a:xfrm>
            <a:off x="5436152" y="5301000"/>
            <a:ext cx="504000" cy="504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960A82D9-164B-4A53-98BD-A5D3DC66AD48}"/>
              </a:ext>
            </a:extLst>
          </p:cNvPr>
          <p:cNvCxnSpPr/>
          <p:nvPr/>
        </p:nvCxnSpPr>
        <p:spPr>
          <a:xfrm>
            <a:off x="8388000" y="5373000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938B1D7F-325A-41B3-9606-480DC9C61F77}"/>
              </a:ext>
            </a:extLst>
          </p:cNvPr>
          <p:cNvCxnSpPr>
            <a:cxnSpLocks/>
          </p:cNvCxnSpPr>
          <p:nvPr/>
        </p:nvCxnSpPr>
        <p:spPr>
          <a:xfrm flipH="1">
            <a:off x="8388000" y="5483659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F3766BFA-746D-41E2-9B85-601B732344C3}"/>
              </a:ext>
            </a:extLst>
          </p:cNvPr>
          <p:cNvCxnSpPr>
            <a:cxnSpLocks/>
          </p:cNvCxnSpPr>
          <p:nvPr/>
        </p:nvCxnSpPr>
        <p:spPr>
          <a:xfrm>
            <a:off x="8316000" y="5589000"/>
            <a:ext cx="50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6214C7BE-4543-4901-A84F-E7FCE08A709B}"/>
              </a:ext>
            </a:extLst>
          </p:cNvPr>
          <p:cNvCxnSpPr>
            <a:cxnSpLocks/>
          </p:cNvCxnSpPr>
          <p:nvPr/>
        </p:nvCxnSpPr>
        <p:spPr>
          <a:xfrm>
            <a:off x="8316000" y="5661000"/>
            <a:ext cx="50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0F3ABB7F-4E41-4E33-A850-225BF6427BEC}"/>
              </a:ext>
            </a:extLst>
          </p:cNvPr>
          <p:cNvCxnSpPr>
            <a:cxnSpLocks/>
          </p:cNvCxnSpPr>
          <p:nvPr/>
        </p:nvCxnSpPr>
        <p:spPr>
          <a:xfrm>
            <a:off x="8460000" y="5589000"/>
            <a:ext cx="0" cy="21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F5D54C9C-82D9-46E3-BECD-AD2E6DB526B2}"/>
              </a:ext>
            </a:extLst>
          </p:cNvPr>
          <p:cNvCxnSpPr>
            <a:cxnSpLocks/>
          </p:cNvCxnSpPr>
          <p:nvPr/>
        </p:nvCxnSpPr>
        <p:spPr>
          <a:xfrm>
            <a:off x="8604000" y="5589000"/>
            <a:ext cx="0" cy="21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34D53661-5960-4076-8132-0211D8E5D2A8}"/>
              </a:ext>
            </a:extLst>
          </p:cNvPr>
          <p:cNvCxnSpPr>
            <a:cxnSpLocks/>
          </p:cNvCxnSpPr>
          <p:nvPr/>
        </p:nvCxnSpPr>
        <p:spPr>
          <a:xfrm>
            <a:off x="8748000" y="5589000"/>
            <a:ext cx="0" cy="21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94C4A153-B838-45AC-B05B-421CCE871A83}"/>
              </a:ext>
            </a:extLst>
          </p:cNvPr>
          <p:cNvCxnSpPr>
            <a:cxnSpLocks/>
          </p:cNvCxnSpPr>
          <p:nvPr/>
        </p:nvCxnSpPr>
        <p:spPr>
          <a:xfrm>
            <a:off x="5436000" y="5589000"/>
            <a:ext cx="50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>
            <a:extLst>
              <a:ext uri="{FF2B5EF4-FFF2-40B4-BE49-F238E27FC236}">
                <a16:creationId xmlns:a16="http://schemas.microsoft.com/office/drawing/2014/main" id="{9979F988-AF38-4501-8DA1-6CF2564DE7CD}"/>
              </a:ext>
            </a:extLst>
          </p:cNvPr>
          <p:cNvCxnSpPr>
            <a:cxnSpLocks/>
          </p:cNvCxnSpPr>
          <p:nvPr/>
        </p:nvCxnSpPr>
        <p:spPr>
          <a:xfrm>
            <a:off x="5436000" y="5517000"/>
            <a:ext cx="50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3B273424-24E9-4339-B18D-D0952313C875}"/>
              </a:ext>
            </a:extLst>
          </p:cNvPr>
          <p:cNvCxnSpPr>
            <a:cxnSpLocks/>
          </p:cNvCxnSpPr>
          <p:nvPr/>
        </p:nvCxnSpPr>
        <p:spPr>
          <a:xfrm>
            <a:off x="5580000" y="5301000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r Verbinder 119">
            <a:extLst>
              <a:ext uri="{FF2B5EF4-FFF2-40B4-BE49-F238E27FC236}">
                <a16:creationId xmlns:a16="http://schemas.microsoft.com/office/drawing/2014/main" id="{B24DF9AB-A029-4A41-AD01-F18F6D1326BC}"/>
              </a:ext>
            </a:extLst>
          </p:cNvPr>
          <p:cNvCxnSpPr>
            <a:cxnSpLocks/>
          </p:cNvCxnSpPr>
          <p:nvPr/>
        </p:nvCxnSpPr>
        <p:spPr>
          <a:xfrm>
            <a:off x="8892000" y="1125000"/>
            <a:ext cx="0" cy="29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507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hteck 56">
            <a:extLst>
              <a:ext uri="{FF2B5EF4-FFF2-40B4-BE49-F238E27FC236}">
                <a16:creationId xmlns:a16="http://schemas.microsoft.com/office/drawing/2014/main" id="{D49E2CA7-6921-4D62-8B08-37BDF3D83E20}"/>
              </a:ext>
            </a:extLst>
          </p:cNvPr>
          <p:cNvSpPr/>
          <p:nvPr/>
        </p:nvSpPr>
        <p:spPr>
          <a:xfrm>
            <a:off x="6156000" y="5445000"/>
            <a:ext cx="2736000" cy="64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Protection Settings</a:t>
            </a:r>
          </a:p>
          <a:p>
            <a:r>
              <a:rPr lang="en-US" sz="1200" dirty="0">
                <a:solidFill>
                  <a:schemeClr val="tx1"/>
                </a:solidFill>
              </a:rPr>
              <a:t>To secure integrity of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variable contents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6DB5C69-E89B-4B1C-978B-0FBEAB3092A3}"/>
              </a:ext>
            </a:extLst>
          </p:cNvPr>
          <p:cNvSpPr/>
          <p:nvPr/>
        </p:nvSpPr>
        <p:spPr>
          <a:xfrm>
            <a:off x="8316000" y="5517000"/>
            <a:ext cx="504000" cy="504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FB809CD-3369-42D8-BFF2-00E21D0A683B}"/>
              </a:ext>
            </a:extLst>
          </p:cNvPr>
          <p:cNvSpPr/>
          <p:nvPr/>
        </p:nvSpPr>
        <p:spPr>
          <a:xfrm>
            <a:off x="8460000" y="5589000"/>
            <a:ext cx="216000" cy="288000"/>
          </a:xfrm>
          <a:prstGeom prst="roundRect">
            <a:avLst>
              <a:gd name="adj" fmla="val 38716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11198C7-EAAF-4BDD-9BAF-321D948C76A3}"/>
              </a:ext>
            </a:extLst>
          </p:cNvPr>
          <p:cNvSpPr/>
          <p:nvPr/>
        </p:nvSpPr>
        <p:spPr>
          <a:xfrm>
            <a:off x="8388000" y="5733000"/>
            <a:ext cx="360000" cy="216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  <a:br>
              <a:rPr lang="en-US" dirty="0"/>
            </a:br>
            <a:r>
              <a:rPr lang="en-US" sz="1200" dirty="0">
                <a:solidFill>
                  <a:schemeClr val="tx1"/>
                </a:solidFill>
              </a:rPr>
              <a:t>LAN_Variables.png</a:t>
            </a:r>
            <a:br>
              <a:rPr lang="en-US" dirty="0"/>
            </a:br>
            <a:endParaRPr lang="en-US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883ABDD0-65A6-435D-8B56-90A80D54F324}"/>
              </a:ext>
            </a:extLst>
          </p:cNvPr>
          <p:cNvSpPr/>
          <p:nvPr/>
        </p:nvSpPr>
        <p:spPr>
          <a:xfrm>
            <a:off x="468000" y="4437000"/>
            <a:ext cx="2160000" cy="216000"/>
          </a:xfrm>
          <a:prstGeom prst="rect">
            <a:avLst/>
          </a:prstGeom>
          <a:solidFill>
            <a:srgbClr val="EAB77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Global Variables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686BDFC6-A2B1-471F-B355-21875EFB72A0}"/>
              </a:ext>
            </a:extLst>
          </p:cNvPr>
          <p:cNvSpPr/>
          <p:nvPr/>
        </p:nvSpPr>
        <p:spPr>
          <a:xfrm>
            <a:off x="468000" y="4725000"/>
            <a:ext cx="2160000" cy="216000"/>
          </a:xfrm>
          <a:prstGeom prst="rect">
            <a:avLst/>
          </a:prstGeom>
          <a:solidFill>
            <a:srgbClr val="EA987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System Variables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EBB9BB94-EF9D-43C6-8228-FA2225AD30E9}"/>
              </a:ext>
            </a:extLst>
          </p:cNvPr>
          <p:cNvSpPr/>
          <p:nvPr/>
        </p:nvSpPr>
        <p:spPr>
          <a:xfrm>
            <a:off x="468000" y="4149000"/>
            <a:ext cx="2160000" cy="216000"/>
          </a:xfrm>
          <a:prstGeom prst="rect">
            <a:avLst/>
          </a:prstGeom>
          <a:solidFill>
            <a:srgbClr val="EAD87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Regional Variables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03C826A4-3FA7-4950-92B4-D05D1DDFB73B}"/>
              </a:ext>
            </a:extLst>
          </p:cNvPr>
          <p:cNvSpPr/>
          <p:nvPr/>
        </p:nvSpPr>
        <p:spPr>
          <a:xfrm>
            <a:off x="468000" y="3861000"/>
            <a:ext cx="2160000" cy="216000"/>
          </a:xfrm>
          <a:prstGeom prst="rect">
            <a:avLst/>
          </a:prstGeom>
          <a:solidFill>
            <a:srgbClr val="EAEA7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Local Variables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95A38175-2129-4772-8C99-82477AAFEBE9}"/>
              </a:ext>
            </a:extLst>
          </p:cNvPr>
          <p:cNvSpPr/>
          <p:nvPr/>
        </p:nvSpPr>
        <p:spPr>
          <a:xfrm>
            <a:off x="468000" y="3573000"/>
            <a:ext cx="223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Variable Scopes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A7B0EDF8-310D-4BB0-B504-21A9ABC4924E}"/>
              </a:ext>
            </a:extLst>
          </p:cNvPr>
          <p:cNvSpPr/>
          <p:nvPr/>
        </p:nvSpPr>
        <p:spPr>
          <a:xfrm>
            <a:off x="468000" y="2133000"/>
            <a:ext cx="1728000" cy="28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First Names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74A6E530-5BB8-4944-AC0B-B84C481734EF}"/>
              </a:ext>
            </a:extLst>
          </p:cNvPr>
          <p:cNvSpPr/>
          <p:nvPr/>
        </p:nvSpPr>
        <p:spPr>
          <a:xfrm>
            <a:off x="828000" y="2493000"/>
            <a:ext cx="172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857F6BC8-F97F-4DF2-9710-CCE72C17FD42}"/>
              </a:ext>
            </a:extLst>
          </p:cNvPr>
          <p:cNvSpPr/>
          <p:nvPr/>
        </p:nvSpPr>
        <p:spPr>
          <a:xfrm>
            <a:off x="828000" y="2781000"/>
            <a:ext cx="172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79AFE7B5-2FAB-45B7-B996-465ABDB73428}"/>
              </a:ext>
            </a:extLst>
          </p:cNvPr>
          <p:cNvSpPr/>
          <p:nvPr/>
        </p:nvSpPr>
        <p:spPr>
          <a:xfrm>
            <a:off x="828000" y="3213000"/>
            <a:ext cx="172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i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FEC42A58-273E-4921-BDBA-B5CB54876BB3}"/>
              </a:ext>
            </a:extLst>
          </p:cNvPr>
          <p:cNvSpPr/>
          <p:nvPr/>
        </p:nvSpPr>
        <p:spPr>
          <a:xfrm>
            <a:off x="468000" y="1413000"/>
            <a:ext cx="1728000" cy="28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Last Name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2293924F-1FFC-4CA9-ACDA-5F7EA62908A7}"/>
              </a:ext>
            </a:extLst>
          </p:cNvPr>
          <p:cNvSpPr/>
          <p:nvPr/>
        </p:nvSpPr>
        <p:spPr>
          <a:xfrm>
            <a:off x="468000" y="1197000"/>
            <a:ext cx="21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Simple Variables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7013077E-0D0C-4E03-A47C-7727672C9DBA}"/>
              </a:ext>
            </a:extLst>
          </p:cNvPr>
          <p:cNvSpPr/>
          <p:nvPr/>
        </p:nvSpPr>
        <p:spPr>
          <a:xfrm>
            <a:off x="468000" y="1917000"/>
            <a:ext cx="21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Arrays</a:t>
            </a: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D253F267-7749-4833-85B3-CE312535C694}"/>
              </a:ext>
            </a:extLst>
          </p:cNvPr>
          <p:cNvSpPr/>
          <p:nvPr/>
        </p:nvSpPr>
        <p:spPr>
          <a:xfrm>
            <a:off x="4428000" y="2133000"/>
            <a:ext cx="1728000" cy="28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Hobbies</a:t>
            </a: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A0C5CA70-B1E2-415B-A1CC-5A05A2FFC509}"/>
              </a:ext>
            </a:extLst>
          </p:cNvPr>
          <p:cNvSpPr/>
          <p:nvPr/>
        </p:nvSpPr>
        <p:spPr>
          <a:xfrm>
            <a:off x="4788000" y="2493000"/>
            <a:ext cx="172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Alex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7FC65303-C83E-42EB-8AD9-842EEA94121F}"/>
              </a:ext>
            </a:extLst>
          </p:cNvPr>
          <p:cNvSpPr/>
          <p:nvPr/>
        </p:nvSpPr>
        <p:spPr>
          <a:xfrm>
            <a:off x="4788000" y="2781000"/>
            <a:ext cx="172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Bea</a:t>
            </a: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6BD7CA6C-BDAF-4520-9088-EB8D4799AFE1}"/>
              </a:ext>
            </a:extLst>
          </p:cNvPr>
          <p:cNvSpPr/>
          <p:nvPr/>
        </p:nvSpPr>
        <p:spPr>
          <a:xfrm>
            <a:off x="4788000" y="3213000"/>
            <a:ext cx="172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Zoë</a:t>
            </a: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07B0E6BF-40BE-4E63-A0B1-48BD47E1A164}"/>
              </a:ext>
            </a:extLst>
          </p:cNvPr>
          <p:cNvSpPr/>
          <p:nvPr/>
        </p:nvSpPr>
        <p:spPr>
          <a:xfrm>
            <a:off x="4428000" y="1917000"/>
            <a:ext cx="21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Structures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A789FA78-F0CE-4368-85B8-69C621CE13F6}"/>
              </a:ext>
            </a:extLst>
          </p:cNvPr>
          <p:cNvSpPr/>
          <p:nvPr/>
        </p:nvSpPr>
        <p:spPr>
          <a:xfrm>
            <a:off x="2268000" y="2133000"/>
            <a:ext cx="1512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dirty="0">
                <a:solidFill>
                  <a:schemeClr val="tx1"/>
                </a:solidFill>
              </a:rPr>
              <a:t>Base Variable Name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286446C3-008A-4668-A3A3-1A7CB4A22F42}"/>
              </a:ext>
            </a:extLst>
          </p:cNvPr>
          <p:cNvSpPr/>
          <p:nvPr/>
        </p:nvSpPr>
        <p:spPr>
          <a:xfrm>
            <a:off x="6228000" y="2133000"/>
            <a:ext cx="1512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dirty="0">
                <a:solidFill>
                  <a:schemeClr val="tx1"/>
                </a:solidFill>
              </a:rPr>
              <a:t>Base Variable Name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462EC032-A5A4-46ED-A02C-E59ADEE95410}"/>
              </a:ext>
            </a:extLst>
          </p:cNvPr>
          <p:cNvSpPr/>
          <p:nvPr/>
        </p:nvSpPr>
        <p:spPr>
          <a:xfrm>
            <a:off x="2628000" y="2493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</a:rPr>
              <a:t>Index numbers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0C92636E-79B5-476E-9DFE-4D8F7042E835}"/>
              </a:ext>
            </a:extLst>
          </p:cNvPr>
          <p:cNvSpPr/>
          <p:nvPr/>
        </p:nvSpPr>
        <p:spPr>
          <a:xfrm>
            <a:off x="2628000" y="2853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0ED89430-8BC4-4BE0-8316-A2A98DEFA25B}"/>
              </a:ext>
            </a:extLst>
          </p:cNvPr>
          <p:cNvSpPr/>
          <p:nvPr/>
        </p:nvSpPr>
        <p:spPr>
          <a:xfrm>
            <a:off x="2628000" y="3213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03BC9655-F5FD-440E-959D-F56B6B32951D}"/>
              </a:ext>
            </a:extLst>
          </p:cNvPr>
          <p:cNvSpPr/>
          <p:nvPr/>
        </p:nvSpPr>
        <p:spPr>
          <a:xfrm>
            <a:off x="6588000" y="2493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</a:rPr>
              <a:t>Member Name</a:t>
            </a: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15F960E5-E2ED-434B-AB5A-3AC5F70F4679}"/>
              </a:ext>
            </a:extLst>
          </p:cNvPr>
          <p:cNvSpPr/>
          <p:nvPr/>
        </p:nvSpPr>
        <p:spPr>
          <a:xfrm>
            <a:off x="6588000" y="2853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53607AE4-33E1-487E-B5EF-B34F216A59B1}"/>
              </a:ext>
            </a:extLst>
          </p:cNvPr>
          <p:cNvSpPr/>
          <p:nvPr/>
        </p:nvSpPr>
        <p:spPr>
          <a:xfrm>
            <a:off x="6588000" y="3213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E7AE17C7-355C-4977-B5E5-0A3CB3BF34E3}"/>
              </a:ext>
            </a:extLst>
          </p:cNvPr>
          <p:cNvSpPr/>
          <p:nvPr/>
        </p:nvSpPr>
        <p:spPr>
          <a:xfrm>
            <a:off x="828000" y="2997000"/>
            <a:ext cx="136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6FC6AD87-0A94-49DF-9B70-55103B70F884}"/>
              </a:ext>
            </a:extLst>
          </p:cNvPr>
          <p:cNvSpPr/>
          <p:nvPr/>
        </p:nvSpPr>
        <p:spPr>
          <a:xfrm>
            <a:off x="4788000" y="2997000"/>
            <a:ext cx="136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52AF3196-AF46-479C-AB9C-3CCCC02DF404}"/>
              </a:ext>
            </a:extLst>
          </p:cNvPr>
          <p:cNvSpPr/>
          <p:nvPr/>
        </p:nvSpPr>
        <p:spPr>
          <a:xfrm>
            <a:off x="4428000" y="1413000"/>
            <a:ext cx="1728000" cy="28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My Accounts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664B5EB9-D1B1-4781-8B9F-DE711926743C}"/>
              </a:ext>
            </a:extLst>
          </p:cNvPr>
          <p:cNvSpPr/>
          <p:nvPr/>
        </p:nvSpPr>
        <p:spPr>
          <a:xfrm>
            <a:off x="4428000" y="1197000"/>
            <a:ext cx="21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Zero Members Variables</a:t>
            </a: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86674185-551B-4EBF-AD25-791BE31328D9}"/>
              </a:ext>
            </a:extLst>
          </p:cNvPr>
          <p:cNvSpPr/>
          <p:nvPr/>
        </p:nvSpPr>
        <p:spPr>
          <a:xfrm>
            <a:off x="2700000" y="4149000"/>
            <a:ext cx="47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</a:rPr>
              <a:t>Local variables can be made accessible to B4P functions called</a:t>
            </a: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4F7391EF-7FF2-45F3-A787-211B1402DFEA}"/>
              </a:ext>
            </a:extLst>
          </p:cNvPr>
          <p:cNvSpPr/>
          <p:nvPr/>
        </p:nvSpPr>
        <p:spPr>
          <a:xfrm>
            <a:off x="2700000" y="3861000"/>
            <a:ext cx="47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</a:rPr>
              <a:t>Variables defined locally in inside user functions and procedures</a:t>
            </a: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7500411B-2F12-4268-A9EB-494D30033C31}"/>
              </a:ext>
            </a:extLst>
          </p:cNvPr>
          <p:cNvSpPr/>
          <p:nvPr/>
        </p:nvSpPr>
        <p:spPr>
          <a:xfrm>
            <a:off x="2700000" y="4437000"/>
            <a:ext cx="47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</a:rPr>
              <a:t>Variables accessible all time from anywhere in the program code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3CDF3E06-5EEC-4DB9-A4C6-586AD58DC7C9}"/>
              </a:ext>
            </a:extLst>
          </p:cNvPr>
          <p:cNvSpPr/>
          <p:nvPr/>
        </p:nvSpPr>
        <p:spPr>
          <a:xfrm>
            <a:off x="2700000" y="4725000"/>
            <a:ext cx="47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</a:rPr>
              <a:t>Reserved variables, globally accessible</a:t>
            </a: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5FC280AD-1F25-4164-9E1F-205D0794CD27}"/>
              </a:ext>
            </a:extLst>
          </p:cNvPr>
          <p:cNvSpPr/>
          <p:nvPr/>
        </p:nvSpPr>
        <p:spPr>
          <a:xfrm>
            <a:off x="2268000" y="1413000"/>
            <a:ext cx="1512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dirty="0">
                <a:solidFill>
                  <a:schemeClr val="tx1"/>
                </a:solidFill>
              </a:rPr>
              <a:t>Base Variable Name</a:t>
            </a: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77551AC2-6B8E-4C0F-8797-CC45560EFF21}"/>
              </a:ext>
            </a:extLst>
          </p:cNvPr>
          <p:cNvSpPr/>
          <p:nvPr/>
        </p:nvSpPr>
        <p:spPr>
          <a:xfrm>
            <a:off x="6228000" y="1341000"/>
            <a:ext cx="1512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dirty="0">
                <a:solidFill>
                  <a:schemeClr val="tx1"/>
                </a:solidFill>
              </a:rPr>
              <a:t>Like simple variables, but</a:t>
            </a:r>
          </a:p>
          <a:p>
            <a:r>
              <a:rPr lang="en-US" sz="1200" dirty="0">
                <a:solidFill>
                  <a:schemeClr val="tx1"/>
                </a:solidFill>
              </a:rPr>
              <a:t>declared to contain 0 members</a:t>
            </a: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1FEB9D5D-B435-47F5-8BAC-4522C256C21E}"/>
              </a:ext>
            </a:extLst>
          </p:cNvPr>
          <p:cNvSpPr/>
          <p:nvPr/>
        </p:nvSpPr>
        <p:spPr>
          <a:xfrm>
            <a:off x="468000" y="909000"/>
            <a:ext cx="223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Variable Forms </a:t>
            </a:r>
            <a:r>
              <a:rPr lang="en-US" sz="1200" dirty="0">
                <a:solidFill>
                  <a:schemeClr val="tx1"/>
                </a:solidFill>
              </a:rPr>
              <a:t>(Nested combinations of them are supported)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AC7B4E1E-5B7B-4BA5-B8F0-7A81C67BC828}"/>
              </a:ext>
            </a:extLst>
          </p:cNvPr>
          <p:cNvSpPr/>
          <p:nvPr/>
        </p:nvSpPr>
        <p:spPr>
          <a:xfrm rot="16200000">
            <a:off x="0" y="2961000"/>
            <a:ext cx="1224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95ADC085-2DC5-4678-89CA-9818B81AF463}"/>
              </a:ext>
            </a:extLst>
          </p:cNvPr>
          <p:cNvSpPr/>
          <p:nvPr/>
        </p:nvSpPr>
        <p:spPr>
          <a:xfrm rot="16200000">
            <a:off x="4032000" y="2961000"/>
            <a:ext cx="1224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1CB939A9-FD43-4646-B5C4-15FDE88BF907}"/>
              </a:ext>
            </a:extLst>
          </p:cNvPr>
          <p:cNvSpPr/>
          <p:nvPr/>
        </p:nvSpPr>
        <p:spPr>
          <a:xfrm>
            <a:off x="396000" y="5157000"/>
            <a:ext cx="21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Rich Feature Set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5F92431B-D8F5-48B3-BAEF-513C7191DFC2}"/>
              </a:ext>
            </a:extLst>
          </p:cNvPr>
          <p:cNvSpPr/>
          <p:nvPr/>
        </p:nvSpPr>
        <p:spPr>
          <a:xfrm>
            <a:off x="6588000" y="6138000"/>
            <a:ext cx="20160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DA6DFCA-7FAB-4655-BE89-57CDB17B6E34}"/>
              </a:ext>
            </a:extLst>
          </p:cNvPr>
          <p:cNvCxnSpPr>
            <a:cxnSpLocks/>
          </p:cNvCxnSpPr>
          <p:nvPr/>
        </p:nvCxnSpPr>
        <p:spPr>
          <a:xfrm>
            <a:off x="468000" y="1125000"/>
            <a:ext cx="849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CC20FAAC-C6C3-45EE-A0B1-B0608A733563}"/>
              </a:ext>
            </a:extLst>
          </p:cNvPr>
          <p:cNvCxnSpPr>
            <a:cxnSpLocks/>
          </p:cNvCxnSpPr>
          <p:nvPr/>
        </p:nvCxnSpPr>
        <p:spPr>
          <a:xfrm>
            <a:off x="468000" y="3789000"/>
            <a:ext cx="849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4AE8BBBB-2C65-4408-B8F7-3294D1133C16}"/>
              </a:ext>
            </a:extLst>
          </p:cNvPr>
          <p:cNvCxnSpPr>
            <a:cxnSpLocks/>
          </p:cNvCxnSpPr>
          <p:nvPr/>
        </p:nvCxnSpPr>
        <p:spPr>
          <a:xfrm>
            <a:off x="396000" y="5373000"/>
            <a:ext cx="849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>
            <a:extLst>
              <a:ext uri="{FF2B5EF4-FFF2-40B4-BE49-F238E27FC236}">
                <a16:creationId xmlns:a16="http://schemas.microsoft.com/office/drawing/2014/main" id="{9BF611DE-E113-4B56-9154-A5423B3DC146}"/>
              </a:ext>
            </a:extLst>
          </p:cNvPr>
          <p:cNvSpPr/>
          <p:nvPr/>
        </p:nvSpPr>
        <p:spPr>
          <a:xfrm>
            <a:off x="396000" y="5445000"/>
            <a:ext cx="2736000" cy="64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Comprehensive Library</a:t>
            </a:r>
          </a:p>
          <a:p>
            <a:r>
              <a:rPr lang="en-US" sz="1200" dirty="0">
                <a:solidFill>
                  <a:schemeClr val="tx1"/>
                </a:solidFill>
              </a:rPr>
              <a:t>of powerful and versatile</a:t>
            </a:r>
          </a:p>
          <a:p>
            <a:r>
              <a:rPr lang="en-US" sz="1200" dirty="0">
                <a:solidFill>
                  <a:schemeClr val="tx1"/>
                </a:solidFill>
              </a:rPr>
              <a:t>variable processing functions</a:t>
            </a:r>
          </a:p>
          <a:p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E254BB7D-9FE0-4353-A4AB-5E7A4CF90457}"/>
              </a:ext>
            </a:extLst>
          </p:cNvPr>
          <p:cNvSpPr/>
          <p:nvPr/>
        </p:nvSpPr>
        <p:spPr>
          <a:xfrm>
            <a:off x="3276000" y="5445000"/>
            <a:ext cx="2736000" cy="64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References to Variable</a:t>
            </a:r>
          </a:p>
          <a:p>
            <a:r>
              <a:rPr lang="en-US" sz="1200" dirty="0">
                <a:solidFill>
                  <a:schemeClr val="tx1"/>
                </a:solidFill>
              </a:rPr>
              <a:t>Create simple references</a:t>
            </a:r>
          </a:p>
          <a:p>
            <a:r>
              <a:rPr lang="en-US" sz="1200" dirty="0">
                <a:solidFill>
                  <a:schemeClr val="tx1"/>
                </a:solidFill>
              </a:rPr>
              <a:t>to access existing variables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3915D67-3CC4-4353-B4B3-2F7CF83C8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000" y="5517000"/>
            <a:ext cx="504000" cy="504000"/>
          </a:xfrm>
          <a:prstGeom prst="rect">
            <a:avLst/>
          </a:prstGeom>
        </p:spPr>
      </p:pic>
      <p:sp>
        <p:nvSpPr>
          <p:cNvPr id="12" name="Ellipse 11">
            <a:extLst>
              <a:ext uri="{FF2B5EF4-FFF2-40B4-BE49-F238E27FC236}">
                <a16:creationId xmlns:a16="http://schemas.microsoft.com/office/drawing/2014/main" id="{9D4CD4CC-E4F2-4F43-8C55-901B92518A62}"/>
              </a:ext>
            </a:extLst>
          </p:cNvPr>
          <p:cNvSpPr/>
          <p:nvPr/>
        </p:nvSpPr>
        <p:spPr>
          <a:xfrm>
            <a:off x="8532000" y="5763953"/>
            <a:ext cx="72000" cy="7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3" name="Gleichschenkliges Dreieck 12">
            <a:extLst>
              <a:ext uri="{FF2B5EF4-FFF2-40B4-BE49-F238E27FC236}">
                <a16:creationId xmlns:a16="http://schemas.microsoft.com/office/drawing/2014/main" id="{4DB4320D-7052-403E-9E60-9261B368E809}"/>
              </a:ext>
            </a:extLst>
          </p:cNvPr>
          <p:cNvSpPr/>
          <p:nvPr/>
        </p:nvSpPr>
        <p:spPr>
          <a:xfrm>
            <a:off x="8532000" y="5763953"/>
            <a:ext cx="72000" cy="144000"/>
          </a:xfrm>
          <a:prstGeom prst="triangl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1BA552C9-D2D8-45B3-A109-8A3FF2F74028}"/>
              </a:ext>
            </a:extLst>
          </p:cNvPr>
          <p:cNvSpPr/>
          <p:nvPr/>
        </p:nvSpPr>
        <p:spPr>
          <a:xfrm>
            <a:off x="5436152" y="5517000"/>
            <a:ext cx="504000" cy="504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2228557-C995-48C3-9098-F8C8610C5E46}"/>
              </a:ext>
            </a:extLst>
          </p:cNvPr>
          <p:cNvSpPr/>
          <p:nvPr/>
        </p:nvSpPr>
        <p:spPr>
          <a:xfrm>
            <a:off x="5472100" y="5553236"/>
            <a:ext cx="252132" cy="14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DB3E29FA-CF83-4DA4-8ED7-E026F7A7CF3B}"/>
              </a:ext>
            </a:extLst>
          </p:cNvPr>
          <p:cNvSpPr/>
          <p:nvPr/>
        </p:nvSpPr>
        <p:spPr>
          <a:xfrm>
            <a:off x="5652016" y="5849684"/>
            <a:ext cx="252132" cy="135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672B5105-8426-48C8-A319-4ED767D897C2}"/>
              </a:ext>
            </a:extLst>
          </p:cNvPr>
          <p:cNvSpPr/>
          <p:nvPr/>
        </p:nvSpPr>
        <p:spPr>
          <a:xfrm>
            <a:off x="5521999" y="5619750"/>
            <a:ext cx="333017" cy="319088"/>
          </a:xfrm>
          <a:custGeom>
            <a:avLst/>
            <a:gdLst>
              <a:gd name="connsiteX0" fmla="*/ 200145 w 333017"/>
              <a:gd name="connsiteY0" fmla="*/ 0 h 319088"/>
              <a:gd name="connsiteX1" fmla="*/ 331114 w 333017"/>
              <a:gd name="connsiteY1" fmla="*/ 61913 h 319088"/>
              <a:gd name="connsiteX2" fmla="*/ 112039 w 333017"/>
              <a:gd name="connsiteY2" fmla="*/ 166688 h 319088"/>
              <a:gd name="connsiteX3" fmla="*/ 120 w 333017"/>
              <a:gd name="connsiteY3" fmla="*/ 271463 h 319088"/>
              <a:gd name="connsiteX4" fmla="*/ 131089 w 333017"/>
              <a:gd name="connsiteY4" fmla="*/ 319088 h 31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7" h="319088">
                <a:moveTo>
                  <a:pt x="200145" y="0"/>
                </a:moveTo>
                <a:cubicBezTo>
                  <a:pt x="272971" y="17066"/>
                  <a:pt x="345798" y="34132"/>
                  <a:pt x="331114" y="61913"/>
                </a:cubicBezTo>
                <a:cubicBezTo>
                  <a:pt x="316430" y="89694"/>
                  <a:pt x="167205" y="131763"/>
                  <a:pt x="112039" y="166688"/>
                </a:cubicBezTo>
                <a:cubicBezTo>
                  <a:pt x="56873" y="201613"/>
                  <a:pt x="-3055" y="246063"/>
                  <a:pt x="120" y="271463"/>
                </a:cubicBezTo>
                <a:cubicBezTo>
                  <a:pt x="3295" y="296863"/>
                  <a:pt x="67192" y="307975"/>
                  <a:pt x="131089" y="319088"/>
                </a:cubicBez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135401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&gt;&lt;key val=&quot;0&quot;/&gt;&lt;elem&gt;&lt;m_nPartnerID val=&quot;530&quot;/&gt;&lt;m_nIndex val=&quot;3&quot;/&gt;&lt;/elem&gt;&lt;/m_mapectfillschemeMRU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/&gt;&lt;/CDefaultPrec&gt;&lt;/root&gt;"/>
  <p:tag name="THINKCELLUNDODONOTDELETE" val="2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dFwOrEykelwQvTDuI02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PIsl48Nr0unJ9tNrLl4s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mnJ.u6_7UWDtaYNqA0Tb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rOwVmk75kSKyV1I0Mc9q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LLFFYfRM0GOf52PFEvns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rOwVmk75kSKyV1I0Mc9qA"/>
</p:tagLst>
</file>

<file path=ppt/theme/theme1.xml><?xml version="1.0" encoding="utf-8"?>
<a:theme xmlns:a="http://schemas.openxmlformats.org/drawingml/2006/main" name="Neutrale Formatvorlage">
  <a:themeElements>
    <a:clrScheme name="Bombardier">
      <a:dk1>
        <a:sysClr val="windowText" lastClr="000000"/>
      </a:dk1>
      <a:lt1>
        <a:sysClr val="window" lastClr="FFFFFF"/>
      </a:lt1>
      <a:dk2>
        <a:srgbClr val="131E29"/>
      </a:dk2>
      <a:lt2>
        <a:srgbClr val="DCE5E4"/>
      </a:lt2>
      <a:accent1>
        <a:srgbClr val="8996A0"/>
      </a:accent1>
      <a:accent2>
        <a:srgbClr val="7A9A01"/>
      </a:accent2>
      <a:accent3>
        <a:srgbClr val="19365D"/>
      </a:accent3>
      <a:accent4>
        <a:srgbClr val="CA7700"/>
      </a:accent4>
      <a:accent5>
        <a:srgbClr val="D50032"/>
      </a:accent5>
      <a:accent6>
        <a:srgbClr val="A69F88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wrap="none" lIns="36000" tIns="36000" rIns="36000" bIns="36000" rtlCol="0" anchor="ctr" anchorCtr="0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Neutrale Formatvorlage</Template>
  <TotalTime>0</TotalTime>
  <Words>2182</Words>
  <Application>Microsoft Office PowerPoint</Application>
  <PresentationFormat>Bildschirmpräsentation (4:3)</PresentationFormat>
  <Paragraphs>503</Paragraphs>
  <Slides>12</Slides>
  <Notes>10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20" baseType="lpstr">
      <vt:lpstr>Arial</vt:lpstr>
      <vt:lpstr>Arial Black</vt:lpstr>
      <vt:lpstr>Calibri</vt:lpstr>
      <vt:lpstr>Cordia New</vt:lpstr>
      <vt:lpstr>Courier New</vt:lpstr>
      <vt:lpstr>Wingdings</vt:lpstr>
      <vt:lpstr>Neutrale Formatvorlage</vt:lpstr>
      <vt:lpstr>think-cell Slide</vt:lpstr>
      <vt:lpstr>How to to create PNG (or JPG) files in a unique way</vt:lpstr>
      <vt:lpstr>Variable Model Introduction</vt:lpstr>
      <vt:lpstr>Functions Overview LAN_Pyramid_Basics.png </vt:lpstr>
      <vt:lpstr>Functions Overview LAN_Pyramid_Basics.png, LAN_Pyramid_Basic_Types.png </vt:lpstr>
      <vt:lpstr>Functions Overview LAN_Top_Level.png </vt:lpstr>
      <vt:lpstr>Functions Overview LAN_Statements.png  </vt:lpstr>
      <vt:lpstr>Functions Overview LAN_Assignments.png </vt:lpstr>
      <vt:lpstr>Tables LAN_Tables.png </vt:lpstr>
      <vt:lpstr>Tables LAN_Variables.png </vt:lpstr>
      <vt:lpstr>Functions Overview LAN_Transactions.png </vt:lpstr>
      <vt:lpstr>Functions Overview </vt:lpstr>
      <vt:lpstr>Functions Overview </vt:lpstr>
    </vt:vector>
  </TitlesOfParts>
  <Company>Bombardier Transportation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Überschrift</dc:title>
  <dc:creator>Georg zur Bonsen</dc:creator>
  <cp:lastModifiedBy>Autor*in</cp:lastModifiedBy>
  <cp:revision>620</cp:revision>
  <cp:lastPrinted>2014-03-14T08:12:43Z</cp:lastPrinted>
  <dcterms:created xsi:type="dcterms:W3CDTF">2013-11-22T07:35:27Z</dcterms:created>
  <dcterms:modified xsi:type="dcterms:W3CDTF">2022-04-28T20:51:31Z</dcterms:modified>
</cp:coreProperties>
</file>