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9"/>
  </p:notesMasterIdLst>
  <p:sldIdLst>
    <p:sldId id="398" r:id="rId2"/>
    <p:sldId id="500" r:id="rId3"/>
    <p:sldId id="499" r:id="rId4"/>
    <p:sldId id="497" r:id="rId5"/>
    <p:sldId id="495" r:id="rId6"/>
    <p:sldId id="496" r:id="rId7"/>
    <p:sldId id="498" r:id="rId8"/>
    <p:sldId id="459" r:id="rId9"/>
    <p:sldId id="461" r:id="rId10"/>
    <p:sldId id="465" r:id="rId11"/>
    <p:sldId id="463" r:id="rId12"/>
    <p:sldId id="464" r:id="rId13"/>
    <p:sldId id="493" r:id="rId14"/>
    <p:sldId id="494" r:id="rId15"/>
    <p:sldId id="434" r:id="rId16"/>
    <p:sldId id="432" r:id="rId17"/>
    <p:sldId id="433" r:id="rId18"/>
    <p:sldId id="412" r:id="rId19"/>
    <p:sldId id="419" r:id="rId20"/>
    <p:sldId id="482" r:id="rId21"/>
    <p:sldId id="483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02" r:id="rId31"/>
    <p:sldId id="404" r:id="rId32"/>
    <p:sldId id="403" r:id="rId33"/>
    <p:sldId id="453" r:id="rId34"/>
    <p:sldId id="454" r:id="rId35"/>
    <p:sldId id="455" r:id="rId36"/>
    <p:sldId id="456" r:id="rId37"/>
    <p:sldId id="443" r:id="rId38"/>
    <p:sldId id="445" r:id="rId39"/>
    <p:sldId id="405" r:id="rId40"/>
    <p:sldId id="447" r:id="rId41"/>
    <p:sldId id="448" r:id="rId42"/>
    <p:sldId id="449" r:id="rId43"/>
    <p:sldId id="450" r:id="rId44"/>
    <p:sldId id="479" r:id="rId45"/>
    <p:sldId id="480" r:id="rId46"/>
    <p:sldId id="406" r:id="rId47"/>
    <p:sldId id="457" r:id="rId48"/>
    <p:sldId id="473" r:id="rId49"/>
    <p:sldId id="474" r:id="rId50"/>
    <p:sldId id="475" r:id="rId51"/>
    <p:sldId id="476" r:id="rId52"/>
    <p:sldId id="477" r:id="rId53"/>
    <p:sldId id="408" r:id="rId54"/>
    <p:sldId id="458" r:id="rId55"/>
    <p:sldId id="407" r:id="rId56"/>
    <p:sldId id="470" r:id="rId57"/>
    <p:sldId id="471" r:id="rId58"/>
    <p:sldId id="481" r:id="rId59"/>
    <p:sldId id="478" r:id="rId60"/>
    <p:sldId id="401" r:id="rId61"/>
    <p:sldId id="409" r:id="rId62"/>
    <p:sldId id="410" r:id="rId63"/>
    <p:sldId id="418" r:id="rId64"/>
    <p:sldId id="451" r:id="rId65"/>
    <p:sldId id="466" r:id="rId66"/>
    <p:sldId id="468" r:id="rId67"/>
    <p:sldId id="469" r:id="rId68"/>
  </p:sldIdLst>
  <p:sldSz cx="9144000" cy="6858000" type="screen4x3"/>
  <p:notesSz cx="6794500" cy="9931400"/>
  <p:custDataLst>
    <p:tags r:id="rId70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FF"/>
    <a:srgbClr val="00CC00"/>
    <a:srgbClr val="99FFCC"/>
    <a:srgbClr val="DDFFDD"/>
    <a:srgbClr val="CCFFCC"/>
    <a:srgbClr val="FFFF99"/>
    <a:srgbClr val="00FF00"/>
    <a:srgbClr val="6699FF"/>
    <a:srgbClr val="4ED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238" autoAdjust="0"/>
  </p:normalViewPr>
  <p:slideViewPr>
    <p:cSldViewPr showGuides="1">
      <p:cViewPr varScale="1">
        <p:scale>
          <a:sx n="107" d="100"/>
          <a:sy n="107" d="100"/>
        </p:scale>
        <p:origin x="2094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2020-11-22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20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4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Behavior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BCABCA-1510-4BD2-A643-878B335C93CC}"/>
              </a:ext>
            </a:extLst>
          </p:cNvPr>
          <p:cNvSpPr/>
          <p:nvPr/>
        </p:nvSpPr>
        <p:spPr>
          <a:xfrm>
            <a:off x="2628000" y="2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Take note of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switches if specified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8BBDC3-092C-4E0E-9106-5FE84B6C724A}"/>
              </a:ext>
            </a:extLst>
          </p:cNvPr>
          <p:cNvCxnSpPr>
            <a:cxnSpLocks/>
          </p:cNvCxnSpPr>
          <p:nvPr/>
        </p:nvCxnSpPr>
        <p:spPr>
          <a:xfrm>
            <a:off x="3636000" y="693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EEF7DD9-0F09-4832-9A45-3EFFC0D358BE}"/>
              </a:ext>
            </a:extLst>
          </p:cNvPr>
          <p:cNvSpPr/>
          <p:nvPr/>
        </p:nvSpPr>
        <p:spPr>
          <a:xfrm>
            <a:off x="2628000" y="1269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Initialize all system variables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F9731D7-7908-483E-93FC-67CE2AF5385D}"/>
              </a:ext>
            </a:extLst>
          </p:cNvPr>
          <p:cNvSpPr/>
          <p:nvPr/>
        </p:nvSpPr>
        <p:spPr>
          <a:xfrm>
            <a:off x="2628000" y="1701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Retrieve memorized locale 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(country, language)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</a:t>
            </a:r>
            <a:r>
              <a:rPr lang="en-US" sz="1000" b="1" dirty="0" err="1">
                <a:solidFill>
                  <a:schemeClr val="tx1"/>
                </a:solidFill>
              </a:rPr>
              <a:t>B4P</a:t>
            </a:r>
            <a:r>
              <a:rPr lang="en-US" sz="1000" b="1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8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7E75268-8B25-4E8A-A635-E2D3EE1CB409}"/>
              </a:ext>
            </a:extLst>
          </p:cNvPr>
          <p:cNvCxnSpPr>
            <a:cxnSpLocks/>
          </p:cNvCxnSpPr>
          <p:nvPr/>
        </p:nvCxnSpPr>
        <p:spPr>
          <a:xfrm>
            <a:off x="3636000" y="1125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97F97C5-2A30-4CC9-A502-94ED5EBD1BA5}"/>
              </a:ext>
            </a:extLst>
          </p:cNvPr>
          <p:cNvCxnSpPr>
            <a:cxnSpLocks/>
          </p:cNvCxnSpPr>
          <p:nvPr/>
        </p:nvCxnSpPr>
        <p:spPr>
          <a:xfrm>
            <a:off x="3636000" y="1557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34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21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997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available?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781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5445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 *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 only)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57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78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997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Specified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available?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13D853E-F0C9-4B95-9535-B15CAC43C002}"/>
              </a:ext>
            </a:extLst>
          </p:cNvPr>
          <p:cNvSpPr/>
          <p:nvPr/>
        </p:nvSpPr>
        <p:spPr>
          <a:xfrm>
            <a:off x="396000" y="44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file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</p:cNvCxnSpPr>
          <p:nvPr/>
        </p:nvCxnSpPr>
        <p:spPr>
          <a:xfrm>
            <a:off x="1404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60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2132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No file name specified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2133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 err="1">
                <a:solidFill>
                  <a:schemeClr val="tx1"/>
                </a:solidFill>
              </a:rPr>
              <a:t>B4P</a:t>
            </a:r>
            <a:r>
              <a:rPr lang="en-US" sz="800" dirty="0">
                <a:solidFill>
                  <a:schemeClr val="tx1"/>
                </a:solidFill>
              </a:rPr>
              <a:t> Program file name has been specified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A4A10EE-B093-4F35-ABE2-97335DEC0167}"/>
              </a:ext>
            </a:extLst>
          </p:cNvPr>
          <p:cNvSpPr/>
          <p:nvPr/>
        </p:nvSpPr>
        <p:spPr>
          <a:xfrm>
            <a:off x="396000" y="378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Provide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arguments as system variables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5F7EBBB-486F-4C36-BCC8-8907F20FCFCE}"/>
              </a:ext>
            </a:extLst>
          </p:cNvPr>
          <p:cNvCxnSpPr>
            <a:cxnSpLocks/>
          </p:cNvCxnSpPr>
          <p:nvPr/>
        </p:nvCxnSpPr>
        <p:spPr>
          <a:xfrm>
            <a:off x="5868000" y="3573000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932000" y="837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* Action may be skipped depending</a:t>
            </a:r>
          </a:p>
          <a:p>
            <a:r>
              <a:rPr lang="en-US" sz="800" dirty="0">
                <a:solidFill>
                  <a:schemeClr val="tx1"/>
                </a:solidFill>
              </a:rPr>
              <a:t>  on chosen command-line switches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2495516A-F87B-43AC-973A-707788770D08}"/>
              </a:ext>
            </a:extLst>
          </p:cNvPr>
          <p:cNvCxnSpPr>
            <a:cxnSpLocks/>
          </p:cNvCxnSpPr>
          <p:nvPr/>
        </p:nvCxnSpPr>
        <p:spPr>
          <a:xfrm flipH="1">
            <a:off x="2412000" y="4005000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229048"/>
            <a:ext cx="0" cy="100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636000" y="2925000"/>
            <a:ext cx="0" cy="2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E01A103-3472-4DB1-A048-142176A48BA0}"/>
              </a:ext>
            </a:extLst>
          </p:cNvPr>
          <p:cNvCxnSpPr>
            <a:cxnSpLocks/>
          </p:cNvCxnSpPr>
          <p:nvPr/>
        </p:nvCxnSpPr>
        <p:spPr>
          <a:xfrm flipH="1">
            <a:off x="3708000" y="4005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853000"/>
            <a:ext cx="1368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Option to enter interactive mode</a:t>
            </a:r>
          </a:p>
          <a:p>
            <a:r>
              <a:rPr lang="en-US" sz="800" dirty="0">
                <a:solidFill>
                  <a:schemeClr val="tx1"/>
                </a:solidFill>
              </a:rPr>
              <a:t>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2A96DF3-50C6-4807-8D71-C7C9C8AB600E}"/>
              </a:ext>
            </a:extLst>
          </p:cNvPr>
          <p:cNvCxnSpPr>
            <a:cxnSpLocks/>
          </p:cNvCxnSpPr>
          <p:nvPr/>
        </p:nvCxnSpPr>
        <p:spPr>
          <a:xfrm>
            <a:off x="1404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795074BF-E5A1-48F0-ABD9-6681637262FA}"/>
              </a:ext>
            </a:extLst>
          </p:cNvPr>
          <p:cNvSpPr/>
          <p:nvPr/>
        </p:nvSpPr>
        <p:spPr>
          <a:xfrm>
            <a:off x="396000" y="4941000"/>
            <a:ext cx="424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Initialization: Load 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and execute it first *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2922DB-9EB8-4B01-9CA0-B185E54DAF55}"/>
              </a:ext>
            </a:extLst>
          </p:cNvPr>
          <p:cNvCxnSpPr>
            <a:cxnSpLocks/>
          </p:cNvCxnSpPr>
          <p:nvPr/>
        </p:nvCxnSpPr>
        <p:spPr>
          <a:xfrm>
            <a:off x="1404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4B0C48-C7B1-426A-9A14-3276A890A708}"/>
              </a:ext>
            </a:extLst>
          </p:cNvPr>
          <p:cNvCxnSpPr>
            <a:cxnSpLocks/>
          </p:cNvCxnSpPr>
          <p:nvPr/>
        </p:nvCxnSpPr>
        <p:spPr>
          <a:xfrm>
            <a:off x="2412000" y="5733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4999E4D-C16E-4AFE-AB25-9041CE49133C}"/>
              </a:ext>
            </a:extLst>
          </p:cNvPr>
          <p:cNvSpPr/>
          <p:nvPr/>
        </p:nvSpPr>
        <p:spPr>
          <a:xfrm>
            <a:off x="2412000" y="5733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Interruption (key pressed)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7A0E850-4BC5-42D3-A5CF-47155EDE64FE}"/>
              </a:ext>
            </a:extLst>
          </p:cNvPr>
          <p:cNvCxnSpPr>
            <a:cxnSpLocks/>
          </p:cNvCxnSpPr>
          <p:nvPr/>
        </p:nvCxnSpPr>
        <p:spPr>
          <a:xfrm>
            <a:off x="2412000" y="4581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786CCE6-6D0B-446F-B834-465FBAD7B347}"/>
              </a:ext>
            </a:extLst>
          </p:cNvPr>
          <p:cNvSpPr/>
          <p:nvPr/>
        </p:nvSpPr>
        <p:spPr>
          <a:xfrm>
            <a:off x="2412000" y="4581000"/>
            <a:ext cx="93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accessible</a:t>
            </a:r>
          </a:p>
          <a:p>
            <a:r>
              <a:rPr lang="en-US" sz="800" dirty="0">
                <a:solidFill>
                  <a:schemeClr val="tx1"/>
                </a:solidFill>
              </a:rPr>
              <a:t>or locked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CA6AF3-0270-45E8-8070-ADF967272428}"/>
              </a:ext>
            </a:extLst>
          </p:cNvPr>
          <p:cNvSpPr/>
          <p:nvPr/>
        </p:nvSpPr>
        <p:spPr>
          <a:xfrm>
            <a:off x="4860000" y="4436904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if existing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2D4CBD8-89AC-4913-A233-BF4A45765F84}"/>
              </a:ext>
            </a:extLst>
          </p:cNvPr>
          <p:cNvSpPr/>
          <p:nvPr/>
        </p:nvSpPr>
        <p:spPr>
          <a:xfrm>
            <a:off x="4860000" y="4940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Include default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31599F-DC1A-406C-8664-B6EDBF11697B}"/>
              </a:ext>
            </a:extLst>
          </p:cNvPr>
          <p:cNvSpPr/>
          <p:nvPr/>
        </p:nvSpPr>
        <p:spPr>
          <a:xfrm>
            <a:off x="4860000" y="5444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again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28DDCA-BEE4-4929-91C5-1EF6D4E8219B}"/>
              </a:ext>
            </a:extLst>
          </p:cNvPr>
          <p:cNvCxnSpPr>
            <a:cxnSpLocks/>
          </p:cNvCxnSpPr>
          <p:nvPr/>
        </p:nvCxnSpPr>
        <p:spPr>
          <a:xfrm flipV="1">
            <a:off x="4644000" y="4437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23A190C-8FFD-4B17-8527-52B19C52876B}"/>
              </a:ext>
            </a:extLst>
          </p:cNvPr>
          <p:cNvCxnSpPr>
            <a:cxnSpLocks/>
          </p:cNvCxnSpPr>
          <p:nvPr/>
        </p:nvCxnSpPr>
        <p:spPr>
          <a:xfrm>
            <a:off x="4644000" y="5229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CFEF118-B761-42D5-9631-80E9BFDEF855}"/>
              </a:ext>
            </a:extLst>
          </p:cNvPr>
          <p:cNvCxnSpPr>
            <a:cxnSpLocks/>
          </p:cNvCxnSpPr>
          <p:nvPr/>
        </p:nvCxnSpPr>
        <p:spPr>
          <a:xfrm>
            <a:off x="5868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A7F2212-4028-4A13-92C4-32F5C490694A}"/>
              </a:ext>
            </a:extLst>
          </p:cNvPr>
          <p:cNvCxnSpPr>
            <a:cxnSpLocks/>
          </p:cNvCxnSpPr>
          <p:nvPr/>
        </p:nvCxnSpPr>
        <p:spPr>
          <a:xfrm>
            <a:off x="5868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7A6AC1E-3493-4245-A6D6-6C596AD17620}"/>
              </a:ext>
            </a:extLst>
          </p:cNvPr>
          <p:cNvSpPr/>
          <p:nvPr/>
        </p:nvSpPr>
        <p:spPr>
          <a:xfrm>
            <a:off x="4860000" y="4221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>
                <a:solidFill>
                  <a:schemeClr val="tx1"/>
                </a:solidFill>
              </a:rPr>
              <a:t>Do 1st </a:t>
            </a:r>
            <a:r>
              <a:rPr lang="en-US" sz="8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A8FD6F-8AAD-41B9-B976-D10FBC45A9AB}"/>
              </a:ext>
            </a:extLst>
          </p:cNvPr>
          <p:cNvSpPr/>
          <p:nvPr/>
        </p:nvSpPr>
        <p:spPr>
          <a:xfrm>
            <a:off x="4860000" y="522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Do 2nd code block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A273494-E2A1-4AF1-B5F1-7DD5179E5BF4}"/>
              </a:ext>
            </a:extLst>
          </p:cNvPr>
          <p:cNvCxnSpPr>
            <a:cxnSpLocks/>
          </p:cNvCxnSpPr>
          <p:nvPr/>
        </p:nvCxnSpPr>
        <p:spPr>
          <a:xfrm>
            <a:off x="5868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1199C1-B38D-42AE-A8EA-F866B0025F84}"/>
              </a:ext>
            </a:extLst>
          </p:cNvPr>
          <p:cNvCxnSpPr>
            <a:cxnSpLocks/>
          </p:cNvCxnSpPr>
          <p:nvPr/>
        </p:nvCxnSpPr>
        <p:spPr>
          <a:xfrm>
            <a:off x="5868000" y="57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8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raw data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123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Explore &amp;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Check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46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and align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50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Save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the work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2235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05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3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061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2415549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Clean up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74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694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Do some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lookups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26366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478366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42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Merge data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6998366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Finish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57183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86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From files, databases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the Internet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r>
              <a:rPr lang="en-US" sz="800" dirty="0">
                <a:solidFill>
                  <a:schemeClr val="tx1"/>
                </a:solidFill>
              </a:rPr>
              <a:t>, ...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1238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and extract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 you need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all headers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information gaps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2415549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keywords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values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different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number 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42366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Combine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multiple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redundant data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669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your tables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93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45183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86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Excel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HTML, XML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JSON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CSV, </a:t>
            </a:r>
            <a:r>
              <a:rPr lang="en-US" sz="800" dirty="0" err="1">
                <a:solidFill>
                  <a:schemeClr val="tx1"/>
                </a:solidFill>
              </a:rPr>
              <a:t>TSV</a:t>
            </a:r>
            <a:endParaRPr lang="en-US" sz="800" dirty="0">
              <a:solidFill>
                <a:schemeClr val="tx1"/>
              </a:solidFill>
            </a:endParaRP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Text files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many more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89696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fast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12154</Words>
  <Application>Microsoft Office PowerPoint</Application>
  <PresentationFormat>Bildschirmpräsentation (4:3)</PresentationFormat>
  <Paragraphs>3135</Paragraphs>
  <Slides>67</Slides>
  <Notes>40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67</vt:i4>
      </vt:variant>
    </vt:vector>
  </HeadingPairs>
  <TitlesOfParts>
    <vt:vector size="74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Behavior Introduction</vt:lpstr>
      <vt:lpstr>Variable Model Introduction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Deep Operators for Matrix Operations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584</cp:revision>
  <cp:lastPrinted>2014-03-14T08:12:43Z</cp:lastPrinted>
  <dcterms:created xsi:type="dcterms:W3CDTF">2013-11-22T07:35:27Z</dcterms:created>
  <dcterms:modified xsi:type="dcterms:W3CDTF">2020-11-22T16:51:47Z</dcterms:modified>
</cp:coreProperties>
</file>