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5"/>
  </p:notesMasterIdLst>
  <p:sldIdLst>
    <p:sldId id="398" r:id="rId2"/>
    <p:sldId id="500" r:id="rId3"/>
    <p:sldId id="506" r:id="rId4"/>
    <p:sldId id="499" r:id="rId5"/>
    <p:sldId id="497" r:id="rId6"/>
    <p:sldId id="495" r:id="rId7"/>
    <p:sldId id="496" r:id="rId8"/>
    <p:sldId id="498" r:id="rId9"/>
    <p:sldId id="459" r:id="rId10"/>
    <p:sldId id="461" r:id="rId11"/>
    <p:sldId id="465" r:id="rId12"/>
    <p:sldId id="463" r:id="rId13"/>
    <p:sldId id="464" r:id="rId14"/>
    <p:sldId id="493" r:id="rId15"/>
    <p:sldId id="494" r:id="rId16"/>
    <p:sldId id="434" r:id="rId17"/>
    <p:sldId id="432" r:id="rId18"/>
    <p:sldId id="433" r:id="rId19"/>
    <p:sldId id="412" r:id="rId20"/>
    <p:sldId id="419" r:id="rId21"/>
    <p:sldId id="482" r:id="rId22"/>
    <p:sldId id="483" r:id="rId23"/>
    <p:sldId id="484" r:id="rId24"/>
    <p:sldId id="486" r:id="rId25"/>
    <p:sldId id="487" r:id="rId26"/>
    <p:sldId id="488" r:id="rId27"/>
    <p:sldId id="489" r:id="rId28"/>
    <p:sldId id="490" r:id="rId29"/>
    <p:sldId id="491" r:id="rId30"/>
    <p:sldId id="505" r:id="rId31"/>
    <p:sldId id="492" r:id="rId32"/>
    <p:sldId id="402" r:id="rId33"/>
    <p:sldId id="501" r:id="rId34"/>
    <p:sldId id="502" r:id="rId35"/>
    <p:sldId id="404" r:id="rId36"/>
    <p:sldId id="403" r:id="rId37"/>
    <p:sldId id="453" r:id="rId38"/>
    <p:sldId id="454" r:id="rId39"/>
    <p:sldId id="455" r:id="rId40"/>
    <p:sldId id="456" r:id="rId41"/>
    <p:sldId id="443" r:id="rId42"/>
    <p:sldId id="445" r:id="rId43"/>
    <p:sldId id="405" r:id="rId44"/>
    <p:sldId id="447" r:id="rId45"/>
    <p:sldId id="448" r:id="rId46"/>
    <p:sldId id="449" r:id="rId47"/>
    <p:sldId id="450" r:id="rId48"/>
    <p:sldId id="479" r:id="rId49"/>
    <p:sldId id="480" r:id="rId50"/>
    <p:sldId id="406" r:id="rId51"/>
    <p:sldId id="457" r:id="rId52"/>
    <p:sldId id="473" r:id="rId53"/>
    <p:sldId id="474" r:id="rId54"/>
    <p:sldId id="475" r:id="rId55"/>
    <p:sldId id="476" r:id="rId56"/>
    <p:sldId id="504" r:id="rId57"/>
    <p:sldId id="477" r:id="rId58"/>
    <p:sldId id="408" r:id="rId59"/>
    <p:sldId id="458" r:id="rId60"/>
    <p:sldId id="407" r:id="rId61"/>
    <p:sldId id="470" r:id="rId62"/>
    <p:sldId id="471" r:id="rId63"/>
    <p:sldId id="481" r:id="rId64"/>
    <p:sldId id="478" r:id="rId65"/>
    <p:sldId id="401" r:id="rId66"/>
    <p:sldId id="409" r:id="rId67"/>
    <p:sldId id="410" r:id="rId68"/>
    <p:sldId id="418" r:id="rId69"/>
    <p:sldId id="451" r:id="rId70"/>
    <p:sldId id="466" r:id="rId71"/>
    <p:sldId id="468" r:id="rId72"/>
    <p:sldId id="469" r:id="rId73"/>
    <p:sldId id="503" r:id="rId74"/>
  </p:sldIdLst>
  <p:sldSz cx="9144000" cy="6858000" type="screen4x3"/>
  <p:notesSz cx="6794500" cy="9931400"/>
  <p:custDataLst>
    <p:tags r:id="rId7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FFCC"/>
    <a:srgbClr val="C3C2EE"/>
    <a:srgbClr val="7A78DA"/>
    <a:srgbClr val="009999"/>
    <a:srgbClr val="FFFF99"/>
    <a:srgbClr val="CCECFF"/>
    <a:srgbClr val="C1D4EE"/>
    <a:srgbClr val="0000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043E9-5C9D-48E2-83BC-322B6217B78C}" v="97" dt="2022-02-28T22:03:05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1308" y="84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2022-03-01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405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5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972000" y="765000"/>
            <a:ext cx="21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3420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5868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746CE75-FD5E-40C8-929C-8E593A67016C}"/>
              </a:ext>
            </a:extLst>
          </p:cNvPr>
          <p:cNvSpPr/>
          <p:nvPr/>
        </p:nvSpPr>
        <p:spPr>
          <a:xfrm>
            <a:off x="37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001E8B8-A0F6-445F-B5B1-9C80B6D9597F}"/>
              </a:ext>
            </a:extLst>
          </p:cNvPr>
          <p:cNvSpPr/>
          <p:nvPr/>
        </p:nvSpPr>
        <p:spPr>
          <a:xfrm>
            <a:off x="55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Standalone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92E4CD3-7EEF-4BE3-9288-2551EFE145C9}"/>
              </a:ext>
            </a:extLst>
          </p:cNvPr>
          <p:cNvSpPr/>
          <p:nvPr/>
        </p:nvSpPr>
        <p:spPr>
          <a:xfrm>
            <a:off x="7308000" y="1629847"/>
            <a:ext cx="1728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0B8E2A1-27CC-4395-94ED-4E17733B66E8}"/>
              </a:ext>
            </a:extLst>
          </p:cNvPr>
          <p:cNvSpPr/>
          <p:nvPr/>
        </p:nvSpPr>
        <p:spPr>
          <a:xfrm>
            <a:off x="108000" y="1629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81A2274-F4BB-44ED-A009-B97EC6ED0B43}"/>
              </a:ext>
            </a:extLst>
          </p:cNvPr>
          <p:cNvSpPr/>
          <p:nvPr/>
        </p:nvSpPr>
        <p:spPr>
          <a:xfrm>
            <a:off x="37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927F121B-F8B4-4D44-A46D-641D9B714E05}"/>
              </a:ext>
            </a:extLst>
          </p:cNvPr>
          <p:cNvSpPr/>
          <p:nvPr/>
        </p:nvSpPr>
        <p:spPr>
          <a:xfrm>
            <a:off x="1908000" y="1629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Flow Control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DF3F716-9AA0-4699-8C65-2A4CB9997650}"/>
              </a:ext>
            </a:extLst>
          </p:cNvPr>
          <p:cNvSpPr/>
          <p:nvPr/>
        </p:nvSpPr>
        <p:spPr>
          <a:xfrm>
            <a:off x="1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3420000" y="98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{ Statement; … 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5436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3026E471-369F-4FC4-A626-9F4F4AF835F5}"/>
              </a:ext>
            </a:extLst>
          </p:cNvPr>
          <p:cNvSpPr/>
          <p:nvPr/>
        </p:nvSpPr>
        <p:spPr>
          <a:xfrm>
            <a:off x="972000" y="981847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Blocks and Statements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2988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C697433-001F-4FF9-8D1D-480698A09F57}"/>
              </a:ext>
            </a:extLst>
          </p:cNvPr>
          <p:cNvCxnSpPr>
            <a:cxnSpLocks/>
          </p:cNvCxnSpPr>
          <p:nvPr/>
        </p:nvCxnSpPr>
        <p:spPr>
          <a:xfrm>
            <a:off x="6660000" y="1197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DCEEC31-45D2-4933-BB48-F678476B1889}"/>
              </a:ext>
            </a:extLst>
          </p:cNvPr>
          <p:cNvCxnSpPr>
            <a:cxnSpLocks/>
          </p:cNvCxnSpPr>
          <p:nvPr/>
        </p:nvCxnSpPr>
        <p:spPr>
          <a:xfrm>
            <a:off x="972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C75B3B39-4AEA-48D6-81E0-B1358B326DB5}"/>
              </a:ext>
            </a:extLst>
          </p:cNvPr>
          <p:cNvCxnSpPr>
            <a:cxnSpLocks/>
          </p:cNvCxnSpPr>
          <p:nvPr/>
        </p:nvCxnSpPr>
        <p:spPr>
          <a:xfrm flipH="1">
            <a:off x="972000" y="1413847"/>
            <a:ext cx="712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F4A6C18-B7F9-4A7C-AA45-B0C3B134EAEA}"/>
              </a:ext>
            </a:extLst>
          </p:cNvPr>
          <p:cNvCxnSpPr>
            <a:cxnSpLocks/>
          </p:cNvCxnSpPr>
          <p:nvPr/>
        </p:nvCxnSpPr>
        <p:spPr>
          <a:xfrm>
            <a:off x="27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6FDBC69C-7FF3-499E-9AC2-8DE923A74EAE}"/>
              </a:ext>
            </a:extLst>
          </p:cNvPr>
          <p:cNvCxnSpPr>
            <a:cxnSpLocks/>
          </p:cNvCxnSpPr>
          <p:nvPr/>
        </p:nvCxnSpPr>
        <p:spPr>
          <a:xfrm>
            <a:off x="4428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630AC9E0-0A12-4266-939B-B4B096667E0F}"/>
              </a:ext>
            </a:extLst>
          </p:cNvPr>
          <p:cNvCxnSpPr>
            <a:cxnSpLocks/>
          </p:cNvCxnSpPr>
          <p:nvPr/>
        </p:nvCxnSpPr>
        <p:spPr>
          <a:xfrm>
            <a:off x="6084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D7A90912-280E-4192-849B-F6F1E70B37CF}"/>
              </a:ext>
            </a:extLst>
          </p:cNvPr>
          <p:cNvCxnSpPr>
            <a:cxnSpLocks/>
          </p:cNvCxnSpPr>
          <p:nvPr/>
        </p:nvCxnSpPr>
        <p:spPr>
          <a:xfrm>
            <a:off x="81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55FB7688-9E31-426C-9495-04A457FBABD7}"/>
              </a:ext>
            </a:extLst>
          </p:cNvPr>
          <p:cNvSpPr/>
          <p:nvPr/>
        </p:nvSpPr>
        <p:spPr>
          <a:xfrm>
            <a:off x="1980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Statement or Block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else </a:t>
            </a:r>
            <a:r>
              <a:rPr lang="en-US" sz="1000" dirty="0" err="1">
                <a:solidFill>
                  <a:schemeClr val="tx1"/>
                </a:solidFill>
              </a:rPr>
              <a:t>Stm’t</a:t>
            </a:r>
            <a:r>
              <a:rPr lang="en-US" sz="1000" dirty="0">
                <a:solidFill>
                  <a:schemeClr val="tx1"/>
                </a:solidFill>
              </a:rPr>
              <a:t> or Block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AD8071C-3366-4EDD-9325-068A41938395}"/>
              </a:ext>
            </a:extLst>
          </p:cNvPr>
          <p:cNvSpPr/>
          <p:nvPr/>
        </p:nvSpPr>
        <p:spPr>
          <a:xfrm>
            <a:off x="73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Transaction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LH Symbol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C402E5DE-9A39-4EB4-9C01-38DFAE65DEB3}"/>
              </a:ext>
            </a:extLst>
          </p:cNvPr>
          <p:cNvSpPr/>
          <p:nvPr/>
        </p:nvSpPr>
        <p:spPr>
          <a:xfrm>
            <a:off x="55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 Hoc Operator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before or after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EE0E4775-F85F-4A31-B1DF-397622C34EE8}"/>
              </a:ext>
            </a:extLst>
          </p:cNvPr>
          <p:cNvSpPr/>
          <p:nvPr/>
        </p:nvSpPr>
        <p:spPr>
          <a:xfrm>
            <a:off x="37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Assignment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Expression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411AF6A-9D0F-48E3-821B-BDC20301A245}"/>
              </a:ext>
            </a:extLst>
          </p:cNvPr>
          <p:cNvSpPr/>
          <p:nvPr/>
        </p:nvSpPr>
        <p:spPr>
          <a:xfrm>
            <a:off x="73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LH (Left-Hand)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B73151BB-F4A6-467E-A640-9461637880B2}"/>
              </a:ext>
            </a:extLst>
          </p:cNvPr>
          <p:cNvSpPr/>
          <p:nvPr/>
        </p:nvSpPr>
        <p:spPr>
          <a:xfrm>
            <a:off x="108000" y="4365000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1A6728C-0D0F-437C-9808-6102388D262B}"/>
              </a:ext>
            </a:extLst>
          </p:cNvPr>
          <p:cNvSpPr/>
          <p:nvPr/>
        </p:nvSpPr>
        <p:spPr>
          <a:xfrm>
            <a:off x="108000" y="4797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parentheses,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 	 (Input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 (I/O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Code Piece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9A89BB-6C08-4F63-8928-338BD0FA4906}"/>
              </a:ext>
            </a:extLst>
          </p:cNvPr>
          <p:cNvSpPr/>
          <p:nvPr/>
        </p:nvSpPr>
        <p:spPr>
          <a:xfrm>
            <a:off x="730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DCD7E0-78AB-482C-BE6F-E13CED6E8807}"/>
              </a:ext>
            </a:extLst>
          </p:cNvPr>
          <p:cNvSpPr/>
          <p:nvPr/>
        </p:nvSpPr>
        <p:spPr>
          <a:xfrm>
            <a:off x="334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Numbers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Variables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Parameter sets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Calculations and comparisons with operators and parentheses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DECD778-1762-47B6-ABC2-615C08385F3A}"/>
              </a:ext>
            </a:extLst>
          </p:cNvPr>
          <p:cNvSpPr/>
          <p:nvPr/>
        </p:nvSpPr>
        <p:spPr>
          <a:xfrm>
            <a:off x="5508000" y="4365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Parameters sets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956C4D5-AA7A-4731-81FA-AD748E2BB761}"/>
              </a:ext>
            </a:extLst>
          </p:cNvPr>
          <p:cNvSpPr/>
          <p:nvPr/>
        </p:nvSpPr>
        <p:spPr>
          <a:xfrm>
            <a:off x="55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braces,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998A0C6-2076-4A83-97B6-A83FBD3934F9}"/>
              </a:ext>
            </a:extLst>
          </p:cNvPr>
          <p:cNvSpPr/>
          <p:nvPr/>
        </p:nvSpPr>
        <p:spPr>
          <a:xfrm>
            <a:off x="3708000" y="4365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56037E5-12FD-4878-BE65-656D81FCA390}"/>
              </a:ext>
            </a:extLst>
          </p:cNvPr>
          <p:cNvSpPr/>
          <p:nvPr/>
        </p:nvSpPr>
        <p:spPr>
          <a:xfrm>
            <a:off x="37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EA02FC8-3441-4539-857C-F7D97D5F1FF5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72000" y="2493847"/>
            <a:ext cx="0" cy="187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08C86592-80E2-4833-AD2E-01CFE9AF5FBA}"/>
              </a:ext>
            </a:extLst>
          </p:cNvPr>
          <p:cNvCxnSpPr>
            <a:cxnSpLocks/>
          </p:cNvCxnSpPr>
          <p:nvPr/>
        </p:nvCxnSpPr>
        <p:spPr>
          <a:xfrm flipH="1">
            <a:off x="1836000" y="4581000"/>
            <a:ext cx="187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5E2061-CEE8-4D61-8B48-B85681B18D44}"/>
              </a:ext>
            </a:extLst>
          </p:cNvPr>
          <p:cNvCxnSpPr>
            <a:cxnSpLocks/>
          </p:cNvCxnSpPr>
          <p:nvPr/>
        </p:nvCxnSpPr>
        <p:spPr>
          <a:xfrm flipH="1">
            <a:off x="972000" y="2997847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F21BC139-4871-4358-A19E-ED39FBA51B8D}"/>
              </a:ext>
            </a:extLst>
          </p:cNvPr>
          <p:cNvCxnSpPr>
            <a:cxnSpLocks/>
          </p:cNvCxnSpPr>
          <p:nvPr/>
        </p:nvCxnSpPr>
        <p:spPr>
          <a:xfrm>
            <a:off x="8028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3276C4E3-2922-4070-8BA3-0D7330844793}"/>
              </a:ext>
            </a:extLst>
          </p:cNvPr>
          <p:cNvCxnSpPr>
            <a:cxnSpLocks/>
          </p:cNvCxnSpPr>
          <p:nvPr/>
        </p:nvCxnSpPr>
        <p:spPr>
          <a:xfrm>
            <a:off x="6876000" y="2565847"/>
            <a:ext cx="792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BDD84929-517E-446E-A428-F6CDBF6B5344}"/>
              </a:ext>
            </a:extLst>
          </p:cNvPr>
          <p:cNvCxnSpPr>
            <a:cxnSpLocks/>
          </p:cNvCxnSpPr>
          <p:nvPr/>
        </p:nvCxnSpPr>
        <p:spPr>
          <a:xfrm>
            <a:off x="4572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D85A19BC-6541-4A5F-8D1F-41C9CD79B326}"/>
              </a:ext>
            </a:extLst>
          </p:cNvPr>
          <p:cNvSpPr/>
          <p:nvPr/>
        </p:nvSpPr>
        <p:spPr>
          <a:xfrm>
            <a:off x="4932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Text (incl. Boolean true, false)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Function calls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EF7A6D4-5BC6-46C3-922B-155F954DD878}"/>
              </a:ext>
            </a:extLst>
          </p:cNvPr>
          <p:cNvCxnSpPr>
            <a:cxnSpLocks/>
          </p:cNvCxnSpPr>
          <p:nvPr/>
        </p:nvCxnSpPr>
        <p:spPr>
          <a:xfrm>
            <a:off x="4572000" y="400584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C577E9DB-630A-43F4-A69C-E9F525B66CA8}"/>
              </a:ext>
            </a:extLst>
          </p:cNvPr>
          <p:cNvCxnSpPr>
            <a:cxnSpLocks/>
          </p:cNvCxnSpPr>
          <p:nvPr/>
        </p:nvCxnSpPr>
        <p:spPr>
          <a:xfrm>
            <a:off x="2700000" y="2781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38AF722D-27F3-4D5F-B4E0-D6786BD9D459}"/>
              </a:ext>
            </a:extLst>
          </p:cNvPr>
          <p:cNvSpPr/>
          <p:nvPr/>
        </p:nvSpPr>
        <p:spPr>
          <a:xfrm>
            <a:off x="396000" y="6642000"/>
            <a:ext cx="30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* Ad-hoc operators are allowed on tables and variables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E43B945B-A893-423A-9B7D-2E5BD82266D4}"/>
              </a:ext>
            </a:extLst>
          </p:cNvPr>
          <p:cNvSpPr/>
          <p:nvPr/>
        </p:nvSpPr>
        <p:spPr>
          <a:xfrm>
            <a:off x="108000" y="5733000"/>
            <a:ext cx="1728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Code Piece </a:t>
            </a:r>
            <a:r>
              <a:rPr lang="en-US" sz="1000" dirty="0">
                <a:solidFill>
                  <a:schemeClr val="tx1"/>
                </a:solidFill>
              </a:rPr>
              <a:t>(supplied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as function parameter)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10DEE03-A1B8-4295-B1D4-6154C7D14CB2}"/>
              </a:ext>
            </a:extLst>
          </p:cNvPr>
          <p:cNvSpPr/>
          <p:nvPr/>
        </p:nvSpPr>
        <p:spPr>
          <a:xfrm>
            <a:off x="1836000" y="5661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Statement o Block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4A962DC-8323-4AC9-95A4-4A33DE234132}"/>
              </a:ext>
            </a:extLst>
          </p:cNvPr>
          <p:cNvCxnSpPr>
            <a:cxnSpLocks/>
          </p:cNvCxnSpPr>
          <p:nvPr/>
        </p:nvCxnSpPr>
        <p:spPr>
          <a:xfrm>
            <a:off x="4932000" y="2493847"/>
            <a:ext cx="2376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E4EB1583-7CE0-4BDB-925A-E28DB063FA2A}"/>
              </a:ext>
            </a:extLst>
          </p:cNvPr>
          <p:cNvCxnSpPr>
            <a:cxnSpLocks/>
          </p:cNvCxnSpPr>
          <p:nvPr/>
        </p:nvCxnSpPr>
        <p:spPr>
          <a:xfrm>
            <a:off x="5364000" y="4005847"/>
            <a:ext cx="1008000" cy="35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98F933B7-C865-4BE4-8353-B74A62EA369E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55D7DB27-69AA-4407-AA7E-D4B7F7E1E04F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0" cy="122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253D21A1-7E4B-49C2-AD35-8F2B46E3E1DF}"/>
              </a:ext>
            </a:extLst>
          </p:cNvPr>
          <p:cNvCxnSpPr>
            <a:cxnSpLocks/>
          </p:cNvCxnSpPr>
          <p:nvPr/>
        </p:nvCxnSpPr>
        <p:spPr>
          <a:xfrm>
            <a:off x="4572000" y="256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495546-1FA7-4E39-B7E0-51E9A4997CFA}"/>
              </a:ext>
            </a:extLst>
          </p:cNvPr>
          <p:cNvCxnSpPr>
            <a:cxnSpLocks/>
          </p:cNvCxnSpPr>
          <p:nvPr/>
        </p:nvCxnSpPr>
        <p:spPr>
          <a:xfrm>
            <a:off x="972000" y="544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>
            <a:extLst>
              <a:ext uri="{FF2B5EF4-FFF2-40B4-BE49-F238E27FC236}">
                <a16:creationId xmlns:a16="http://schemas.microsoft.com/office/drawing/2014/main" id="{E1515105-8407-4EC9-8127-25E693F040F6}"/>
              </a:ext>
            </a:extLst>
          </p:cNvPr>
          <p:cNvSpPr/>
          <p:nvPr/>
        </p:nvSpPr>
        <p:spPr>
          <a:xfrm>
            <a:off x="3708000" y="5733000"/>
            <a:ext cx="1728000" cy="432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58ADEFC7-FBB4-4B76-B281-6ADA90308C4F}"/>
              </a:ext>
            </a:extLst>
          </p:cNvPr>
          <p:cNvSpPr/>
          <p:nvPr/>
        </p:nvSpPr>
        <p:spPr>
          <a:xfrm>
            <a:off x="5796000" y="5733000"/>
            <a:ext cx="1728000" cy="432000"/>
          </a:xfrm>
          <a:prstGeom prst="rect">
            <a:avLst/>
          </a:prstGeom>
          <a:solidFill>
            <a:srgbClr val="99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References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D097D94D-08E5-4308-AED2-B01F44B94A69}"/>
              </a:ext>
            </a:extLst>
          </p:cNvPr>
          <p:cNvSpPr/>
          <p:nvPr/>
        </p:nvSpPr>
        <p:spPr>
          <a:xfrm>
            <a:off x="3708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Var. Name [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Member Name, …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Array Index, … ]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A027EED1-3F42-4882-8342-7E4CFF3BBB24}"/>
              </a:ext>
            </a:extLst>
          </p:cNvPr>
          <p:cNvSpPr/>
          <p:nvPr/>
        </p:nvSpPr>
        <p:spPr>
          <a:xfrm>
            <a:off x="5796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Table Name: Column, Row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Various forms of table references exist</a:t>
            </a:r>
          </a:p>
        </p:txBody>
      </p:sp>
    </p:spTree>
    <p:extLst>
      <p:ext uri="{BB962C8B-B14F-4D97-AF65-F5344CB8AC3E}">
        <p14:creationId xmlns:p14="http://schemas.microsoft.com/office/powerpoint/2010/main" val="218277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>
            <a:extLst>
              <a:ext uri="{FF2B5EF4-FFF2-40B4-BE49-F238E27FC236}">
                <a16:creationId xmlns:a16="http://schemas.microsoft.com/office/drawing/2014/main" id="{79322FA6-C068-44D3-95C2-34F1AD4E1812}"/>
              </a:ext>
            </a:extLst>
          </p:cNvPr>
          <p:cNvSpPr/>
          <p:nvPr/>
        </p:nvSpPr>
        <p:spPr>
          <a:xfrm>
            <a:off x="612000" y="1557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Nested Partial Table Specifications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2743CDF9-3743-4377-9083-A9EBC3CE6164}"/>
              </a:ext>
            </a:extLst>
          </p:cNvPr>
          <p:cNvSpPr/>
          <p:nvPr/>
        </p:nvSpPr>
        <p:spPr>
          <a:xfrm>
            <a:off x="612000" y="1125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9" name="Gerade Verbindung 94">
            <a:extLst>
              <a:ext uri="{FF2B5EF4-FFF2-40B4-BE49-F238E27FC236}">
                <a16:creationId xmlns:a16="http://schemas.microsoft.com/office/drawing/2014/main" id="{AA2269FD-3675-494A-9C14-804A4A24ECF5}"/>
              </a:ext>
            </a:extLst>
          </p:cNvPr>
          <p:cNvCxnSpPr/>
          <p:nvPr/>
        </p:nvCxnSpPr>
        <p:spPr>
          <a:xfrm>
            <a:off x="612000" y="1269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7741CC60-AEE3-4976-A21D-4A0C78373F1F}"/>
              </a:ext>
            </a:extLst>
          </p:cNvPr>
          <p:cNvSpPr/>
          <p:nvPr/>
        </p:nvSpPr>
        <p:spPr>
          <a:xfrm>
            <a:off x="1116000" y="11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1" name="Gerade Verbindung 94">
            <a:extLst>
              <a:ext uri="{FF2B5EF4-FFF2-40B4-BE49-F238E27FC236}">
                <a16:creationId xmlns:a16="http://schemas.microsoft.com/office/drawing/2014/main" id="{11A1B198-9E59-4F34-85B5-29E43C8259CC}"/>
              </a:ext>
            </a:extLst>
          </p:cNvPr>
          <p:cNvCxnSpPr>
            <a:cxnSpLocks/>
          </p:cNvCxnSpPr>
          <p:nvPr/>
        </p:nvCxnSpPr>
        <p:spPr>
          <a:xfrm>
            <a:off x="111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94">
            <a:extLst>
              <a:ext uri="{FF2B5EF4-FFF2-40B4-BE49-F238E27FC236}">
                <a16:creationId xmlns:a16="http://schemas.microsoft.com/office/drawing/2014/main" id="{2AF22726-F3C5-4C6D-A8D5-6078DD6CB176}"/>
              </a:ext>
            </a:extLst>
          </p:cNvPr>
          <p:cNvCxnSpPr>
            <a:cxnSpLocks/>
          </p:cNvCxnSpPr>
          <p:nvPr/>
        </p:nvCxnSpPr>
        <p:spPr>
          <a:xfrm>
            <a:off x="147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>
            <a:extLst>
              <a:ext uri="{FF2B5EF4-FFF2-40B4-BE49-F238E27FC236}">
                <a16:creationId xmlns:a16="http://schemas.microsoft.com/office/drawing/2014/main" id="{615E0C81-37C6-42DD-B563-19B249406534}"/>
              </a:ext>
            </a:extLst>
          </p:cNvPr>
          <p:cNvSpPr/>
          <p:nvPr/>
        </p:nvSpPr>
        <p:spPr>
          <a:xfrm>
            <a:off x="1116000" y="1557000"/>
            <a:ext cx="360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C276195-FC44-49FF-8CE4-6B525F5068E7}"/>
              </a:ext>
            </a:extLst>
          </p:cNvPr>
          <p:cNvSpPr/>
          <p:nvPr/>
        </p:nvSpPr>
        <p:spPr>
          <a:xfrm>
            <a:off x="396000" y="155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87E5F20-95E8-4896-A92D-C21FC52EEDD8}"/>
              </a:ext>
            </a:extLst>
          </p:cNvPr>
          <p:cNvSpPr/>
          <p:nvPr/>
        </p:nvSpPr>
        <p:spPr>
          <a:xfrm>
            <a:off x="396000" y="112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9FDAF6F-8473-4FF8-94E7-409ED09F3ACA}"/>
              </a:ext>
            </a:extLst>
          </p:cNvPr>
          <p:cNvSpPr/>
          <p:nvPr/>
        </p:nvSpPr>
        <p:spPr>
          <a:xfrm>
            <a:off x="1116000" y="981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A9663F1E-595A-4296-9EFE-2DE5EDE64D91}"/>
              </a:ext>
            </a:extLst>
          </p:cNvPr>
          <p:cNvSpPr/>
          <p:nvPr/>
        </p:nvSpPr>
        <p:spPr>
          <a:xfrm>
            <a:off x="612000" y="3933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1E823A39-630B-4C8F-8637-CB81158C6188}"/>
              </a:ext>
            </a:extLst>
          </p:cNvPr>
          <p:cNvSpPr/>
          <p:nvPr/>
        </p:nvSpPr>
        <p:spPr>
          <a:xfrm>
            <a:off x="612000" y="321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94">
            <a:extLst>
              <a:ext uri="{FF2B5EF4-FFF2-40B4-BE49-F238E27FC236}">
                <a16:creationId xmlns:a16="http://schemas.microsoft.com/office/drawing/2014/main" id="{57CAEBA2-A63E-49D5-862A-4AAD5259B97D}"/>
              </a:ext>
            </a:extLst>
          </p:cNvPr>
          <p:cNvCxnSpPr/>
          <p:nvPr/>
        </p:nvCxnSpPr>
        <p:spPr>
          <a:xfrm>
            <a:off x="612000" y="3357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96862925-6454-43FD-B0F6-098F8AFBFA34}"/>
              </a:ext>
            </a:extLst>
          </p:cNvPr>
          <p:cNvSpPr/>
          <p:nvPr/>
        </p:nvSpPr>
        <p:spPr>
          <a:xfrm>
            <a:off x="1620220" y="3213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1" name="Gerade Verbindung 94">
            <a:extLst>
              <a:ext uri="{FF2B5EF4-FFF2-40B4-BE49-F238E27FC236}">
                <a16:creationId xmlns:a16="http://schemas.microsoft.com/office/drawing/2014/main" id="{D2C8A866-3641-4D18-8967-BBEFF8B417EE}"/>
              </a:ext>
            </a:extLst>
          </p:cNvPr>
          <p:cNvCxnSpPr>
            <a:cxnSpLocks/>
          </p:cNvCxnSpPr>
          <p:nvPr/>
        </p:nvCxnSpPr>
        <p:spPr>
          <a:xfrm>
            <a:off x="162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94">
            <a:extLst>
              <a:ext uri="{FF2B5EF4-FFF2-40B4-BE49-F238E27FC236}">
                <a16:creationId xmlns:a16="http://schemas.microsoft.com/office/drawing/2014/main" id="{361589E4-BA15-4271-B303-3D35AFC860EC}"/>
              </a:ext>
            </a:extLst>
          </p:cNvPr>
          <p:cNvCxnSpPr>
            <a:cxnSpLocks/>
          </p:cNvCxnSpPr>
          <p:nvPr/>
        </p:nvCxnSpPr>
        <p:spPr>
          <a:xfrm>
            <a:off x="198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 242">
            <a:extLst>
              <a:ext uri="{FF2B5EF4-FFF2-40B4-BE49-F238E27FC236}">
                <a16:creationId xmlns:a16="http://schemas.microsoft.com/office/drawing/2014/main" id="{E36522DB-DBC3-4F57-9EE9-31302A9585EA}"/>
              </a:ext>
            </a:extLst>
          </p:cNvPr>
          <p:cNvSpPr/>
          <p:nvPr/>
        </p:nvSpPr>
        <p:spPr>
          <a:xfrm>
            <a:off x="1620220" y="3933000"/>
            <a:ext cx="360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Beat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A3CF62A9-AE23-45BB-BEEE-E4503C9023F4}"/>
              </a:ext>
            </a:extLst>
          </p:cNvPr>
          <p:cNvSpPr/>
          <p:nvPr/>
        </p:nvSpPr>
        <p:spPr>
          <a:xfrm>
            <a:off x="396000" y="393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60CCA959-4008-4005-8323-3A48B9E8DAD2}"/>
              </a:ext>
            </a:extLst>
          </p:cNvPr>
          <p:cNvSpPr/>
          <p:nvPr/>
        </p:nvSpPr>
        <p:spPr>
          <a:xfrm>
            <a:off x="396000" y="321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9B9604F6-5805-456C-9DCE-09F80792EFF4}"/>
              </a:ext>
            </a:extLst>
          </p:cNvPr>
          <p:cNvSpPr/>
          <p:nvPr/>
        </p:nvSpPr>
        <p:spPr>
          <a:xfrm>
            <a:off x="1620220" y="306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FBAF8D4C-D429-4E51-9E74-4CAB70FABBE9}"/>
              </a:ext>
            </a:extLst>
          </p:cNvPr>
          <p:cNvSpPr/>
          <p:nvPr/>
        </p:nvSpPr>
        <p:spPr>
          <a:xfrm>
            <a:off x="612000" y="908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A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3AE5EAC8-9F57-4D9C-965D-63A125B68119}"/>
              </a:ext>
            </a:extLst>
          </p:cNvPr>
          <p:cNvSpPr/>
          <p:nvPr/>
        </p:nvSpPr>
        <p:spPr>
          <a:xfrm>
            <a:off x="612000" y="2997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B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1901CE74-2AFC-4D11-9975-63BFECADE02B}"/>
              </a:ext>
            </a:extLst>
          </p:cNvPr>
          <p:cNvSpPr/>
          <p:nvPr/>
        </p:nvSpPr>
        <p:spPr>
          <a:xfrm>
            <a:off x="2988000" y="1125000"/>
            <a:ext cx="3816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Name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[ 2 ]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[Name] );</a:t>
            </a:r>
            <a:r>
              <a:rPr lang="en-US" sz="1000" dirty="0">
                <a:solidFill>
                  <a:schemeClr val="tx1"/>
                </a:solidFill>
              </a:rPr>
              <a:t> // Refers to inner context</a:t>
            </a:r>
            <a:endParaRPr lang="en-US" sz="1000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[ 6 ]</a:t>
            </a:r>
            <a:r>
              <a:rPr lang="en-US" sz="10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Name]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2]</a:t>
            </a:r>
            <a:r>
              <a:rPr lang="en-US" sz="1000" dirty="0">
                <a:solidFill>
                  <a:schemeClr val="tx1"/>
                </a:solidFill>
              </a:rPr>
              <a:t> );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4" name="Geschweifte Klammer rechts 253">
            <a:extLst>
              <a:ext uri="{FF2B5EF4-FFF2-40B4-BE49-F238E27FC236}">
                <a16:creationId xmlns:a16="http://schemas.microsoft.com/office/drawing/2014/main" id="{895FBFF8-5F63-4650-AF10-690CDDF439F2}"/>
              </a:ext>
            </a:extLst>
          </p:cNvPr>
          <p:cNvSpPr/>
          <p:nvPr/>
        </p:nvSpPr>
        <p:spPr>
          <a:xfrm flipH="1">
            <a:off x="5580000" y="3861050"/>
            <a:ext cx="216000" cy="288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ED97300B-7B9A-4B63-B8ED-8179621CF3C8}"/>
              </a:ext>
            </a:extLst>
          </p:cNvPr>
          <p:cNvSpPr/>
          <p:nvPr/>
        </p:nvSpPr>
        <p:spPr>
          <a:xfrm>
            <a:off x="2988000" y="3573000"/>
            <a:ext cx="381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3, Name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( </a:t>
            </a:r>
            <a:r>
              <a:rPr lang="en-US" sz="1000" dirty="0">
                <a:solidFill>
                  <a:srgbClr val="00B050"/>
                </a:solidFill>
              </a:rPr>
              <a:t>[ </a:t>
            </a:r>
            <a:r>
              <a:rPr lang="en-US" sz="1000" b="1" dirty="0">
                <a:solidFill>
                  <a:srgbClr val="00B050"/>
                </a:solidFill>
              </a:rPr>
              <a:t>.</a:t>
            </a:r>
            <a:r>
              <a:rPr lang="en-US" sz="1000" dirty="0">
                <a:solidFill>
                  <a:srgbClr val="00B050"/>
                </a:solidFill>
              </a:rPr>
              <a:t> ]</a:t>
            </a:r>
            <a:r>
              <a:rPr lang="en-US" sz="1000" dirty="0">
                <a:solidFill>
                  <a:schemeClr val="tx1"/>
                </a:solidFill>
              </a:rPr>
              <a:t> ); // Point = current row &amp; column context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5, Name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</a:t>
            </a:r>
            <a:r>
              <a:rPr lang="en-US" sz="1000" b="1" dirty="0">
                <a:solidFill>
                  <a:srgbClr val="0000FF"/>
                </a:solidFill>
              </a:rPr>
              <a:t>.</a:t>
            </a:r>
            <a:r>
              <a:rPr lang="en-US" sz="1000" dirty="0">
                <a:solidFill>
                  <a:srgbClr val="0000FF"/>
                </a:solidFill>
              </a:rPr>
              <a:t> ] ); </a:t>
            </a:r>
            <a:r>
              <a:rPr lang="en-US" sz="1000" dirty="0">
                <a:solidFill>
                  <a:schemeClr val="tx1"/>
                </a:solidFill>
              </a:rPr>
              <a:t>// Refers to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</a:t>
            </a:r>
            <a:r>
              <a:rPr lang="en-US" sz="1000" dirty="0">
                <a:solidFill>
                  <a:srgbClr val="00B050"/>
                </a:solidFill>
              </a:rPr>
              <a:t> </a:t>
            </a:r>
            <a:r>
              <a:rPr lang="en-US" sz="1000" b="1" dirty="0">
                <a:solidFill>
                  <a:srgbClr val="00B050"/>
                </a:solidFill>
              </a:rPr>
              <a:t>. </a:t>
            </a:r>
            <a:r>
              <a:rPr lang="en-US" sz="1000" dirty="0">
                <a:solidFill>
                  <a:srgbClr val="00B050"/>
                </a:solidFill>
              </a:rPr>
              <a:t>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                     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10F2ECFF-D7C2-44D8-B783-84410BF0815C}"/>
              </a:ext>
            </a:extLst>
          </p:cNvPr>
          <p:cNvSpPr/>
          <p:nvPr/>
        </p:nvSpPr>
        <p:spPr>
          <a:xfrm>
            <a:off x="2988000" y="909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with table names and rows: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4266DA77-361A-4335-A80E-8782BE71C9B7}"/>
              </a:ext>
            </a:extLst>
          </p:cNvPr>
          <p:cNvSpPr/>
          <p:nvPr/>
        </p:nvSpPr>
        <p:spPr>
          <a:xfrm>
            <a:off x="2988000" y="3356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also including columns: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2C20A403-F1D4-44DB-A3C6-ACB25EE28C00}"/>
              </a:ext>
            </a:extLst>
          </p:cNvPr>
          <p:cNvSpPr/>
          <p:nvPr/>
        </p:nvSpPr>
        <p:spPr>
          <a:xfrm>
            <a:off x="6948000" y="1125000"/>
            <a:ext cx="864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2E0778D-74D7-4778-A322-EC2A2F118B9C}"/>
              </a:ext>
            </a:extLst>
          </p:cNvPr>
          <p:cNvSpPr/>
          <p:nvPr/>
        </p:nvSpPr>
        <p:spPr>
          <a:xfrm>
            <a:off x="6876000" y="3573000"/>
            <a:ext cx="86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702CF76-8348-436D-ADB7-4A223946F15C}"/>
              </a:ext>
            </a:extLst>
          </p:cNvPr>
          <p:cNvCxnSpPr>
            <a:cxnSpLocks/>
          </p:cNvCxnSpPr>
          <p:nvPr/>
        </p:nvCxnSpPr>
        <p:spPr>
          <a:xfrm flipH="1">
            <a:off x="1548000" y="1629000"/>
            <a:ext cx="1224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F6133C8B-228F-464F-B6B8-D6C79A28E280}"/>
              </a:ext>
            </a:extLst>
          </p:cNvPr>
          <p:cNvCxnSpPr>
            <a:cxnSpLocks/>
          </p:cNvCxnSpPr>
          <p:nvPr/>
        </p:nvCxnSpPr>
        <p:spPr>
          <a:xfrm flipV="1">
            <a:off x="2772000" y="1629000"/>
            <a:ext cx="0" cy="3168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A2B22C6D-804E-41E6-A913-DDCAC820F8C9}"/>
              </a:ext>
            </a:extLst>
          </p:cNvPr>
          <p:cNvCxnSpPr>
            <a:cxnSpLocks/>
          </p:cNvCxnSpPr>
          <p:nvPr/>
        </p:nvCxnSpPr>
        <p:spPr>
          <a:xfrm flipH="1">
            <a:off x="2772000" y="1629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751EF999-4594-4752-A489-CBEE237EE580}"/>
              </a:ext>
            </a:extLst>
          </p:cNvPr>
          <p:cNvCxnSpPr>
            <a:cxnSpLocks/>
          </p:cNvCxnSpPr>
          <p:nvPr/>
        </p:nvCxnSpPr>
        <p:spPr>
          <a:xfrm flipH="1">
            <a:off x="2772000" y="2781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1BD80A51-734F-42F2-8B73-F281DF4C6937}"/>
              </a:ext>
            </a:extLst>
          </p:cNvPr>
          <p:cNvCxnSpPr>
            <a:cxnSpLocks/>
          </p:cNvCxnSpPr>
          <p:nvPr/>
        </p:nvCxnSpPr>
        <p:spPr>
          <a:xfrm flipH="1">
            <a:off x="2772000" y="4005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224BA63-E72A-42E8-BD4D-698C251C6CE8}"/>
              </a:ext>
            </a:extLst>
          </p:cNvPr>
          <p:cNvCxnSpPr>
            <a:cxnSpLocks/>
          </p:cNvCxnSpPr>
          <p:nvPr/>
        </p:nvCxnSpPr>
        <p:spPr>
          <a:xfrm flipH="1">
            <a:off x="2772000" y="4797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FFF9A149-57D5-4FE6-AF92-DA229F0CCB10}"/>
              </a:ext>
            </a:extLst>
          </p:cNvPr>
          <p:cNvCxnSpPr>
            <a:cxnSpLocks/>
          </p:cNvCxnSpPr>
          <p:nvPr/>
        </p:nvCxnSpPr>
        <p:spPr>
          <a:xfrm flipV="1">
            <a:off x="2556000" y="2349000"/>
            <a:ext cx="0" cy="2232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96155636-8566-4B78-B405-BAD7C7E6B16F}"/>
              </a:ext>
            </a:extLst>
          </p:cNvPr>
          <p:cNvCxnSpPr>
            <a:cxnSpLocks/>
          </p:cNvCxnSpPr>
          <p:nvPr/>
        </p:nvCxnSpPr>
        <p:spPr>
          <a:xfrm flipH="1">
            <a:off x="2556000" y="2349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C0957FCF-8B20-4405-957B-573844931763}"/>
              </a:ext>
            </a:extLst>
          </p:cNvPr>
          <p:cNvCxnSpPr>
            <a:cxnSpLocks/>
          </p:cNvCxnSpPr>
          <p:nvPr/>
        </p:nvCxnSpPr>
        <p:spPr>
          <a:xfrm flipH="1">
            <a:off x="2556000" y="4581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8D827FAB-09AF-4A9A-97AD-6611548CE38B}"/>
              </a:ext>
            </a:extLst>
          </p:cNvPr>
          <p:cNvCxnSpPr>
            <a:cxnSpLocks/>
          </p:cNvCxnSpPr>
          <p:nvPr/>
        </p:nvCxnSpPr>
        <p:spPr>
          <a:xfrm flipH="1">
            <a:off x="2052000" y="4005000"/>
            <a:ext cx="5040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13516</Words>
  <Application>Microsoft Office PowerPoint</Application>
  <PresentationFormat>Bildschirmpräsentation (4:3)</PresentationFormat>
  <Paragraphs>3458</Paragraphs>
  <Slides>73</Slides>
  <Notes>45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80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Functions Overview 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Nested Partial Table Specifications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2022-03-01T22:54:00Z</dcterms:modified>
</cp:coreProperties>
</file>