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97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34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00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22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6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1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41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8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1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1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73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4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0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C1AC4E-59A1-49C9-9A04-36063DE116D4}" type="datetimeFigureOut">
              <a:rPr lang="en-US" smtClean="0"/>
              <a:t>19-Apr-23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38A668-6C6C-4CAA-8657-20FE9AC9E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55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ext-message-note-39418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2352-768A-4D1B-E4B5-424397B4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1218" y="1749216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50F10-8C7F-F473-DB17-9E5A3A0D7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06599" y="2445764"/>
            <a:ext cx="45719" cy="5300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166C-C1B4-25AF-B324-746F9341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8364"/>
            <a:ext cx="10131425" cy="1456267"/>
          </a:xfrm>
        </p:spPr>
        <p:txBody>
          <a:bodyPr/>
          <a:lstStyle/>
          <a:p>
            <a:r>
              <a:rPr lang="en-US" b="1" u="sng" dirty="0"/>
              <a:t>Languages And tools: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36BE4-B07C-7FA6-6CB8-0C46F38FC4C6}"/>
              </a:ext>
            </a:extLst>
          </p:cNvPr>
          <p:cNvSpPr txBox="1"/>
          <p:nvPr/>
        </p:nvSpPr>
        <p:spPr>
          <a:xfrm>
            <a:off x="411480" y="2404533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CLIENT SIDE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92D050"/>
                </a:solidFill>
              </a:rPr>
              <a:t>HTML 5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92D050"/>
                </a:solidFill>
              </a:rPr>
              <a:t>CSS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92D050"/>
                </a:solidFill>
              </a:rPr>
              <a:t>Javascript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B662D3-6D26-A3DC-A7A5-F5C049E17701}"/>
              </a:ext>
            </a:extLst>
          </p:cNvPr>
          <p:cNvSpPr txBox="1"/>
          <p:nvPr/>
        </p:nvSpPr>
        <p:spPr>
          <a:xfrm>
            <a:off x="3276600" y="2408071"/>
            <a:ext cx="231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SERVER SIDE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92D050"/>
                </a:solidFill>
              </a:rPr>
              <a:t>Php</a:t>
            </a:r>
            <a:endParaRPr lang="en-US" sz="2400" dirty="0">
              <a:solidFill>
                <a:srgbClr val="92D05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92D050"/>
                </a:solidFill>
              </a:rPr>
              <a:t>MySql</a:t>
            </a:r>
            <a:endParaRPr lang="en-US" sz="2400" dirty="0">
              <a:solidFill>
                <a:srgbClr val="92D05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68C02-A458-2148-0A07-42C460277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656" y="1393424"/>
            <a:ext cx="6458881" cy="47745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2760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7BA4-1F4E-7A6A-DFF8-DD0F9D3E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/>
          <a:lstStyle/>
          <a:p>
            <a:pPr algn="ctr"/>
            <a:r>
              <a:rPr lang="en-US" sz="4800" u="sng" dirty="0"/>
              <a:t>Project Review</a:t>
            </a:r>
            <a:r>
              <a:rPr lang="en-US" u="sng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5041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E0978B-0361-B14C-0779-CCC1E0029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478157" y="1138004"/>
            <a:ext cx="6109321" cy="458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0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B8CF-CC65-70A7-3BF5-1EA53DF6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4722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92209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50B6-35E0-7054-3E14-E7CE6486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/>
              <a:t>GROUP MEMBERS: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CCF2-B24D-FF95-6911-F29D9C3B3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sz="3600" dirty="0" err="1"/>
              <a:t>Georshan</a:t>
            </a:r>
            <a:r>
              <a:rPr lang="en-US" sz="3600" dirty="0"/>
              <a:t> .G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3600" dirty="0"/>
              <a:t>Surya .A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3600" dirty="0" err="1"/>
              <a:t>Cherin</a:t>
            </a:r>
            <a:r>
              <a:rPr lang="en-US" sz="3600" dirty="0"/>
              <a:t> .K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3600" dirty="0"/>
              <a:t>Henlin .SJ</a:t>
            </a:r>
          </a:p>
        </p:txBody>
      </p:sp>
    </p:spTree>
    <p:extLst>
      <p:ext uri="{BB962C8B-B14F-4D97-AF65-F5344CB8AC3E}">
        <p14:creationId xmlns:p14="http://schemas.microsoft.com/office/powerpoint/2010/main" val="2972605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3073-55B5-11EF-4F53-52A70C697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529840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sz="6600" b="1" u="sng" dirty="0"/>
              <a:t>E-COMMERCE</a:t>
            </a:r>
          </a:p>
        </p:txBody>
      </p:sp>
    </p:spTree>
    <p:extLst>
      <p:ext uri="{BB962C8B-B14F-4D97-AF65-F5344CB8AC3E}">
        <p14:creationId xmlns:p14="http://schemas.microsoft.com/office/powerpoint/2010/main" val="209092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6606A-2477-989E-C22B-7CBB133B0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1" y="198121"/>
            <a:ext cx="6888479" cy="1005840"/>
          </a:xfrm>
        </p:spPr>
        <p:txBody>
          <a:bodyPr/>
          <a:lstStyle/>
          <a:p>
            <a:r>
              <a:rPr lang="en-US" u="sng" dirty="0"/>
              <a:t>Introduction of E-commerce: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59485-239F-3E81-78EA-0B56D45D1DB6}"/>
              </a:ext>
            </a:extLst>
          </p:cNvPr>
          <p:cNvSpPr txBox="1"/>
          <p:nvPr/>
        </p:nvSpPr>
        <p:spPr>
          <a:xfrm>
            <a:off x="746759" y="2196439"/>
            <a:ext cx="6888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+mj-lt"/>
              </a:rPr>
              <a:t>Definition of E-Commerce</a:t>
            </a:r>
            <a:r>
              <a:rPr lang="en-US" sz="2400" dirty="0">
                <a:latin typeface="+mj-lt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9E0C7-2E94-8CB0-929E-C059E5E0E183}"/>
              </a:ext>
            </a:extLst>
          </p:cNvPr>
          <p:cNvSpPr txBox="1"/>
          <p:nvPr/>
        </p:nvSpPr>
        <p:spPr>
          <a:xfrm>
            <a:off x="1531621" y="3013501"/>
            <a:ext cx="855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E-commerce is the activity of electronically buying or selling of products on online services or over the Internet. </a:t>
            </a:r>
            <a:endParaRPr lang="en-US" sz="2400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B70D9-E820-13BF-907C-F568C54BA6BF}"/>
              </a:ext>
            </a:extLst>
          </p:cNvPr>
          <p:cNvSpPr txBox="1"/>
          <p:nvPr/>
        </p:nvSpPr>
        <p:spPr>
          <a:xfrm>
            <a:off x="853439" y="3971629"/>
            <a:ext cx="349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+mj-lt"/>
              </a:rPr>
              <a:t>About our Project</a:t>
            </a:r>
            <a:r>
              <a:rPr lang="en-US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1EB254-70C9-F206-4FC5-7B80C32E75C0}"/>
              </a:ext>
            </a:extLst>
          </p:cNvPr>
          <p:cNvSpPr txBox="1"/>
          <p:nvPr/>
        </p:nvSpPr>
        <p:spPr>
          <a:xfrm>
            <a:off x="1531621" y="4892397"/>
            <a:ext cx="855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Monitors the Activity of the user’s and checks the transaction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61C1F2-4EED-2762-5CBA-F96262E7A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67136"/>
            <a:ext cx="4979194" cy="26140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5138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7593-8F95-28CE-3BCB-7B00EDD3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304801"/>
            <a:ext cx="10131425" cy="1112520"/>
          </a:xfrm>
        </p:spPr>
        <p:txBody>
          <a:bodyPr/>
          <a:lstStyle/>
          <a:p>
            <a:r>
              <a:rPr lang="en-US" sz="4000" b="1" u="sng" dirty="0"/>
              <a:t>ADVANTAGES</a:t>
            </a:r>
            <a:r>
              <a:rPr lang="en-US" b="1" u="sng" dirty="0"/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4BD2B-939F-5EFB-1E7B-A1FE3C988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0" y="1227614"/>
            <a:ext cx="4402772" cy="4402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1D2F84-6149-0789-40DD-20E6716B12E4}"/>
              </a:ext>
            </a:extLst>
          </p:cNvPr>
          <p:cNvSpPr txBox="1"/>
          <p:nvPr/>
        </p:nvSpPr>
        <p:spPr>
          <a:xfrm>
            <a:off x="1371600" y="1889760"/>
            <a:ext cx="4587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92D050"/>
                </a:solidFill>
              </a:rPr>
              <a:t>Fast Buying and Selling Products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92D050"/>
                </a:solidFill>
              </a:rPr>
              <a:t>24/7 (Buying &amp; Selling)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92D050"/>
                </a:solidFill>
              </a:rPr>
              <a:t>No need of Physical Company Setup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92D050"/>
                </a:solidFill>
              </a:rPr>
              <a:t>Easy to Start and maintain Business</a:t>
            </a:r>
          </a:p>
        </p:txBody>
      </p:sp>
    </p:spTree>
    <p:extLst>
      <p:ext uri="{BB962C8B-B14F-4D97-AF65-F5344CB8AC3E}">
        <p14:creationId xmlns:p14="http://schemas.microsoft.com/office/powerpoint/2010/main" val="583065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1013-4C30-C117-7CEB-66F16089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1" y="167640"/>
            <a:ext cx="10131425" cy="1456267"/>
          </a:xfrm>
        </p:spPr>
        <p:txBody>
          <a:bodyPr>
            <a:normAutofit/>
          </a:bodyPr>
          <a:lstStyle/>
          <a:p>
            <a:r>
              <a:rPr lang="en-US" sz="4800" b="1" u="sng" dirty="0"/>
              <a:t>Disadvantages: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DCA87-BD36-DFA5-CC4B-B0BD33D2E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960" y="316994"/>
            <a:ext cx="5992365" cy="5992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EB8687-7FC5-E19B-1876-957932B6A7BF}"/>
              </a:ext>
            </a:extLst>
          </p:cNvPr>
          <p:cNvSpPr txBox="1"/>
          <p:nvPr/>
        </p:nvSpPr>
        <p:spPr>
          <a:xfrm>
            <a:off x="1060484" y="2565072"/>
            <a:ext cx="4264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4400" dirty="0">
                <a:solidFill>
                  <a:srgbClr val="92D050"/>
                </a:solidFill>
              </a:rPr>
              <a:t>Lack of Security</a:t>
            </a:r>
          </a:p>
        </p:txBody>
      </p:sp>
    </p:spTree>
    <p:extLst>
      <p:ext uri="{BB962C8B-B14F-4D97-AF65-F5344CB8AC3E}">
        <p14:creationId xmlns:p14="http://schemas.microsoft.com/office/powerpoint/2010/main" val="109557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6750-EDFF-C80F-225D-011E0C1D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98120"/>
            <a:ext cx="9658985" cy="816187"/>
          </a:xfrm>
        </p:spPr>
        <p:txBody>
          <a:bodyPr/>
          <a:lstStyle/>
          <a:p>
            <a:r>
              <a:rPr lang="en-US" b="1" u="sng" dirty="0"/>
              <a:t>Interaction Diagram: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55962-2E56-8BA9-6C26-9FB776B38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1" y="1127760"/>
            <a:ext cx="10576560" cy="54254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48840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DD3F-C0B4-C065-D0DF-81B46E7A5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21" y="67733"/>
            <a:ext cx="9244799" cy="694267"/>
          </a:xfrm>
        </p:spPr>
        <p:txBody>
          <a:bodyPr/>
          <a:lstStyle/>
          <a:p>
            <a:r>
              <a:rPr lang="en-US" b="1" u="sng" dirty="0"/>
              <a:t>Features: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378403-93FE-C41E-3A27-37F927355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1431989"/>
            <a:ext cx="5976787" cy="39940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2054B-C179-EFB1-3226-F46497C8BB33}"/>
              </a:ext>
            </a:extLst>
          </p:cNvPr>
          <p:cNvSpPr txBox="1"/>
          <p:nvPr/>
        </p:nvSpPr>
        <p:spPr>
          <a:xfrm>
            <a:off x="324622" y="917912"/>
            <a:ext cx="644717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2D050"/>
                </a:solidFill>
              </a:rPr>
              <a:t>Customer Related Access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2D050"/>
                </a:solidFill>
              </a:rPr>
              <a:t>Category List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2D050"/>
                </a:solidFill>
              </a:rPr>
              <a:t>Product List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2D050"/>
                </a:solidFill>
              </a:rPr>
              <a:t>Cart Items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2D050"/>
                </a:solidFill>
              </a:rPr>
              <a:t>Product Items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2D050"/>
                </a:solidFill>
              </a:rPr>
              <a:t>Check out Products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2D050"/>
                </a:solidFill>
              </a:rPr>
              <a:t>Payment Gateway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2D050"/>
                </a:solidFill>
              </a:rPr>
              <a:t>Track Items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2D050"/>
                </a:solidFill>
              </a:rPr>
              <a:t>Seller Related Access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2D050"/>
                </a:solidFill>
              </a:rPr>
              <a:t>Adding Products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2D050"/>
                </a:solidFill>
              </a:rPr>
              <a:t>Ordered Items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92D050"/>
                </a:solidFill>
              </a:rPr>
              <a:t>Related to Particular Seller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2D050"/>
                </a:solidFill>
              </a:rPr>
              <a:t>Product Status Update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92D050"/>
                </a:solidFill>
              </a:rPr>
              <a:t>Admin Related Access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2D050"/>
                </a:solidFill>
              </a:rPr>
              <a:t>Adding Products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2D050"/>
                </a:solidFill>
              </a:rPr>
              <a:t>Ordered Items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2D050"/>
                </a:solidFill>
              </a:rPr>
              <a:t>Products Status Update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92D050"/>
                </a:solidFill>
              </a:rPr>
              <a:t>Checking other User Product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8561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117</TotalTime>
  <Words>158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Wingdings</vt:lpstr>
      <vt:lpstr>Celestial</vt:lpstr>
      <vt:lpstr>WELCOME</vt:lpstr>
      <vt:lpstr>INTRODUCTION</vt:lpstr>
      <vt:lpstr>GROUP MEMBERS:</vt:lpstr>
      <vt:lpstr>E-COMMERCE</vt:lpstr>
      <vt:lpstr>Introduction of E-commerce:</vt:lpstr>
      <vt:lpstr>ADVANTAGES:</vt:lpstr>
      <vt:lpstr>Disadvantages:</vt:lpstr>
      <vt:lpstr>Interaction Diagram:</vt:lpstr>
      <vt:lpstr>Features:</vt:lpstr>
      <vt:lpstr>Languages And tools:</vt:lpstr>
      <vt:lpstr>Project Review: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Henlin Nickes SJ</dc:creator>
  <cp:lastModifiedBy>Henlin Nickes SJ</cp:lastModifiedBy>
  <cp:revision>3</cp:revision>
  <dcterms:created xsi:type="dcterms:W3CDTF">2023-04-18T15:35:37Z</dcterms:created>
  <dcterms:modified xsi:type="dcterms:W3CDTF">2023-04-19T02:55:19Z</dcterms:modified>
</cp:coreProperties>
</file>