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8" r:id="rId2"/>
  </p:sldMasterIdLst>
  <p:notesMasterIdLst>
    <p:notesMasterId r:id="rId8"/>
  </p:notesMasterIdLst>
  <p:sldIdLst>
    <p:sldId id="256" r:id="rId3"/>
    <p:sldId id="258" r:id="rId4"/>
    <p:sldId id="259" r:id="rId5"/>
    <p:sldId id="260" r:id="rId6"/>
    <p:sldId id="293" r:id="rId7"/>
  </p:sldIdLst>
  <p:sldSz cx="9144000" cy="5143500" type="screen16x9"/>
  <p:notesSz cx="6858000" cy="9144000"/>
  <p:embeddedFontLst>
    <p:embeddedFont>
      <p:font typeface="Bree Serif" panose="020B0604020202020204" charset="0"/>
      <p:regular r:id="rId9"/>
    </p:embeddedFont>
    <p:embeddedFont>
      <p:font typeface="Proxima Nova" panose="020B0604020202020204" charset="0"/>
      <p:regular r:id="rId10"/>
      <p:bold r:id="rId11"/>
      <p:italic r:id="rId12"/>
      <p:boldItalic r:id="rId13"/>
    </p:embeddedFont>
    <p:embeddedFont>
      <p:font typeface="Proxima Nova Semibold" panose="020B0604020202020204" charset="0"/>
      <p:regular r:id="rId14"/>
      <p:bold r:id="rId15"/>
      <p:boldItalic r:id="rId16"/>
    </p:embeddedFont>
    <p:embeddedFont>
      <p:font typeface="Roboto Black" panose="02000000000000000000" pitchFamily="2" charset="0"/>
      <p:bold r:id="rId17"/>
      <p:boldItalic r:id="rId18"/>
    </p:embeddedFont>
    <p:embeddedFont>
      <p:font typeface="Roboto Light" panose="02000000000000000000" pitchFamily="2" charset="0"/>
      <p:regular r:id="rId19"/>
      <p:bold r:id="rId20"/>
      <p:italic r:id="rId21"/>
      <p:boldItalic r:id="rId22"/>
    </p:embeddedFont>
    <p:embeddedFont>
      <p:font typeface="Roboto Mono Thin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01DD52-4600-4B71-96B9-693F33755C8E}">
  <a:tblStyle styleId="{5B01DD52-4600-4B71-96B9-693F33755C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0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1.xml"/><Relationship Id="rId21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7" name="Google Shape;8957;gde5f8131e0_0_15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8" name="Google Shape;8958;gde5f8131e0_0_15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6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PORTAL PARKIR OTOMATIS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6255853" y="4164688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b="1" dirty="0">
                <a:latin typeface="Proxima Nova" panose="020B0604020202020204" charset="0"/>
              </a:rPr>
              <a:t>G</a:t>
            </a:r>
            <a:r>
              <a:rPr lang="en-ID" b="1" dirty="0">
                <a:latin typeface="Proxima Nova" panose="020B0604020202020204" charset="0"/>
              </a:rPr>
              <a:t>e</a:t>
            </a:r>
            <a:r>
              <a:rPr lang="es" b="1" dirty="0">
                <a:latin typeface="Proxima Nova" panose="020B0604020202020204" charset="0"/>
              </a:rPr>
              <a:t>o Perdana Saragih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b="1" dirty="0" err="1">
                <a:latin typeface="Proxima Nova" panose="020B0604020202020204" charset="0"/>
              </a:rPr>
              <a:t>Triswiza</a:t>
            </a:r>
            <a:r>
              <a:rPr lang="en-ID" b="1" dirty="0">
                <a:latin typeface="Proxima Nova" panose="020B0604020202020204" charset="0"/>
              </a:rPr>
              <a:t> </a:t>
            </a:r>
            <a:r>
              <a:rPr lang="en-ID" b="1" dirty="0" err="1">
                <a:latin typeface="Proxima Nova" panose="020B0604020202020204" charset="0"/>
              </a:rPr>
              <a:t>Ariatama</a:t>
            </a:r>
            <a:endParaRPr lang="en-ID" b="1" dirty="0">
              <a:latin typeface="Proxima Nova" panose="020B060402020202020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390280" y="221120"/>
            <a:ext cx="601052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Deskripsi Portal Parkir Otomatis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817000" y="1260474"/>
            <a:ext cx="6627740" cy="2884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800" dirty="0" err="1"/>
              <a:t>Simulasi</a:t>
            </a:r>
            <a:r>
              <a:rPr lang="en-ID" sz="1800" dirty="0"/>
              <a:t> </a:t>
            </a:r>
            <a:r>
              <a:rPr lang="en-ID" sz="1800" dirty="0" err="1"/>
              <a:t>cara</a:t>
            </a:r>
            <a:r>
              <a:rPr lang="en-ID" sz="1800" dirty="0"/>
              <a:t> </a:t>
            </a:r>
            <a:r>
              <a:rPr lang="en-ID" sz="1800" dirty="0" err="1"/>
              <a:t>kerja</a:t>
            </a:r>
            <a:r>
              <a:rPr lang="en-ID" sz="1800" dirty="0"/>
              <a:t> portal </a:t>
            </a:r>
            <a:r>
              <a:rPr lang="en-ID" sz="1800" dirty="0" err="1"/>
              <a:t>parkir</a:t>
            </a:r>
            <a:r>
              <a:rPr lang="en-ID" sz="1800" dirty="0"/>
              <a:t> </a:t>
            </a:r>
            <a:r>
              <a:rPr lang="en-ID" sz="1800" dirty="0" err="1"/>
              <a:t>otomatis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program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merekam</a:t>
            </a:r>
            <a:r>
              <a:rPr lang="en-ID" sz="1800" dirty="0"/>
              <a:t> dan </a:t>
            </a:r>
            <a:r>
              <a:rPr lang="en-ID" sz="1800" dirty="0" err="1"/>
              <a:t>menyimpan</a:t>
            </a:r>
            <a:r>
              <a:rPr lang="en-ID" sz="1800" dirty="0"/>
              <a:t> </a:t>
            </a:r>
            <a:r>
              <a:rPr lang="en-ID" sz="1800" dirty="0" err="1"/>
              <a:t>semua</a:t>
            </a:r>
            <a:r>
              <a:rPr lang="en-ID" sz="1800" dirty="0"/>
              <a:t> data </a:t>
            </a:r>
            <a:r>
              <a:rPr lang="en-ID" sz="1800" dirty="0" err="1"/>
              <a:t>mengenai</a:t>
            </a:r>
            <a:r>
              <a:rPr lang="en-ID" sz="1800" dirty="0"/>
              <a:t> </a:t>
            </a:r>
            <a:r>
              <a:rPr lang="en-ID" sz="1800" dirty="0" err="1"/>
              <a:t>kendaran</a:t>
            </a:r>
            <a:r>
              <a:rPr lang="en-ID" sz="1800" dirty="0"/>
              <a:t> yang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parkir</a:t>
            </a:r>
            <a:r>
              <a:rPr lang="en-ID" sz="1800" dirty="0"/>
              <a:t>. Hal-</a:t>
            </a:r>
            <a:r>
              <a:rPr lang="en-ID" sz="1800" dirty="0" err="1"/>
              <a:t>hal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perlu</a:t>
            </a:r>
            <a:r>
              <a:rPr lang="en-ID" sz="1800" dirty="0"/>
              <a:t> </a:t>
            </a:r>
            <a:r>
              <a:rPr lang="en-ID" sz="1800" dirty="0" err="1"/>
              <a:t>dilakukan</a:t>
            </a:r>
            <a:r>
              <a:rPr lang="en-ID" sz="1800" dirty="0"/>
              <a:t> agar </a:t>
            </a:r>
            <a:r>
              <a:rPr lang="en-ID" sz="1800" dirty="0" err="1"/>
              <a:t>keamanan</a:t>
            </a:r>
            <a:r>
              <a:rPr lang="en-ID" sz="1800" dirty="0"/>
              <a:t> dan </a:t>
            </a:r>
            <a:r>
              <a:rPr lang="en-ID" sz="1800" dirty="0" err="1"/>
              <a:t>keefektifan</a:t>
            </a:r>
            <a:r>
              <a:rPr lang="en-ID" sz="1800" dirty="0"/>
              <a:t>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terjadi</a:t>
            </a:r>
            <a:r>
              <a:rPr lang="en-ID" sz="1800" dirty="0"/>
              <a:t> pada </a:t>
            </a:r>
            <a:r>
              <a:rPr lang="en-ID" sz="1800" dirty="0" err="1"/>
              <a:t>kendaraan</a:t>
            </a:r>
            <a:r>
              <a:rPr lang="en-ID" sz="1800" dirty="0"/>
              <a:t> </a:t>
            </a:r>
            <a:r>
              <a:rPr lang="en-ID" sz="1800" dirty="0" err="1"/>
              <a:t>kendaraan</a:t>
            </a:r>
            <a:r>
              <a:rPr lang="en-ID" sz="1800" dirty="0"/>
              <a:t> yang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diparkir</a:t>
            </a:r>
            <a:r>
              <a:rPr lang="en-ID" sz="1800" dirty="0"/>
              <a:t>. </a:t>
            </a:r>
            <a:r>
              <a:rPr lang="en-ID" sz="1800" dirty="0" err="1"/>
              <a:t>Pengendara</a:t>
            </a:r>
            <a:r>
              <a:rPr lang="en-ID" sz="1800" dirty="0"/>
              <a:t>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memencet</a:t>
            </a:r>
            <a:r>
              <a:rPr lang="en-ID" sz="1800" dirty="0"/>
              <a:t> </a:t>
            </a:r>
            <a:r>
              <a:rPr lang="en-ID" sz="1800" dirty="0" err="1"/>
              <a:t>tombol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mencetak</a:t>
            </a:r>
            <a:r>
              <a:rPr lang="en-ID" sz="1800" dirty="0"/>
              <a:t> </a:t>
            </a:r>
            <a:r>
              <a:rPr lang="en-ID" sz="1800" dirty="0" err="1"/>
              <a:t>tiket</a:t>
            </a:r>
            <a:r>
              <a:rPr lang="en-ID" sz="1800" dirty="0"/>
              <a:t>. </a:t>
            </a:r>
            <a:r>
              <a:rPr lang="en-ID" sz="1800" dirty="0" err="1"/>
              <a:t>Setelah</a:t>
            </a:r>
            <a:r>
              <a:rPr lang="en-ID" sz="1800" dirty="0"/>
              <a:t> </a:t>
            </a:r>
            <a:r>
              <a:rPr lang="en-ID" sz="1800" dirty="0" err="1"/>
              <a:t>itu</a:t>
            </a:r>
            <a:r>
              <a:rPr lang="en-ID" sz="1800" dirty="0"/>
              <a:t>, portal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terbuka</a:t>
            </a:r>
            <a:r>
              <a:rPr lang="en-ID" sz="1800" dirty="0"/>
              <a:t> dan </a:t>
            </a:r>
            <a:r>
              <a:rPr lang="en-ID" sz="1800" dirty="0" err="1"/>
              <a:t>pengendara</a:t>
            </a:r>
            <a:r>
              <a:rPr lang="en-ID" sz="1800" dirty="0"/>
              <a:t>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parkir</a:t>
            </a:r>
            <a:r>
              <a:rPr lang="en-ID" sz="1800" dirty="0"/>
              <a:t>. </a:t>
            </a:r>
            <a:r>
              <a:rPr lang="en-ID" sz="1800" dirty="0" err="1"/>
              <a:t>Tiket</a:t>
            </a:r>
            <a:r>
              <a:rPr lang="en-ID" sz="1800" dirty="0"/>
              <a:t>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digunakan</a:t>
            </a:r>
            <a:r>
              <a:rPr lang="en-ID" sz="1800" dirty="0"/>
              <a:t> </a:t>
            </a:r>
            <a:r>
              <a:rPr lang="en-ID" sz="1800" dirty="0" err="1"/>
              <a:t>sebagai</a:t>
            </a:r>
            <a:r>
              <a:rPr lang="en-ID" sz="1800" dirty="0"/>
              <a:t> </a:t>
            </a:r>
            <a:r>
              <a:rPr lang="en-ID" sz="1800" dirty="0" err="1"/>
              <a:t>bukti</a:t>
            </a:r>
            <a:r>
              <a:rPr lang="en-ID" sz="1800" dirty="0"/>
              <a:t> </a:t>
            </a:r>
            <a:r>
              <a:rPr lang="en-ID" sz="1800" dirty="0" err="1"/>
              <a:t>parkir</a:t>
            </a:r>
            <a:r>
              <a:rPr lang="en-ID" sz="1800" dirty="0"/>
              <a:t> dan </a:t>
            </a:r>
            <a:r>
              <a:rPr lang="en-ID" sz="1800" dirty="0" err="1"/>
              <a:t>berisi</a:t>
            </a:r>
            <a:r>
              <a:rPr lang="en-ID" sz="1800" dirty="0"/>
              <a:t> barcode data-data </a:t>
            </a:r>
            <a:r>
              <a:rPr lang="en-ID" sz="1800" dirty="0" err="1"/>
              <a:t>parkir</a:t>
            </a:r>
            <a:r>
              <a:rPr lang="en-ID" sz="1800" dirty="0"/>
              <a:t> </a:t>
            </a:r>
            <a:endParaRPr sz="1800" dirty="0"/>
          </a:p>
        </p:txBody>
      </p:sp>
      <p:cxnSp>
        <p:nvCxnSpPr>
          <p:cNvPr id="264" name="Google Shape;264;p24"/>
          <p:cNvCxnSpPr>
            <a:cxnSpLocks/>
          </p:cNvCxnSpPr>
          <p:nvPr/>
        </p:nvCxnSpPr>
        <p:spPr>
          <a:xfrm>
            <a:off x="445300" y="827720"/>
            <a:ext cx="586406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Deskripsi Program</a:t>
            </a:r>
            <a:endParaRPr dirty="0"/>
          </a:p>
        </p:txBody>
      </p:sp>
      <p:cxnSp>
        <p:nvCxnSpPr>
          <p:cNvPr id="291" name="Google Shape;291;p25"/>
          <p:cNvCxnSpPr>
            <a:cxnSpLocks/>
          </p:cNvCxnSpPr>
          <p:nvPr/>
        </p:nvCxnSpPr>
        <p:spPr>
          <a:xfrm>
            <a:off x="311700" y="1191700"/>
            <a:ext cx="394063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263;p24">
            <a:extLst>
              <a:ext uri="{FF2B5EF4-FFF2-40B4-BE49-F238E27FC236}">
                <a16:creationId xmlns:a16="http://schemas.microsoft.com/office/drawing/2014/main" id="{A8DF9562-6E76-1BFD-5383-2E868EBD1D7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7000" y="1260474"/>
            <a:ext cx="6627740" cy="2884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400" dirty="0"/>
              <a:t>Program </a:t>
            </a:r>
            <a:r>
              <a:rPr lang="en-ID" sz="1400" dirty="0" err="1"/>
              <a:t>saat</a:t>
            </a:r>
            <a:r>
              <a:rPr lang="en-ID" sz="1400" dirty="0"/>
              <a:t> </a:t>
            </a:r>
            <a:r>
              <a:rPr lang="en-ID" sz="1400" dirty="0" err="1"/>
              <a:t>kendaraan</a:t>
            </a:r>
            <a:r>
              <a:rPr lang="en-ID" sz="1400" dirty="0"/>
              <a:t> </a:t>
            </a:r>
            <a:r>
              <a:rPr lang="en-ID" sz="1400" dirty="0" err="1"/>
              <a:t>masuk</a:t>
            </a:r>
            <a:r>
              <a:rPr lang="en-ID" sz="1400" dirty="0"/>
              <a:t> </a:t>
            </a:r>
            <a:r>
              <a:rPr lang="en-ID" sz="1400" dirty="0" err="1"/>
              <a:t>parkir</a:t>
            </a:r>
            <a:r>
              <a:rPr lang="en-ID" sz="1400" dirty="0"/>
              <a:t>: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ID" sz="1400" dirty="0" err="1">
                <a:solidFill>
                  <a:schemeClr val="bg1"/>
                </a:solidFill>
              </a:rPr>
              <a:t>Perekaman</a:t>
            </a:r>
            <a:r>
              <a:rPr lang="en-ID" sz="1400" dirty="0">
                <a:solidFill>
                  <a:schemeClr val="bg1"/>
                </a:solidFill>
              </a:rPr>
              <a:t> data-data </a:t>
            </a:r>
            <a:r>
              <a:rPr lang="en-ID" sz="1400" dirty="0" err="1">
                <a:solidFill>
                  <a:schemeClr val="bg1"/>
                </a:solidFill>
              </a:rPr>
              <a:t>kendaraan</a:t>
            </a:r>
            <a:r>
              <a:rPr lang="en-ID" sz="1400" dirty="0">
                <a:solidFill>
                  <a:schemeClr val="bg1"/>
                </a:solidFill>
              </a:rPr>
              <a:t>. </a:t>
            </a:r>
            <a:r>
              <a:rPr lang="en-ID" sz="1400" dirty="0" err="1">
                <a:solidFill>
                  <a:schemeClr val="bg1"/>
                </a:solidFill>
              </a:rPr>
              <a:t>Untuk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proyek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ini</a:t>
            </a:r>
            <a:r>
              <a:rPr lang="en-ID" sz="1400" dirty="0">
                <a:solidFill>
                  <a:schemeClr val="bg1"/>
                </a:solidFill>
              </a:rPr>
              <a:t>, kami </a:t>
            </a:r>
            <a:r>
              <a:rPr lang="en-ID" sz="1400" dirty="0" err="1">
                <a:solidFill>
                  <a:schemeClr val="bg1"/>
                </a:solidFill>
              </a:rPr>
              <a:t>mungkin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akan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menginput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secara</a:t>
            </a:r>
            <a:r>
              <a:rPr lang="en-ID" sz="1400" dirty="0">
                <a:solidFill>
                  <a:schemeClr val="bg1"/>
                </a:solidFill>
              </a:rPr>
              <a:t> manual plat </a:t>
            </a:r>
            <a:r>
              <a:rPr lang="en-ID" sz="1400" dirty="0" err="1">
                <a:solidFill>
                  <a:schemeClr val="bg1"/>
                </a:solidFill>
              </a:rPr>
              <a:t>nomor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kendaraan</a:t>
            </a:r>
            <a:r>
              <a:rPr lang="en-ID" sz="1400" dirty="0">
                <a:solidFill>
                  <a:schemeClr val="bg1"/>
                </a:solidFill>
              </a:rPr>
              <a:t> pada program.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ID" sz="1400" dirty="0" err="1"/>
              <a:t>Pencetakan</a:t>
            </a:r>
            <a:r>
              <a:rPr lang="en-ID" sz="1400" dirty="0"/>
              <a:t> </a:t>
            </a:r>
            <a:r>
              <a:rPr lang="en-ID" sz="1400" dirty="0" err="1"/>
              <a:t>tiket</a:t>
            </a:r>
            <a:r>
              <a:rPr lang="en-ID" sz="1400" dirty="0"/>
              <a:t> </a:t>
            </a:r>
            <a:r>
              <a:rPr lang="en-ID" sz="1400" dirty="0" err="1"/>
              <a:t>parkir</a:t>
            </a:r>
            <a:r>
              <a:rPr lang="en-ID" sz="1400" dirty="0"/>
              <a:t>.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proyek</a:t>
            </a:r>
            <a:r>
              <a:rPr lang="en-ID" sz="1400" dirty="0"/>
              <a:t> </a:t>
            </a:r>
            <a:r>
              <a:rPr lang="en-ID" sz="1400" dirty="0" err="1"/>
              <a:t>kita</a:t>
            </a:r>
            <a:r>
              <a:rPr lang="en-ID" sz="1400" dirty="0"/>
              <a:t>, </a:t>
            </a:r>
            <a:r>
              <a:rPr lang="en-ID" sz="1400" dirty="0" err="1"/>
              <a:t>kita</a:t>
            </a:r>
            <a:r>
              <a:rPr lang="en-ID" sz="1400" dirty="0"/>
              <a:t> </a:t>
            </a:r>
            <a:r>
              <a:rPr lang="en-ID" sz="1400" dirty="0" err="1"/>
              <a:t>mungkin</a:t>
            </a:r>
            <a:r>
              <a:rPr lang="en-ID" sz="1400" dirty="0"/>
              <a:t> </a:t>
            </a:r>
            <a:r>
              <a:rPr lang="en-ID" sz="1400" dirty="0" err="1"/>
              <a:t>akan</a:t>
            </a:r>
            <a:r>
              <a:rPr lang="en-ID" sz="1400" dirty="0"/>
              <a:t> </a:t>
            </a:r>
            <a:r>
              <a:rPr lang="en-ID" sz="1400" dirty="0" err="1"/>
              <a:t>mengoutput</a:t>
            </a:r>
            <a:r>
              <a:rPr lang="en-ID" sz="1400" dirty="0"/>
              <a:t> </a:t>
            </a:r>
            <a:r>
              <a:rPr lang="en-ID" sz="1400" dirty="0" err="1"/>
              <a:t>kode</a:t>
            </a:r>
            <a:r>
              <a:rPr lang="en-ID" sz="1400" dirty="0"/>
              <a:t> </a:t>
            </a:r>
            <a:r>
              <a:rPr lang="en-ID" sz="1400" dirty="0" err="1"/>
              <a:t>parkir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algoritma</a:t>
            </a:r>
            <a:r>
              <a:rPr lang="en-ID" sz="1400" dirty="0"/>
              <a:t> </a:t>
            </a:r>
            <a:r>
              <a:rPr lang="en-ID" sz="1400" dirty="0" err="1"/>
              <a:t>rahasia</a:t>
            </a:r>
            <a:r>
              <a:rPr lang="en-ID" sz="1400" dirty="0"/>
              <a:t> </a:t>
            </a:r>
            <a:r>
              <a:rPr lang="en-ID" sz="1400" dirty="0" err="1"/>
              <a:t>bergantung</a:t>
            </a:r>
            <a:r>
              <a:rPr lang="en-ID" sz="1400" dirty="0"/>
              <a:t> pada </a:t>
            </a:r>
            <a:r>
              <a:rPr lang="en-ID" sz="1400" dirty="0" err="1"/>
              <a:t>waktu</a:t>
            </a:r>
            <a:r>
              <a:rPr lang="en-ID" sz="1400" dirty="0"/>
              <a:t> </a:t>
            </a:r>
            <a:r>
              <a:rPr lang="en-ID" sz="1400" dirty="0" err="1"/>
              <a:t>masuk</a:t>
            </a:r>
            <a:r>
              <a:rPr lang="en-ID" sz="14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D"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400" dirty="0"/>
              <a:t>Program </a:t>
            </a:r>
            <a:r>
              <a:rPr lang="en-ID" sz="1400" dirty="0" err="1"/>
              <a:t>saat</a:t>
            </a:r>
            <a:r>
              <a:rPr lang="en-ID" sz="1400" dirty="0"/>
              <a:t> </a:t>
            </a:r>
            <a:r>
              <a:rPr lang="en-ID" sz="1400" dirty="0" err="1"/>
              <a:t>kendaraan</a:t>
            </a:r>
            <a:r>
              <a:rPr lang="en-ID" sz="1400" dirty="0"/>
              <a:t> </a:t>
            </a:r>
            <a:r>
              <a:rPr lang="en-ID" sz="1400" dirty="0" err="1"/>
              <a:t>keluar</a:t>
            </a:r>
            <a:r>
              <a:rPr lang="en-ID" sz="1400" dirty="0"/>
              <a:t> </a:t>
            </a:r>
            <a:r>
              <a:rPr lang="en-ID" sz="1400" dirty="0" err="1"/>
              <a:t>parkir</a:t>
            </a:r>
            <a:r>
              <a:rPr lang="en-ID" sz="1400" dirty="0"/>
              <a:t>: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ID" sz="1400" dirty="0"/>
              <a:t>Scanning </a:t>
            </a:r>
            <a:r>
              <a:rPr lang="en-ID" sz="1400" dirty="0" err="1"/>
              <a:t>tiket</a:t>
            </a:r>
            <a:r>
              <a:rPr lang="en-ID" sz="1400" dirty="0"/>
              <a:t> dan </a:t>
            </a:r>
            <a:r>
              <a:rPr lang="en-ID" sz="1400" dirty="0" err="1"/>
              <a:t>pencocokan</a:t>
            </a:r>
            <a:r>
              <a:rPr lang="en-ID" sz="1400" dirty="0"/>
              <a:t> data, </a:t>
            </a:r>
            <a:r>
              <a:rPr lang="en-ID" sz="1400" dirty="0" err="1"/>
              <a:t>menggunakan</a:t>
            </a:r>
            <a:r>
              <a:rPr lang="en-ID" sz="1400" dirty="0"/>
              <a:t> database </a:t>
            </a:r>
            <a:r>
              <a:rPr lang="en-ID" sz="1400" dirty="0" err="1"/>
              <a:t>sistem</a:t>
            </a:r>
            <a:r>
              <a:rPr lang="en-ID" sz="1400" dirty="0"/>
              <a:t>.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proyek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, kami </a:t>
            </a:r>
            <a:r>
              <a:rPr lang="en-ID" sz="1400" dirty="0" err="1"/>
              <a:t>mungkin</a:t>
            </a:r>
            <a:r>
              <a:rPr lang="en-ID" sz="1400" dirty="0"/>
              <a:t> </a:t>
            </a:r>
            <a:r>
              <a:rPr lang="en-ID" sz="1400" dirty="0" err="1"/>
              <a:t>akan</a:t>
            </a:r>
            <a:r>
              <a:rPr lang="en-ID" sz="1400" dirty="0"/>
              <a:t> </a:t>
            </a:r>
            <a:r>
              <a:rPr lang="en-ID" sz="1400" dirty="0" err="1"/>
              <a:t>menginput</a:t>
            </a:r>
            <a:r>
              <a:rPr lang="en-ID" sz="1400" dirty="0"/>
              <a:t> </a:t>
            </a:r>
            <a:r>
              <a:rPr lang="en-ID" sz="1400" dirty="0" err="1"/>
              <a:t>kode</a:t>
            </a:r>
            <a:r>
              <a:rPr lang="en-ID" sz="1400" dirty="0"/>
              <a:t> </a:t>
            </a:r>
            <a:r>
              <a:rPr lang="en-ID" sz="1400" dirty="0" err="1"/>
              <a:t>parkir</a:t>
            </a:r>
            <a:r>
              <a:rPr lang="en-ID" sz="1400" dirty="0"/>
              <a:t> </a:t>
            </a:r>
            <a:r>
              <a:rPr lang="en-ID" sz="1400" dirty="0" err="1"/>
              <a:t>berserta</a:t>
            </a:r>
            <a:r>
              <a:rPr lang="en-ID" sz="1400" dirty="0"/>
              <a:t> plat </a:t>
            </a:r>
            <a:r>
              <a:rPr lang="en-ID" sz="1400" dirty="0" err="1"/>
              <a:t>nomor</a:t>
            </a:r>
            <a:r>
              <a:rPr lang="en-ID" sz="1400" dirty="0"/>
              <a:t> </a:t>
            </a:r>
            <a:r>
              <a:rPr lang="en-ID" sz="1400" dirty="0" err="1"/>
              <a:t>kendaraan</a:t>
            </a:r>
            <a:r>
              <a:rPr lang="en-ID" sz="1400" dirty="0"/>
              <a:t> yang </a:t>
            </a:r>
            <a:r>
              <a:rPr lang="en-ID" sz="1400" dirty="0" err="1"/>
              <a:t>tertaut</a:t>
            </a:r>
            <a:r>
              <a:rPr lang="en-ID" sz="1400" dirty="0"/>
              <a:t> pada program.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ID" sz="1400" dirty="0" err="1"/>
              <a:t>Pembayaran</a:t>
            </a:r>
            <a:r>
              <a:rPr lang="en-ID" sz="1400" dirty="0"/>
              <a:t> </a:t>
            </a:r>
            <a:r>
              <a:rPr lang="en-ID" sz="1400" dirty="0" err="1"/>
              <a:t>biaya</a:t>
            </a:r>
            <a:r>
              <a:rPr lang="en-ID" sz="1400" dirty="0"/>
              <a:t> </a:t>
            </a:r>
            <a:r>
              <a:rPr lang="en-ID" sz="1400" dirty="0" err="1"/>
              <a:t>parkir</a:t>
            </a:r>
            <a:r>
              <a:rPr lang="en-ID" sz="1400" dirty="0"/>
              <a:t>, </a:t>
            </a:r>
            <a:r>
              <a:rPr lang="en-ID" sz="1400" dirty="0" err="1"/>
              <a:t>menggunakan</a:t>
            </a:r>
            <a:r>
              <a:rPr lang="en-ID" sz="1400" dirty="0"/>
              <a:t> output program yang </a:t>
            </a:r>
            <a:r>
              <a:rPr lang="en-ID" sz="1400" dirty="0" err="1"/>
              <a:t>bergantung</a:t>
            </a:r>
            <a:r>
              <a:rPr lang="en-ID" sz="1400" dirty="0"/>
              <a:t> pada </a:t>
            </a:r>
            <a:r>
              <a:rPr lang="en-ID" sz="1400" dirty="0" err="1"/>
              <a:t>tipe</a:t>
            </a:r>
            <a:r>
              <a:rPr lang="en-ID" sz="1400" dirty="0"/>
              <a:t> </a:t>
            </a:r>
            <a:r>
              <a:rPr lang="en-ID" sz="1400" dirty="0" err="1"/>
              <a:t>kendaraan</a:t>
            </a:r>
            <a:r>
              <a:rPr lang="en-ID" sz="1400" dirty="0"/>
              <a:t> dan </a:t>
            </a:r>
            <a:r>
              <a:rPr lang="en-ID" sz="1400" dirty="0" err="1"/>
              <a:t>selang</a:t>
            </a:r>
            <a:r>
              <a:rPr lang="en-ID" sz="1400" dirty="0"/>
              <a:t> </a:t>
            </a:r>
            <a:r>
              <a:rPr lang="en-ID" sz="1400" dirty="0" err="1"/>
              <a:t>lamanya</a:t>
            </a:r>
            <a:r>
              <a:rPr lang="en-ID" sz="1400" dirty="0"/>
              <a:t> </a:t>
            </a:r>
            <a:r>
              <a:rPr lang="en-ID" sz="1400" dirty="0" err="1"/>
              <a:t>parkir</a:t>
            </a:r>
            <a:r>
              <a:rPr lang="en-ID" sz="1400" dirty="0"/>
              <a:t>.</a:t>
            </a: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70382" y="607510"/>
            <a:ext cx="4718651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Deskripsi Program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600637" y="1348754"/>
            <a:ext cx="5235168" cy="1818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 err="1"/>
              <a:t>Deskripsi</a:t>
            </a:r>
            <a:r>
              <a:rPr lang="en-ID" sz="1800" dirty="0"/>
              <a:t> Input, Proses, dam Output: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D" sz="1800" dirty="0"/>
              <a:t>Input: Plat </a:t>
            </a:r>
            <a:r>
              <a:rPr lang="en-ID" sz="1800" dirty="0" err="1"/>
              <a:t>Nomor</a:t>
            </a:r>
            <a:r>
              <a:rPr lang="en-ID" sz="1800" dirty="0"/>
              <a:t>, Kode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D" sz="1800" dirty="0"/>
              <a:t>Proses: </a:t>
            </a:r>
            <a:r>
              <a:rPr lang="en-ID" sz="1800" dirty="0" err="1"/>
              <a:t>Kendaraan</a:t>
            </a:r>
            <a:r>
              <a:rPr lang="en-ID" sz="1800" dirty="0"/>
              <a:t> Masuk dan </a:t>
            </a:r>
            <a:r>
              <a:rPr lang="en-ID" sz="1800" dirty="0" err="1"/>
              <a:t>Kendaraan</a:t>
            </a:r>
            <a:r>
              <a:rPr lang="en-ID" sz="1800" dirty="0"/>
              <a:t> </a:t>
            </a:r>
            <a:r>
              <a:rPr lang="en-ID" sz="1800" dirty="0" err="1"/>
              <a:t>keluar</a:t>
            </a:r>
            <a:endParaRPr lang="en-ID" sz="18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D" sz="1800" dirty="0" err="1"/>
              <a:t>Ouput</a:t>
            </a:r>
            <a:r>
              <a:rPr lang="en-ID" sz="1800" dirty="0"/>
              <a:t>: </a:t>
            </a:r>
            <a:r>
              <a:rPr lang="en-ID" sz="1800" dirty="0" err="1"/>
              <a:t>Selamat</a:t>
            </a:r>
            <a:r>
              <a:rPr lang="en-ID" sz="1800" dirty="0"/>
              <a:t> </a:t>
            </a:r>
            <a:r>
              <a:rPr lang="en-ID" sz="1800" dirty="0" err="1"/>
              <a:t>Datang</a:t>
            </a:r>
            <a:r>
              <a:rPr lang="en-ID" sz="1800" dirty="0"/>
              <a:t>, </a:t>
            </a:r>
            <a:r>
              <a:rPr lang="en-ID" sz="1800" dirty="0" err="1"/>
              <a:t>Selamat</a:t>
            </a:r>
            <a:r>
              <a:rPr lang="en-ID" sz="1800" dirty="0"/>
              <a:t> </a:t>
            </a:r>
            <a:r>
              <a:rPr lang="en-ID" sz="1800" dirty="0" err="1"/>
              <a:t>Parkir</a:t>
            </a:r>
            <a:endParaRPr sz="1800"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600638" y="1100705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6;p26">
            <a:extLst>
              <a:ext uri="{FF2B5EF4-FFF2-40B4-BE49-F238E27FC236}">
                <a16:creationId xmlns:a16="http://schemas.microsoft.com/office/drawing/2014/main" id="{24660493-5E82-E1E7-8F18-595DDACB954C}"/>
              </a:ext>
            </a:extLst>
          </p:cNvPr>
          <p:cNvSpPr txBox="1">
            <a:spLocks/>
          </p:cNvSpPr>
          <p:nvPr/>
        </p:nvSpPr>
        <p:spPr>
          <a:xfrm>
            <a:off x="3560956" y="2347680"/>
            <a:ext cx="1761893" cy="448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2400" b="1" dirty="0">
                <a:solidFill>
                  <a:srgbClr val="FFFFFF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216</Words>
  <Application>Microsoft Office PowerPoint</Application>
  <PresentationFormat>On-screen Show (16:9)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Roboto Black</vt:lpstr>
      <vt:lpstr>Proxima Nova Semibold</vt:lpstr>
      <vt:lpstr>Roboto Mono Thin</vt:lpstr>
      <vt:lpstr>Arial</vt:lpstr>
      <vt:lpstr>Proxima Nova</vt:lpstr>
      <vt:lpstr>Wingdings</vt:lpstr>
      <vt:lpstr>Roboto Light</vt:lpstr>
      <vt:lpstr>Bree Serif</vt:lpstr>
      <vt:lpstr>WEB PROPOSAL</vt:lpstr>
      <vt:lpstr>Slidesgo Final Pages</vt:lpstr>
      <vt:lpstr>PORTAL PARKIR OTOMATIS</vt:lpstr>
      <vt:lpstr>Deskripsi Portal Parkir Otomatis</vt:lpstr>
      <vt:lpstr>Deskripsi Program</vt:lpstr>
      <vt:lpstr>Deskripsi Program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PORTAL PARKIR OTOMATIS</dc:title>
  <dc:creator>Asus</dc:creator>
  <cp:lastModifiedBy>Geo Saragih</cp:lastModifiedBy>
  <cp:revision>1</cp:revision>
  <dcterms:modified xsi:type="dcterms:W3CDTF">2022-08-14T23:42:55Z</dcterms:modified>
</cp:coreProperties>
</file>