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59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406"/>
    <a:srgbClr val="9BE5FF"/>
    <a:srgbClr val="B2B2B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2094" y="-14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A342-76EB-4EB1-AF13-18A40CBC576F}" type="datetimeFigureOut">
              <a:rPr lang="en-CA" smtClean="0"/>
              <a:t>26/01/2016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5D85-EA6D-4B2D-9329-B31B0432F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74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A342-76EB-4EB1-AF13-18A40CBC576F}" type="datetimeFigureOut">
              <a:rPr lang="en-CA" smtClean="0"/>
              <a:t>26/01/2016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5D85-EA6D-4B2D-9329-B31B0432F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43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A342-76EB-4EB1-AF13-18A40CBC576F}" type="datetimeFigureOut">
              <a:rPr lang="en-CA" smtClean="0"/>
              <a:t>26/01/2016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5D85-EA6D-4B2D-9329-B31B0432F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23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A342-76EB-4EB1-AF13-18A40CBC576F}" type="datetimeFigureOut">
              <a:rPr lang="en-CA" smtClean="0"/>
              <a:t>26/01/2016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5D85-EA6D-4B2D-9329-B31B0432F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294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A342-76EB-4EB1-AF13-18A40CBC576F}" type="datetimeFigureOut">
              <a:rPr lang="en-CA" smtClean="0"/>
              <a:t>26/01/2016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5D85-EA6D-4B2D-9329-B31B0432F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538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A342-76EB-4EB1-AF13-18A40CBC576F}" type="datetimeFigureOut">
              <a:rPr lang="en-CA" smtClean="0"/>
              <a:t>26/01/2016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5D85-EA6D-4B2D-9329-B31B0432F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75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A342-76EB-4EB1-AF13-18A40CBC576F}" type="datetimeFigureOut">
              <a:rPr lang="en-CA" smtClean="0"/>
              <a:t>26/01/2016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5D85-EA6D-4B2D-9329-B31B0432F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38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A342-76EB-4EB1-AF13-18A40CBC576F}" type="datetimeFigureOut">
              <a:rPr lang="en-CA" smtClean="0"/>
              <a:t>26/01/2016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5D85-EA6D-4B2D-9329-B31B0432F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26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A342-76EB-4EB1-AF13-18A40CBC576F}" type="datetimeFigureOut">
              <a:rPr lang="en-CA" smtClean="0"/>
              <a:t>26/01/2016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5D85-EA6D-4B2D-9329-B31B0432F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82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A342-76EB-4EB1-AF13-18A40CBC576F}" type="datetimeFigureOut">
              <a:rPr lang="en-CA" smtClean="0"/>
              <a:t>26/01/2016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5D85-EA6D-4B2D-9329-B31B0432F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81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A342-76EB-4EB1-AF13-18A40CBC576F}" type="datetimeFigureOut">
              <a:rPr lang="en-CA" smtClean="0"/>
              <a:t>26/01/2016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5D85-EA6D-4B2D-9329-B31B0432F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85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EA342-76EB-4EB1-AF13-18A40CBC576F}" type="datetimeFigureOut">
              <a:rPr lang="en-CA" smtClean="0"/>
              <a:t>26/01/2016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85D85-EA6D-4B2D-9329-B31B0432F9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51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cmitch\Documents\UBC\GIF\EMgeoscixyz\content\maxwell1_fundamentals\fundamental_laws\images\LenzsLaw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38200"/>
            <a:ext cx="4505325" cy="531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23839" y="551507"/>
            <a:ext cx="8691561" cy="5696893"/>
            <a:chOff x="-28574" y="407912"/>
            <a:chExt cx="8691561" cy="5696893"/>
          </a:xfrm>
        </p:grpSpPr>
        <p:pic>
          <p:nvPicPr>
            <p:cNvPr id="32" name="Picture 8" descr="C:\Users\micmitch\Desktop\1280px-VFPt_dipole.svg_Transparent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133" r="52101"/>
            <a:stretch/>
          </p:blipFill>
          <p:spPr bwMode="auto">
            <a:xfrm>
              <a:off x="-28574" y="407912"/>
              <a:ext cx="3800474" cy="569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ube 12"/>
            <p:cNvSpPr/>
            <p:nvPr/>
          </p:nvSpPr>
          <p:spPr>
            <a:xfrm>
              <a:off x="3724275" y="3027758"/>
              <a:ext cx="1295400" cy="457200"/>
            </a:xfrm>
            <a:prstGeom prst="cub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56" name="Picture 8" descr="C:\Users\micmitch\Desktop\1280px-VFPt_dipole.svg_Transparent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09"/>
            <a:stretch/>
          </p:blipFill>
          <p:spPr bwMode="auto">
            <a:xfrm>
              <a:off x="4933950" y="407912"/>
              <a:ext cx="3729037" cy="569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Donut 26"/>
            <p:cNvSpPr/>
            <p:nvPr/>
          </p:nvSpPr>
          <p:spPr>
            <a:xfrm>
              <a:off x="6400800" y="2166121"/>
              <a:ext cx="914400" cy="2180476"/>
            </a:xfrm>
            <a:prstGeom prst="donut">
              <a:avLst/>
            </a:prstGeom>
            <a:solidFill>
              <a:srgbClr val="C0C0C0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0" y="31358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CA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24275" y="31358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CA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8" descr="C:\Users\micmitch\Desktop\1280px-VFPt_dipole.svg_Transparent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09" r="23825"/>
            <a:stretch/>
          </p:blipFill>
          <p:spPr bwMode="auto">
            <a:xfrm>
              <a:off x="4938711" y="407912"/>
              <a:ext cx="1919289" cy="569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ight Arrow 21"/>
            <p:cNvSpPr/>
            <p:nvPr/>
          </p:nvSpPr>
          <p:spPr>
            <a:xfrm>
              <a:off x="4062412" y="2667000"/>
              <a:ext cx="619125" cy="228600"/>
            </a:xfrm>
            <a:prstGeom prst="rightArrow">
              <a:avLst/>
            </a:prstGeom>
            <a:solidFill>
              <a:srgbClr val="A5E40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0212" y="2484120"/>
              <a:ext cx="142875" cy="182880"/>
            </a:xfrm>
            <a:prstGeom prst="rect">
              <a:avLst/>
            </a:prstGeom>
          </p:spPr>
        </p:pic>
        <p:sp>
          <p:nvSpPr>
            <p:cNvPr id="25" name="Arc 24"/>
            <p:cNvSpPr/>
            <p:nvPr/>
          </p:nvSpPr>
          <p:spPr>
            <a:xfrm rot="233167">
              <a:off x="5311055" y="1895883"/>
              <a:ext cx="1912247" cy="2776766"/>
            </a:xfrm>
            <a:prstGeom prst="arc">
              <a:avLst>
                <a:gd name="adj1" fmla="val 18765402"/>
                <a:gd name="adj2" fmla="val 958665"/>
              </a:avLst>
            </a:prstGeom>
            <a:ln w="38100">
              <a:solidFill>
                <a:srgbClr val="0070C0"/>
              </a:solidFill>
              <a:head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62800" y="3071692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02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28992" y="609600"/>
            <a:ext cx="5692365" cy="5667376"/>
            <a:chOff x="214703" y="304800"/>
            <a:chExt cx="5692365" cy="5667376"/>
          </a:xfrm>
        </p:grpSpPr>
        <p:pic>
          <p:nvPicPr>
            <p:cNvPr id="6" name="Picture 14" descr="C:\Users\micmitch\Desktop\VFPt_ringcurrentNoLoop_Transparent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8600" y="304800"/>
              <a:ext cx="5678468" cy="5667375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7" name="Donut 6"/>
            <p:cNvSpPr/>
            <p:nvPr/>
          </p:nvSpPr>
          <p:spPr>
            <a:xfrm rot="10800000">
              <a:off x="2610633" y="2048250"/>
              <a:ext cx="914400" cy="2180476"/>
            </a:xfrm>
            <a:prstGeom prst="donut">
              <a:avLst/>
            </a:prstGeom>
            <a:solidFill>
              <a:srgbClr val="C0C0C0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pic>
          <p:nvPicPr>
            <p:cNvPr id="8" name="Picture 14" descr="C:\Users\micmitch\Desktop\VFPt_ringcurrentNoLoop_Transparent.svg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76" r="-153"/>
            <a:stretch/>
          </p:blipFill>
          <p:spPr bwMode="auto">
            <a:xfrm rot="10800000">
              <a:off x="214703" y="304801"/>
              <a:ext cx="2843605" cy="566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rc 8"/>
            <p:cNvSpPr/>
            <p:nvPr/>
          </p:nvSpPr>
          <p:spPr>
            <a:xfrm rot="233167">
              <a:off x="1520890" y="1750105"/>
              <a:ext cx="1912247" cy="2776766"/>
            </a:xfrm>
            <a:prstGeom prst="arc">
              <a:avLst>
                <a:gd name="adj1" fmla="val 18765402"/>
                <a:gd name="adj2" fmla="val 958665"/>
              </a:avLst>
            </a:prstGeom>
            <a:ln w="38100">
              <a:solidFill>
                <a:srgbClr val="0070C0"/>
              </a:solidFill>
              <a:head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635" y="276915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90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3839" y="551507"/>
            <a:ext cx="8691561" cy="5696893"/>
            <a:chOff x="223839" y="551507"/>
            <a:chExt cx="8691561" cy="5696893"/>
          </a:xfrm>
        </p:grpSpPr>
        <p:grpSp>
          <p:nvGrpSpPr>
            <p:cNvPr id="30" name="Group 29"/>
            <p:cNvGrpSpPr/>
            <p:nvPr/>
          </p:nvGrpSpPr>
          <p:grpSpPr>
            <a:xfrm>
              <a:off x="223839" y="551507"/>
              <a:ext cx="8691561" cy="5696893"/>
              <a:chOff x="-28574" y="407912"/>
              <a:chExt cx="8691561" cy="5696893"/>
            </a:xfrm>
          </p:grpSpPr>
          <p:pic>
            <p:nvPicPr>
              <p:cNvPr id="32" name="Picture 8" descr="C:\Users\micmitch\Desktop\1280px-VFPt_dipole.svg_Transparent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133" r="52101"/>
              <a:stretch/>
            </p:blipFill>
            <p:spPr bwMode="auto">
              <a:xfrm>
                <a:off x="-28574" y="407912"/>
                <a:ext cx="3800474" cy="56968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Cube 12"/>
              <p:cNvSpPr/>
              <p:nvPr/>
            </p:nvSpPr>
            <p:spPr>
              <a:xfrm>
                <a:off x="3724275" y="3027758"/>
                <a:ext cx="1295400" cy="457200"/>
              </a:xfrm>
              <a:prstGeom prst="cub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056" name="Picture 8" descr="C:\Users\micmitch\Desktop\1280px-VFPt_dipole.svg_Transparent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09"/>
              <a:stretch/>
            </p:blipFill>
            <p:spPr bwMode="auto">
              <a:xfrm>
                <a:off x="4933950" y="407912"/>
                <a:ext cx="3729037" cy="56968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Donut 26"/>
              <p:cNvSpPr/>
              <p:nvPr/>
            </p:nvSpPr>
            <p:spPr>
              <a:xfrm>
                <a:off x="6400800" y="2166121"/>
                <a:ext cx="914400" cy="2180476"/>
              </a:xfrm>
              <a:prstGeom prst="donut">
                <a:avLst/>
              </a:prstGeom>
              <a:solidFill>
                <a:srgbClr val="C0C0C0"/>
              </a:solidFill>
              <a:ln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72000" y="313586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724275" y="313586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5" name="Picture 8" descr="C:\Users\micmitch\Desktop\1280px-VFPt_dipole.svg_Transparent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09" r="23825"/>
              <a:stretch/>
            </p:blipFill>
            <p:spPr bwMode="auto">
              <a:xfrm>
                <a:off x="4938711" y="407912"/>
                <a:ext cx="1919289" cy="56968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Right Arrow 21"/>
              <p:cNvSpPr/>
              <p:nvPr/>
            </p:nvSpPr>
            <p:spPr>
              <a:xfrm rot="10800000">
                <a:off x="4062412" y="2667000"/>
                <a:ext cx="619125" cy="228600"/>
              </a:xfrm>
              <a:prstGeom prst="rightArrow">
                <a:avLst/>
              </a:prstGeom>
              <a:solidFill>
                <a:srgbClr val="A5E40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9587" y="2484120"/>
                <a:ext cx="142875" cy="182880"/>
              </a:xfrm>
              <a:prstGeom prst="rect">
                <a:avLst/>
              </a:prstGeom>
            </p:spPr>
          </p:pic>
        </p:grpSp>
        <p:sp>
          <p:nvSpPr>
            <p:cNvPr id="14" name="Arc 13"/>
            <p:cNvSpPr/>
            <p:nvPr/>
          </p:nvSpPr>
          <p:spPr>
            <a:xfrm rot="233167">
              <a:off x="5530110" y="2766234"/>
              <a:ext cx="1901963" cy="2735058"/>
            </a:xfrm>
            <a:prstGeom prst="arc">
              <a:avLst>
                <a:gd name="adj1" fmla="val 18765402"/>
                <a:gd name="adj2" fmla="val 958665"/>
              </a:avLst>
            </a:prstGeom>
            <a:ln w="38100">
              <a:solidFill>
                <a:srgbClr val="0070C0"/>
              </a:solidFill>
              <a:headEnd type="triangle" w="med" len="med"/>
            </a:ln>
            <a:scene3d>
              <a:camera prst="orthographicFront">
                <a:rot lat="21599968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91400" y="36692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98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00200" y="428625"/>
            <a:ext cx="5678468" cy="5669756"/>
            <a:chOff x="1600200" y="428625"/>
            <a:chExt cx="5678468" cy="5669756"/>
          </a:xfrm>
        </p:grpSpPr>
        <p:grpSp>
          <p:nvGrpSpPr>
            <p:cNvPr id="7" name="Group 6"/>
            <p:cNvGrpSpPr/>
            <p:nvPr/>
          </p:nvGrpSpPr>
          <p:grpSpPr>
            <a:xfrm>
              <a:off x="1600200" y="428625"/>
              <a:ext cx="5678468" cy="5669756"/>
              <a:chOff x="1600200" y="428625"/>
              <a:chExt cx="5678468" cy="5669756"/>
            </a:xfrm>
          </p:grpSpPr>
          <p:pic>
            <p:nvPicPr>
              <p:cNvPr id="3086" name="Picture 14" descr="C:\Users\micmitch\Desktop\VFPt_ringcurrentNoLoop_Transparent.svg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428625"/>
                <a:ext cx="5678468" cy="5667375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19" name="Donut 18"/>
              <p:cNvSpPr/>
              <p:nvPr/>
            </p:nvSpPr>
            <p:spPr>
              <a:xfrm>
                <a:off x="3982234" y="2174455"/>
                <a:ext cx="914400" cy="2180476"/>
              </a:xfrm>
              <a:prstGeom prst="donut">
                <a:avLst/>
              </a:prstGeom>
              <a:solidFill>
                <a:srgbClr val="C0C0C0"/>
              </a:solidFill>
              <a:ln>
                <a:solidFill>
                  <a:srgbClr val="B2B2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pic>
            <p:nvPicPr>
              <p:cNvPr id="22" name="Picture 14" descr="C:\Users\micmitch\Desktop\VFPt_ringcurrentNoLoop_Transparent.svg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 bwMode="auto">
              <a:xfrm>
                <a:off x="1600200" y="431006"/>
                <a:ext cx="2839234" cy="566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Arc 26"/>
            <p:cNvSpPr/>
            <p:nvPr/>
          </p:nvSpPr>
          <p:spPr>
            <a:xfrm rot="233167">
              <a:off x="2835098" y="2648026"/>
              <a:ext cx="1912247" cy="2776766"/>
            </a:xfrm>
            <a:prstGeom prst="arc">
              <a:avLst>
                <a:gd name="adj1" fmla="val 18765402"/>
                <a:gd name="adj2" fmla="val 958665"/>
              </a:avLst>
            </a:prstGeom>
            <a:ln w="38100">
              <a:solidFill>
                <a:srgbClr val="0070C0"/>
              </a:solidFill>
              <a:headEnd type="triangle" w="med" len="med"/>
            </a:ln>
            <a:scene3d>
              <a:camera prst="orthographicFront">
                <a:rot lat="21599968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35493" y="32932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CA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4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8563771" y="-5715000"/>
            <a:ext cx="18821400" cy="1737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7424132" y="-5188803"/>
            <a:ext cx="16618334" cy="16177736"/>
            <a:chOff x="-7496969" y="-5188803"/>
            <a:chExt cx="16618334" cy="16177736"/>
          </a:xfrm>
        </p:grpSpPr>
        <p:grpSp>
          <p:nvGrpSpPr>
            <p:cNvPr id="73" name="Group 72"/>
            <p:cNvGrpSpPr/>
            <p:nvPr/>
          </p:nvGrpSpPr>
          <p:grpSpPr>
            <a:xfrm>
              <a:off x="-7496969" y="-5188803"/>
              <a:ext cx="16618334" cy="16177736"/>
              <a:chOff x="-7496969" y="-5188803"/>
              <a:chExt cx="16618334" cy="16177736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-7496969" y="-5188803"/>
                <a:ext cx="16618334" cy="7707868"/>
                <a:chOff x="-7496969" y="-5188803"/>
                <a:chExt cx="16618334" cy="770786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-7496969" y="-4154461"/>
                  <a:ext cx="8691561" cy="5696893"/>
                  <a:chOff x="-28574" y="407912"/>
                  <a:chExt cx="8691561" cy="5696893"/>
                </a:xfrm>
              </p:grpSpPr>
              <p:pic>
                <p:nvPicPr>
                  <p:cNvPr id="17" name="Picture 8" descr="C:\Users\micmitch\Desktop\1280px-VFPt_dipole.svg_Transparent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2133" r="52101"/>
                  <a:stretch/>
                </p:blipFill>
                <p:spPr bwMode="auto">
                  <a:xfrm>
                    <a:off x="-28574" y="407912"/>
                    <a:ext cx="3800474" cy="569689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8" name="Cube 17"/>
                  <p:cNvSpPr/>
                  <p:nvPr/>
                </p:nvSpPr>
                <p:spPr>
                  <a:xfrm>
                    <a:off x="3724275" y="3027758"/>
                    <a:ext cx="1295400" cy="457200"/>
                  </a:xfrm>
                  <a:prstGeom prst="cube">
                    <a:avLst/>
                  </a:prstGeom>
                  <a:solidFill>
                    <a:srgbClr val="C00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9" name="Picture 8" descr="C:\Users\micmitch\Desktop\1280px-VFPt_dipole.svg_Transparent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909"/>
                  <a:stretch/>
                </p:blipFill>
                <p:spPr bwMode="auto">
                  <a:xfrm>
                    <a:off x="4933950" y="407912"/>
                    <a:ext cx="3729037" cy="569689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" name="Donut 19"/>
                  <p:cNvSpPr/>
                  <p:nvPr/>
                </p:nvSpPr>
                <p:spPr>
                  <a:xfrm>
                    <a:off x="6400800" y="2166121"/>
                    <a:ext cx="914400" cy="2180476"/>
                  </a:xfrm>
                  <a:prstGeom prst="donut">
                    <a:avLst/>
                  </a:prstGeom>
                  <a:solidFill>
                    <a:srgbClr val="C0C0C0"/>
                  </a:solidFill>
                  <a:ln>
                    <a:solidFill>
                      <a:srgbClr val="B2B2B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536562" y="3089701"/>
                    <a:ext cx="304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</a:t>
                    </a:r>
                    <a:endParaRPr lang="en-CA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703635" y="3089702"/>
                    <a:ext cx="304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</a:t>
                    </a:r>
                    <a:endParaRPr lang="en-CA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3" name="Picture 8" descr="C:\Users\micmitch\Desktop\1280px-VFPt_dipole.svg_Transparent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909" r="23825"/>
                  <a:stretch/>
                </p:blipFill>
                <p:spPr bwMode="auto">
                  <a:xfrm>
                    <a:off x="4938711" y="407912"/>
                    <a:ext cx="1919289" cy="569689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4" name="Right Arrow 23"/>
                  <p:cNvSpPr/>
                  <p:nvPr/>
                </p:nvSpPr>
                <p:spPr>
                  <a:xfrm>
                    <a:off x="4062412" y="2667000"/>
                    <a:ext cx="619125" cy="228600"/>
                  </a:xfrm>
                  <a:prstGeom prst="rightArrow">
                    <a:avLst/>
                  </a:prstGeom>
                  <a:solidFill>
                    <a:srgbClr val="A5E40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6" name="Arc 25"/>
                  <p:cNvSpPr/>
                  <p:nvPr/>
                </p:nvSpPr>
                <p:spPr>
                  <a:xfrm rot="233167">
                    <a:off x="5311055" y="1895883"/>
                    <a:ext cx="1912247" cy="2776766"/>
                  </a:xfrm>
                  <a:prstGeom prst="arc">
                    <a:avLst>
                      <a:gd name="adj1" fmla="val 18765402"/>
                      <a:gd name="adj2" fmla="val 958665"/>
                    </a:avLst>
                  </a:prstGeom>
                  <a:ln w="38100">
                    <a:solidFill>
                      <a:srgbClr val="0070C0"/>
                    </a:solidFill>
                    <a:head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315995" y="3053433"/>
                    <a:ext cx="304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</a:t>
                    </a:r>
                    <a:endParaRPr lang="en-CA" sz="2400" b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3429000" y="-4075526"/>
                  <a:ext cx="5692365" cy="5667376"/>
                  <a:chOff x="214703" y="304800"/>
                  <a:chExt cx="5692365" cy="5667376"/>
                </a:xfrm>
              </p:grpSpPr>
              <p:pic>
                <p:nvPicPr>
                  <p:cNvPr id="59" name="Picture 14" descr="C:\Users\micmitch\Desktop\VFPt_ringcurrentNoLoop_Transparent.svg.png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800000">
                    <a:off x="228600" y="304800"/>
                    <a:ext cx="5678468" cy="5667375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</p:pic>
              <p:sp>
                <p:nvSpPr>
                  <p:cNvPr id="60" name="Donut 59"/>
                  <p:cNvSpPr/>
                  <p:nvPr/>
                </p:nvSpPr>
                <p:spPr>
                  <a:xfrm rot="10800000">
                    <a:off x="2610633" y="2048250"/>
                    <a:ext cx="914400" cy="2180476"/>
                  </a:xfrm>
                  <a:prstGeom prst="donut">
                    <a:avLst/>
                  </a:prstGeom>
                  <a:solidFill>
                    <a:srgbClr val="C0C0C0"/>
                  </a:solidFill>
                  <a:ln>
                    <a:solidFill>
                      <a:srgbClr val="B2B2B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61" name="Picture 14" descr="C:\Users\micmitch\Desktop\VFPt_ringcurrentNoLoop_Transparent.svg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076" r="-153"/>
                  <a:stretch/>
                </p:blipFill>
                <p:spPr bwMode="auto">
                  <a:xfrm rot="10800000">
                    <a:off x="214703" y="304801"/>
                    <a:ext cx="2843605" cy="566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2" name="Arc 61"/>
                  <p:cNvSpPr/>
                  <p:nvPr/>
                </p:nvSpPr>
                <p:spPr>
                  <a:xfrm rot="233167">
                    <a:off x="1520890" y="1750105"/>
                    <a:ext cx="1912247" cy="2776766"/>
                  </a:xfrm>
                  <a:prstGeom prst="arc">
                    <a:avLst>
                      <a:gd name="adj1" fmla="val 18765402"/>
                      <a:gd name="adj2" fmla="val 958665"/>
                    </a:avLst>
                  </a:prstGeom>
                  <a:ln w="38100">
                    <a:solidFill>
                      <a:srgbClr val="0070C0"/>
                    </a:solidFill>
                    <a:head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3563380" y="2760088"/>
                    <a:ext cx="304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</a:t>
                    </a:r>
                    <a:endParaRPr lang="en-CA" sz="2400" b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5" name="TextBox 64"/>
                <p:cNvSpPr txBox="1"/>
                <p:nvPr/>
              </p:nvSpPr>
              <p:spPr>
                <a:xfrm>
                  <a:off x="-5029688" y="-5188803"/>
                  <a:ext cx="1181197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u="sng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Increasing Magnetic </a:t>
                  </a:r>
                  <a:r>
                    <a:rPr lang="en-US" sz="3000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sz="3000" u="sng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lux</a:t>
                  </a:r>
                  <a:endParaRPr lang="en-CA" sz="3000" u="sng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-3378998" y="2057400"/>
                  <a:ext cx="635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6027336" y="2057400"/>
                  <a:ext cx="6546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-7496969" y="3323385"/>
                <a:ext cx="16618334" cy="7665548"/>
                <a:chOff x="-7496969" y="3997517"/>
                <a:chExt cx="16618334" cy="7665548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-7496969" y="5129138"/>
                  <a:ext cx="8691561" cy="5696893"/>
                  <a:chOff x="223839" y="551507"/>
                  <a:chExt cx="8691561" cy="5696893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223839" y="551507"/>
                    <a:ext cx="8691561" cy="5696893"/>
                    <a:chOff x="-28574" y="407912"/>
                    <a:chExt cx="8691561" cy="5696893"/>
                  </a:xfrm>
                </p:grpSpPr>
                <p:pic>
                  <p:nvPicPr>
                    <p:cNvPr id="42" name="Picture 8" descr="C:\Users\micmitch\Desktop\1280px-VFPt_dipole.svg_Transparent.pn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133" r="52101"/>
                    <a:stretch/>
                  </p:blipFill>
                  <p:spPr bwMode="auto">
                    <a:xfrm>
                      <a:off x="-28574" y="407912"/>
                      <a:ext cx="3800474" cy="569689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3" name="Cube 42"/>
                    <p:cNvSpPr/>
                    <p:nvPr/>
                  </p:nvSpPr>
                  <p:spPr>
                    <a:xfrm>
                      <a:off x="3724275" y="3027758"/>
                      <a:ext cx="1295400" cy="457200"/>
                    </a:xfrm>
                    <a:prstGeom prst="cube">
                      <a:avLst/>
                    </a:prstGeom>
                    <a:solidFill>
                      <a:srgbClr val="C00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pic>
                  <p:nvPicPr>
                    <p:cNvPr id="44" name="Picture 8" descr="C:\Users\micmitch\Desktop\1280px-VFPt_dipole.svg_Transparent.pn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0909"/>
                    <a:stretch/>
                  </p:blipFill>
                  <p:spPr bwMode="auto">
                    <a:xfrm>
                      <a:off x="4933950" y="407912"/>
                      <a:ext cx="3729037" cy="569689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5" name="Donut 44"/>
                    <p:cNvSpPr/>
                    <p:nvPr/>
                  </p:nvSpPr>
                  <p:spPr>
                    <a:xfrm>
                      <a:off x="6400800" y="2166121"/>
                      <a:ext cx="914400" cy="2180476"/>
                    </a:xfrm>
                    <a:prstGeom prst="donut">
                      <a:avLst/>
                    </a:prstGeom>
                    <a:solidFill>
                      <a:srgbClr val="C0C0C0"/>
                    </a:solidFill>
                    <a:ln>
                      <a:solidFill>
                        <a:srgbClr val="B2B2B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4529278" y="3088511"/>
                      <a:ext cx="3048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CA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3713955" y="3090892"/>
                      <a:ext cx="3048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CA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pic>
                  <p:nvPicPr>
                    <p:cNvPr id="48" name="Picture 8" descr="C:\Users\micmitch\Desktop\1280px-VFPt_dipole.svg_Transparent.pn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0909" r="23825"/>
                    <a:stretch/>
                  </p:blipFill>
                  <p:spPr bwMode="auto">
                    <a:xfrm>
                      <a:off x="4938711" y="407912"/>
                      <a:ext cx="1919289" cy="569689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9" name="Right Arrow 48"/>
                    <p:cNvSpPr/>
                    <p:nvPr/>
                  </p:nvSpPr>
                  <p:spPr>
                    <a:xfrm rot="10800000">
                      <a:off x="4062412" y="2667000"/>
                      <a:ext cx="619125" cy="228600"/>
                    </a:xfrm>
                    <a:prstGeom prst="rightArrow">
                      <a:avLst/>
                    </a:prstGeom>
                    <a:solidFill>
                      <a:srgbClr val="A5E40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pic>
                  <p:nvPicPr>
                    <p:cNvPr id="50" name="Picture 49"/>
                    <p:cNvPicPr>
                      <a:picLocks noChangeAspect="1"/>
                    </p:cNvPicPr>
                    <p:nvPr>
                      <p:custDataLst>
                        <p:tags r:id="rId2"/>
                      </p:custDataLst>
                    </p:nvPr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284517" y="2353706"/>
                      <a:ext cx="244761" cy="313294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0" name="Arc 39"/>
                  <p:cNvSpPr/>
                  <p:nvPr/>
                </p:nvSpPr>
                <p:spPr>
                  <a:xfrm rot="233167">
                    <a:off x="5530110" y="2766234"/>
                    <a:ext cx="1901963" cy="2735058"/>
                  </a:xfrm>
                  <a:prstGeom prst="arc">
                    <a:avLst>
                      <a:gd name="adj1" fmla="val 18765402"/>
                      <a:gd name="adj2" fmla="val 958665"/>
                    </a:avLst>
                  </a:prstGeom>
                  <a:ln w="38100">
                    <a:solidFill>
                      <a:srgbClr val="0070C0"/>
                    </a:solidFill>
                    <a:headEnd type="triangle" w="med" len="med"/>
                  </a:ln>
                  <a:scene3d>
                    <a:camera prst="orthographicFront">
                      <a:rot lat="21599968" lon="10799999" rev="10799999"/>
                    </a:camera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7492208" y="3788236"/>
                    <a:ext cx="304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</a:t>
                    </a:r>
                    <a:endParaRPr lang="en-CA" sz="2400" b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3442897" y="5206883"/>
                  <a:ext cx="5678468" cy="5669756"/>
                  <a:chOff x="1600200" y="428625"/>
                  <a:chExt cx="5678468" cy="5669756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1600200" y="428625"/>
                    <a:ext cx="5678468" cy="5669756"/>
                    <a:chOff x="1600200" y="428625"/>
                    <a:chExt cx="5678468" cy="5669756"/>
                  </a:xfrm>
                </p:grpSpPr>
                <p:pic>
                  <p:nvPicPr>
                    <p:cNvPr id="55" name="Picture 14" descr="C:\Users\micmitch\Desktop\VFPt_ringcurrentNoLoop_Transparent.svg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600200" y="428625"/>
                      <a:ext cx="5678468" cy="5667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</p:pic>
                <p:sp>
                  <p:nvSpPr>
                    <p:cNvPr id="56" name="Donut 55"/>
                    <p:cNvSpPr/>
                    <p:nvPr/>
                  </p:nvSpPr>
                  <p:spPr>
                    <a:xfrm>
                      <a:off x="3982234" y="2174455"/>
                      <a:ext cx="914400" cy="2180476"/>
                    </a:xfrm>
                    <a:prstGeom prst="donut">
                      <a:avLst/>
                    </a:prstGeom>
                    <a:solidFill>
                      <a:srgbClr val="C0C0C0"/>
                    </a:solidFill>
                    <a:ln>
                      <a:solidFill>
                        <a:srgbClr val="B2B2B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57" name="Picture 14" descr="C:\Users\micmitch\Desktop\VFPt_ringcurrentNoLoop_Transparent.svg.pn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000"/>
                    <a:stretch/>
                  </p:blipFill>
                  <p:spPr bwMode="auto">
                    <a:xfrm>
                      <a:off x="1600200" y="431006"/>
                      <a:ext cx="2839234" cy="566737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53" name="Arc 52"/>
                  <p:cNvSpPr/>
                  <p:nvPr/>
                </p:nvSpPr>
                <p:spPr>
                  <a:xfrm rot="233167">
                    <a:off x="2835098" y="2648026"/>
                    <a:ext cx="1912247" cy="2776766"/>
                  </a:xfrm>
                  <a:prstGeom prst="arc">
                    <a:avLst>
                      <a:gd name="adj1" fmla="val 18765402"/>
                      <a:gd name="adj2" fmla="val 958665"/>
                    </a:avLst>
                  </a:prstGeom>
                  <a:ln w="38100">
                    <a:solidFill>
                      <a:srgbClr val="0070C0"/>
                    </a:solidFill>
                    <a:headEnd type="triangle" w="med" len="med"/>
                  </a:ln>
                  <a:scene3d>
                    <a:camera prst="orthographicFront">
                      <a:rot lat="21599968" lon="10799999" rev="10799999"/>
                    </a:camera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4839243" y="3356776"/>
                    <a:ext cx="304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</a:t>
                    </a:r>
                    <a:endParaRPr lang="en-CA" sz="2400" b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4" name="TextBox 63"/>
                <p:cNvSpPr txBox="1"/>
                <p:nvPr/>
              </p:nvSpPr>
              <p:spPr>
                <a:xfrm>
                  <a:off x="-5029688" y="3997517"/>
                  <a:ext cx="1181197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u="sng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Decreasing Magnetic </a:t>
                  </a:r>
                  <a:r>
                    <a:rPr lang="en-US" sz="3000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sz="3000" u="sng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lux</a:t>
                  </a:r>
                  <a:endParaRPr lang="en-CA" sz="3000" u="sng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-3351215" y="11201400"/>
                  <a:ext cx="6072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(c)</a:t>
                  </a:r>
                  <a:endPara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6027337" y="11201400"/>
                  <a:ext cx="7549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(d)</a:t>
                  </a:r>
                  <a:endPara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pic>
          <p:nvPicPr>
            <p:cNvPr id="71" name="Picture 70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18802" y="-2208667"/>
              <a:ext cx="244761" cy="3132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78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6751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{v}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{v}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{v}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{v}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34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Mitchell</dc:creator>
  <cp:lastModifiedBy>Michael Mitchell</cp:lastModifiedBy>
  <cp:revision>21</cp:revision>
  <dcterms:created xsi:type="dcterms:W3CDTF">2016-01-25T20:12:08Z</dcterms:created>
  <dcterms:modified xsi:type="dcterms:W3CDTF">2016-01-26T19:22:16Z</dcterms:modified>
</cp:coreProperties>
</file>