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3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429000" y="685798"/>
            <a:ext cx="15935325" cy="5610226"/>
            <a:chOff x="-3429000" y="685798"/>
            <a:chExt cx="15935325" cy="5610226"/>
          </a:xfrm>
        </p:grpSpPr>
        <p:pic>
          <p:nvPicPr>
            <p:cNvPr id="1027" name="Picture 3" descr="C:\Users\Sarah\Documents\EOSC556\2015\EM\content\case_histories\aspen\images\InvL2L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29000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arah\Documents\EOSC556\2015\EM\content\case_histories\aspen\images\InvL2L2_ini1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685798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Sarah\Documents\EOSC556\2015\EM\content\case_histories\aspen\images\InvL2L2_ini5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691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133725" y="685799"/>
            <a:ext cx="15935325" cy="5610225"/>
            <a:chOff x="-3133725" y="685799"/>
            <a:chExt cx="15935325" cy="5610225"/>
          </a:xfrm>
        </p:grpSpPr>
        <p:pic>
          <p:nvPicPr>
            <p:cNvPr id="4" name="Picture 3" descr="C:\Users\Sarah\Documents\EOSC556\2015\EM\content\case_histories\aspen\images\InvL2L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33725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Sarah\Documents\EOSC556\2015\EM\content\case_histories\aspen\images\InvL2L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875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Sarah\Documents\EOSC556\2015\EM\content\case_histories\aspen\images\InvL2L1_az0p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475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59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 Devriese</cp:lastModifiedBy>
  <cp:revision>2</cp:revision>
  <dcterms:created xsi:type="dcterms:W3CDTF">2006-08-16T00:00:00Z</dcterms:created>
  <dcterms:modified xsi:type="dcterms:W3CDTF">2016-05-19T17:54:45Z</dcterms:modified>
</cp:coreProperties>
</file>