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30" d="100"/>
          <a:sy n="30" d="100"/>
        </p:scale>
        <p:origin x="3654" y="19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47CC8-0BFB-468B-B2A5-BA6D23975E31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EABE5-9C95-4D69-AA8C-0B104E717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019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47CC8-0BFB-468B-B2A5-BA6D23975E31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EABE5-9C95-4D69-AA8C-0B104E717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565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47CC8-0BFB-468B-B2A5-BA6D23975E31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EABE5-9C95-4D69-AA8C-0B104E717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452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47CC8-0BFB-468B-B2A5-BA6D23975E31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EABE5-9C95-4D69-AA8C-0B104E717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454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47CC8-0BFB-468B-B2A5-BA6D23975E31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EABE5-9C95-4D69-AA8C-0B104E717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437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47CC8-0BFB-468B-B2A5-BA6D23975E31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EABE5-9C95-4D69-AA8C-0B104E717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595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47CC8-0BFB-468B-B2A5-BA6D23975E31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EABE5-9C95-4D69-AA8C-0B104E717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333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47CC8-0BFB-468B-B2A5-BA6D23975E31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EABE5-9C95-4D69-AA8C-0B104E717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379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47CC8-0BFB-468B-B2A5-BA6D23975E31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EABE5-9C95-4D69-AA8C-0B104E717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661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47CC8-0BFB-468B-B2A5-BA6D23975E31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EABE5-9C95-4D69-AA8C-0B104E717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996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47CC8-0BFB-468B-B2A5-BA6D23975E31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EABE5-9C95-4D69-AA8C-0B104E717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778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547CC8-0BFB-468B-B2A5-BA6D23975E31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BEABE5-9C95-4D69-AA8C-0B104E717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918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085" y="0"/>
            <a:ext cx="943583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104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203" y="0"/>
            <a:ext cx="1000559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160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085" y="0"/>
            <a:ext cx="943583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030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1309" t="16286" r="57351" b="19143"/>
          <a:stretch/>
        </p:blipFill>
        <p:spPr>
          <a:xfrm>
            <a:off x="881743" y="0"/>
            <a:ext cx="10613571" cy="683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064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Fabio Lana</dc:creator>
  <cp:lastModifiedBy>Fabio Lana</cp:lastModifiedBy>
  <cp:revision>5</cp:revision>
  <dcterms:created xsi:type="dcterms:W3CDTF">2018-03-01T11:00:10Z</dcterms:created>
  <dcterms:modified xsi:type="dcterms:W3CDTF">2018-03-15T16:24:36Z</dcterms:modified>
</cp:coreProperties>
</file>