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9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7CC8-0BFB-468B-B2A5-BA6D23975E3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1" y="0"/>
            <a:ext cx="11604451" cy="6854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720" y="656706"/>
            <a:ext cx="474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Administrative Boundaries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0174" y="1523017"/>
            <a:ext cx="269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Mapped Tables (emissions)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3619" y="2281047"/>
            <a:ext cx="246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e-geos new burnt areas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54573" y="2581414"/>
            <a:ext cx="137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Effis</a:t>
            </a:r>
            <a:r>
              <a:rPr lang="en-US" dirty="0" smtClean="0"/>
              <a:t> / </a:t>
            </a:r>
            <a:r>
              <a:rPr lang="en-US" dirty="0" err="1" smtClean="0"/>
              <a:t>Gwis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2139" y="4001153"/>
            <a:ext cx="1911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Modeled Emissions and Dispersion (Bruno)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7579" y="1090754"/>
            <a:ext cx="22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 Cover </a:t>
            </a:r>
          </a:p>
          <a:p>
            <a:r>
              <a:rPr lang="en-US" dirty="0" err="1" smtClean="0"/>
              <a:t>GlobCover</a:t>
            </a:r>
            <a:r>
              <a:rPr lang="en-US" dirty="0" smtClean="0"/>
              <a:t> and </a:t>
            </a:r>
            <a:r>
              <a:rPr lang="en-US" dirty="0" err="1" smtClean="0"/>
              <a:t>Corine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33097" y="3649608"/>
            <a:ext cx="191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Unfiltered FIRMS hotspots global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96448" y="6133787"/>
            <a:ext cx="269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Mapped Tables (current </a:t>
            </a:r>
            <a:r>
              <a:rPr lang="en-US" dirty="0" err="1" smtClean="0"/>
              <a:t>ba</a:t>
            </a:r>
            <a:r>
              <a:rPr lang="en-US" dirty="0" smtClean="0"/>
              <a:t> and evolution)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89960" y="3834274"/>
            <a:ext cx="191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and active burnt areas (Tomas)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7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85" y="0"/>
            <a:ext cx="9435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03" y="0"/>
            <a:ext cx="10005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85" y="0"/>
            <a:ext cx="9435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09" t="16286" r="57351" b="19143"/>
          <a:stretch/>
        </p:blipFill>
        <p:spPr>
          <a:xfrm>
            <a:off x="881743" y="0"/>
            <a:ext cx="10613571" cy="683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Lana</dc:creator>
  <cp:lastModifiedBy>Fabio Lana</cp:lastModifiedBy>
  <cp:revision>7</cp:revision>
  <dcterms:created xsi:type="dcterms:W3CDTF">2018-03-01T11:00:10Z</dcterms:created>
  <dcterms:modified xsi:type="dcterms:W3CDTF">2018-03-16T12:15:37Z</dcterms:modified>
</cp:coreProperties>
</file>