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1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5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3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7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6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7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7CC8-0BFB-468B-B2A5-BA6D23975E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85" y="0"/>
            <a:ext cx="9435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0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03" y="0"/>
            <a:ext cx="10005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6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85" y="0"/>
            <a:ext cx="9435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3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Lana</dc:creator>
  <cp:lastModifiedBy>Fabio Lana</cp:lastModifiedBy>
  <cp:revision>3</cp:revision>
  <dcterms:created xsi:type="dcterms:W3CDTF">2018-03-01T11:00:10Z</dcterms:created>
  <dcterms:modified xsi:type="dcterms:W3CDTF">2018-03-01T11:21:36Z</dcterms:modified>
</cp:coreProperties>
</file>