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3" r:id="rId2"/>
    <p:sldId id="382" r:id="rId3"/>
    <p:sldId id="390" r:id="rId4"/>
    <p:sldId id="384" r:id="rId5"/>
    <p:sldId id="409" r:id="rId6"/>
    <p:sldId id="412" r:id="rId7"/>
    <p:sldId id="385" r:id="rId8"/>
    <p:sldId id="406" r:id="rId9"/>
    <p:sldId id="386" r:id="rId10"/>
    <p:sldId id="396" r:id="rId11"/>
    <p:sldId id="411" r:id="rId12"/>
    <p:sldId id="379" r:id="rId1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50000" autoAdjust="0"/>
  </p:normalViewPr>
  <p:slideViewPr>
    <p:cSldViewPr showGuides="1">
      <p:cViewPr>
        <p:scale>
          <a:sx n="69" d="100"/>
          <a:sy n="69" d="100"/>
        </p:scale>
        <p:origin x="-466" y="245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307D-C004-49D7-A7A8-488D5AC6BCC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B287B-7148-4D76-9C35-148CF1E1B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81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2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5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6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29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B287B-7148-4D76-9C35-148CF1E1BB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5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1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8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3952-BB44-4068-B06C-627533034631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F1B9-D298-464A-9AAD-E7F269347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8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jpe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11" Type="http://schemas.openxmlformats.org/officeDocument/2006/relationships/image" Target="../media/image15.jp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1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12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椭圆 13"/>
          <p:cNvSpPr/>
          <p:nvPr>
            <p:custDataLst>
              <p:tags r:id="rId1"/>
            </p:custDataLst>
          </p:nvPr>
        </p:nvSpPr>
        <p:spPr>
          <a:xfrm>
            <a:off x="4006974" y="908720"/>
            <a:ext cx="2664296" cy="26642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4"/>
          <p:cNvSpPr/>
          <p:nvPr>
            <p:custDataLst>
              <p:tags r:id="rId2"/>
            </p:custDataLst>
          </p:nvPr>
        </p:nvSpPr>
        <p:spPr>
          <a:xfrm>
            <a:off x="6383238" y="1268760"/>
            <a:ext cx="2232248" cy="2232248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5"/>
          <p:cNvSpPr/>
          <p:nvPr>
            <p:custDataLst>
              <p:tags r:id="rId3"/>
            </p:custDataLst>
          </p:nvPr>
        </p:nvSpPr>
        <p:spPr>
          <a:xfrm>
            <a:off x="4934450" y="332656"/>
            <a:ext cx="2240875" cy="2240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617652" y="1668058"/>
            <a:ext cx="794749" cy="7947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127143" y="2924662"/>
            <a:ext cx="1041747" cy="104174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766320" y="2596358"/>
            <a:ext cx="849180" cy="84917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40932" y="1234334"/>
            <a:ext cx="604048" cy="604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椭圆 30"/>
          <p:cNvSpPr/>
          <p:nvPr>
            <p:custDataLst>
              <p:tags r:id="rId4"/>
            </p:custDataLst>
          </p:nvPr>
        </p:nvSpPr>
        <p:spPr>
          <a:xfrm>
            <a:off x="7272485" y="1997224"/>
            <a:ext cx="207640" cy="2076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PA_椭圆 31"/>
          <p:cNvSpPr/>
          <p:nvPr>
            <p:custDataLst>
              <p:tags r:id="rId5"/>
            </p:custDataLst>
          </p:nvPr>
        </p:nvSpPr>
        <p:spPr>
          <a:xfrm>
            <a:off x="4583038" y="1484784"/>
            <a:ext cx="207640" cy="2076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/>
          <p:cNvSpPr/>
          <p:nvPr>
            <p:custDataLst>
              <p:tags r:id="rId6"/>
            </p:custDataLst>
          </p:nvPr>
        </p:nvSpPr>
        <p:spPr>
          <a:xfrm>
            <a:off x="-23093" y="4083458"/>
            <a:ext cx="12224770" cy="215385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PA_文本框 34"/>
          <p:cNvSpPr txBox="1"/>
          <p:nvPr>
            <p:custDataLst>
              <p:tags r:id="rId7"/>
            </p:custDataLst>
          </p:nvPr>
        </p:nvSpPr>
        <p:spPr>
          <a:xfrm>
            <a:off x="768995" y="4237054"/>
            <a:ext cx="10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Geo-Sense Parking System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xmlns="" id="{41066E6E-5246-FD41-A506-24D090E89DE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27" y="7513"/>
            <a:ext cx="2891160" cy="28911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23120" y="5160384"/>
            <a:ext cx="6120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Wujun Song - S314921          Augustine Thorbjornsen  - S290428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Xuemin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Guo</a:t>
            </a:r>
            <a:r>
              <a:rPr lang="en-US" altLang="zh-CN" dirty="0">
                <a:solidFill>
                  <a:schemeClr val="bg1"/>
                </a:solidFill>
              </a:rPr>
              <a:t> – S321320         </a:t>
            </a:r>
            <a:r>
              <a:rPr lang="en-US" altLang="zh-CN" dirty="0" err="1">
                <a:solidFill>
                  <a:schemeClr val="bg1"/>
                </a:solidFill>
              </a:rPr>
              <a:t>Qijing</a:t>
            </a:r>
            <a:r>
              <a:rPr lang="en-US" altLang="zh-CN" dirty="0">
                <a:solidFill>
                  <a:schemeClr val="bg1"/>
                </a:solidFill>
              </a:rPr>
              <a:t> Huang - S322704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1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 rot="19919131">
            <a:off x="5770404" y="936439"/>
            <a:ext cx="6259427" cy="2950839"/>
            <a:chOff x="7719554" y="1644920"/>
            <a:chExt cx="3259799" cy="2480662"/>
          </a:xfrm>
        </p:grpSpPr>
        <p:sp>
          <p:nvSpPr>
            <p:cNvPr id="74" name="矩形 73"/>
            <p:cNvSpPr/>
            <p:nvPr/>
          </p:nvSpPr>
          <p:spPr>
            <a:xfrm rot="1655153">
              <a:off x="7719554" y="1644920"/>
              <a:ext cx="3259799" cy="24806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 rot="1655153">
              <a:off x="7858113" y="1903674"/>
              <a:ext cx="3005831" cy="2060599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 rot="1442242">
            <a:off x="7088070" y="4203797"/>
            <a:ext cx="3910602" cy="2160240"/>
            <a:chOff x="7800488" y="3831862"/>
            <a:chExt cx="3910602" cy="2160240"/>
          </a:xfrm>
        </p:grpSpPr>
        <p:sp>
          <p:nvSpPr>
            <p:cNvPr id="77" name="矩形 76"/>
            <p:cNvSpPr/>
            <p:nvPr/>
          </p:nvSpPr>
          <p:spPr>
            <a:xfrm rot="20132716">
              <a:off x="8144512" y="3831862"/>
              <a:ext cx="3024336" cy="2160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 rot="20132716">
              <a:off x="7800488" y="4118640"/>
              <a:ext cx="2781854" cy="1872208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280632">
              <a:off x="10855511" y="4748955"/>
              <a:ext cx="855579" cy="886135"/>
            </a:xfrm>
            <a:prstGeom prst="rect">
              <a:avLst/>
            </a:prstGeom>
            <a:effectLst/>
          </p:spPr>
        </p:pic>
      </p:grpSp>
      <p:grpSp>
        <p:nvGrpSpPr>
          <p:cNvPr id="80" name="组合 79"/>
          <p:cNvGrpSpPr/>
          <p:nvPr/>
        </p:nvGrpSpPr>
        <p:grpSpPr>
          <a:xfrm>
            <a:off x="859728" y="1560492"/>
            <a:ext cx="4535343" cy="576064"/>
            <a:chOff x="5449514" y="1700808"/>
            <a:chExt cx="4535343" cy="576064"/>
          </a:xfrm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圆角矩形 80"/>
            <p:cNvSpPr/>
            <p:nvPr/>
          </p:nvSpPr>
          <p:spPr>
            <a:xfrm>
              <a:off x="5449514" y="1700808"/>
              <a:ext cx="4535343" cy="57606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5667920" y="1700808"/>
              <a:ext cx="4100913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9"/>
          <p:cNvSpPr txBox="1"/>
          <p:nvPr/>
        </p:nvSpPr>
        <p:spPr>
          <a:xfrm>
            <a:off x="1217388" y="1629233"/>
            <a:ext cx="381526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Selenium IDE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064580" y="3938198"/>
            <a:ext cx="4535343" cy="576064"/>
            <a:chOff x="5449514" y="1700808"/>
            <a:chExt cx="4535343" cy="576064"/>
          </a:xfrm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圆角矩形 85"/>
            <p:cNvSpPr/>
            <p:nvPr/>
          </p:nvSpPr>
          <p:spPr>
            <a:xfrm>
              <a:off x="5449514" y="1700808"/>
              <a:ext cx="4535343" cy="57606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667920" y="1700808"/>
              <a:ext cx="4100913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9"/>
          <p:cNvSpPr txBox="1"/>
          <p:nvPr/>
        </p:nvSpPr>
        <p:spPr>
          <a:xfrm>
            <a:off x="2175533" y="4018908"/>
            <a:ext cx="410329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SQLMAP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5120" y="50386"/>
            <a:ext cx="1249162" cy="1249162"/>
            <a:chOff x="3820579" y="180544"/>
            <a:chExt cx="1249162" cy="1249162"/>
          </a:xfrm>
        </p:grpSpPr>
        <p:sp>
          <p:nvSpPr>
            <p:cNvPr id="24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sp>
        <p:nvSpPr>
          <p:cNvPr id="21" name="矩形 14">
            <a:extLst>
              <a:ext uri="{FF2B5EF4-FFF2-40B4-BE49-F238E27FC236}">
                <a16:creationId xmlns:a16="http://schemas.microsoft.com/office/drawing/2014/main" xmlns="" id="{62402B36-7529-664E-AE1C-795A015B0EBE}"/>
              </a:ext>
            </a:extLst>
          </p:cNvPr>
          <p:cNvSpPr/>
          <p:nvPr/>
        </p:nvSpPr>
        <p:spPr>
          <a:xfrm>
            <a:off x="1380843" y="325241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0F7537D-7794-3B40-93BC-C3CF6DFCD686}"/>
              </a:ext>
            </a:extLst>
          </p:cNvPr>
          <p:cNvSpPr txBox="1"/>
          <p:nvPr/>
        </p:nvSpPr>
        <p:spPr>
          <a:xfrm>
            <a:off x="1537372" y="392893"/>
            <a:ext cx="2654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" pitchFamily="34" charset="0"/>
              </a:rPr>
              <a:t>Testing Tools</a:t>
            </a:r>
            <a:endParaRPr lang="zh-CN" altLang="en-US" sz="3200" baseline="-30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2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8" grpId="0"/>
      <p:bldP spid="21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B8019C8-5E05-D548-AA2F-0F5DA313DC33}"/>
              </a:ext>
            </a:extLst>
          </p:cNvPr>
          <p:cNvGrpSpPr/>
          <p:nvPr/>
        </p:nvGrpSpPr>
        <p:grpSpPr>
          <a:xfrm>
            <a:off x="6673651" y="1705931"/>
            <a:ext cx="4608512" cy="4293096"/>
            <a:chOff x="2884487" y="471235"/>
            <a:chExt cx="6426200" cy="640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D607861-2AA9-DC4B-9CB9-F9A8A21DD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487" y="471235"/>
              <a:ext cx="6426200" cy="6400800"/>
            </a:xfrm>
            <a:prstGeom prst="rect">
              <a:avLst/>
            </a:prstGeom>
          </p:spPr>
        </p:pic>
        <p:grpSp>
          <p:nvGrpSpPr>
            <p:cNvPr id="6" name="组合 22">
              <a:extLst>
                <a:ext uri="{FF2B5EF4-FFF2-40B4-BE49-F238E27FC236}">
                  <a16:creationId xmlns:a16="http://schemas.microsoft.com/office/drawing/2014/main" xmlns="" id="{FDD7A1FE-F66A-4E45-B8D9-31620B6D4D44}"/>
                </a:ext>
              </a:extLst>
            </p:cNvPr>
            <p:cNvGrpSpPr/>
            <p:nvPr/>
          </p:nvGrpSpPr>
          <p:grpSpPr>
            <a:xfrm>
              <a:off x="4513411" y="692696"/>
              <a:ext cx="3456384" cy="3456384"/>
              <a:chOff x="3820579" y="180544"/>
              <a:chExt cx="1249162" cy="1249162"/>
            </a:xfrm>
          </p:grpSpPr>
          <p:sp>
            <p:nvSpPr>
              <p:cNvPr id="7" name="PA_椭圆 15">
                <a:extLst>
                  <a:ext uri="{FF2B5EF4-FFF2-40B4-BE49-F238E27FC236}">
                    <a16:creationId xmlns:a16="http://schemas.microsoft.com/office/drawing/2014/main" xmlns="" id="{B2B1B9A1-188D-8447-978F-0FE80D6E7A5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3977108" y="332760"/>
                <a:ext cx="936104" cy="9447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355600" dist="1016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27">
                <a:extLst>
                  <a:ext uri="{FF2B5EF4-FFF2-40B4-BE49-F238E27FC236}">
                    <a16:creationId xmlns:a16="http://schemas.microsoft.com/office/drawing/2014/main" xmlns="" id="{2BCA7F45-F9B6-5B47-9345-4F0C26CA7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0579" y="180544"/>
                <a:ext cx="1249162" cy="1249162"/>
              </a:xfrm>
              <a:prstGeom prst="rect">
                <a:avLst/>
              </a:prstGeom>
            </p:spPr>
          </p:pic>
        </p:grpSp>
      </p:grpSp>
      <p:grpSp>
        <p:nvGrpSpPr>
          <p:cNvPr id="10" name="组合 22">
            <a:extLst>
              <a:ext uri="{FF2B5EF4-FFF2-40B4-BE49-F238E27FC236}">
                <a16:creationId xmlns:a16="http://schemas.microsoft.com/office/drawing/2014/main" xmlns="" id="{26485345-8C99-B24A-9EA7-D0744ACBFDDA}"/>
              </a:ext>
            </a:extLst>
          </p:cNvPr>
          <p:cNvGrpSpPr/>
          <p:nvPr/>
        </p:nvGrpSpPr>
        <p:grpSpPr>
          <a:xfrm>
            <a:off x="115120" y="50386"/>
            <a:ext cx="1249162" cy="1249162"/>
            <a:chOff x="3820579" y="180544"/>
            <a:chExt cx="1249162" cy="1249162"/>
          </a:xfrm>
        </p:grpSpPr>
        <p:sp>
          <p:nvSpPr>
            <p:cNvPr id="11" name="PA_椭圆 15">
              <a:extLst>
                <a:ext uri="{FF2B5EF4-FFF2-40B4-BE49-F238E27FC236}">
                  <a16:creationId xmlns:a16="http://schemas.microsoft.com/office/drawing/2014/main" xmlns="" id="{75E5D2D9-428D-844B-810D-95F5A1401E9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27">
              <a:extLst>
                <a:ext uri="{FF2B5EF4-FFF2-40B4-BE49-F238E27FC236}">
                  <a16:creationId xmlns:a16="http://schemas.microsoft.com/office/drawing/2014/main" xmlns="" id="{D0BB1A29-9580-5947-8D72-064F1666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sp>
        <p:nvSpPr>
          <p:cNvPr id="14" name="文本框 1">
            <a:extLst>
              <a:ext uri="{FF2B5EF4-FFF2-40B4-BE49-F238E27FC236}">
                <a16:creationId xmlns:a16="http://schemas.microsoft.com/office/drawing/2014/main" xmlns="" id="{53102E2F-9DF2-2B40-B444-36C029E5B5A0}"/>
              </a:ext>
            </a:extLst>
          </p:cNvPr>
          <p:cNvSpPr txBox="1"/>
          <p:nvPr/>
        </p:nvSpPr>
        <p:spPr>
          <a:xfrm>
            <a:off x="1212168" y="183983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Thanks to Geo-sensing Parking </a:t>
            </a:r>
          </a:p>
          <a:p>
            <a:r>
              <a:rPr lang="en-US" altLang="zh-CN" sz="2400" dirty="0"/>
              <a:t>Bob becomes a successful student.</a:t>
            </a:r>
          </a:p>
          <a:p>
            <a:r>
              <a:rPr lang="en-US" altLang="zh-CN" sz="2400" dirty="0"/>
              <a:t>And never was late to class again.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2784FD8-6110-2142-B02E-E09963997EB7}"/>
              </a:ext>
            </a:extLst>
          </p:cNvPr>
          <p:cNvSpPr/>
          <p:nvPr/>
        </p:nvSpPr>
        <p:spPr>
          <a:xfrm>
            <a:off x="1311777" y="355201"/>
            <a:ext cx="6502499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20B81227-EC31-5E4F-96D9-29C9A9A8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05" y="469019"/>
            <a:ext cx="622792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方正兰亭黑_GBK" pitchFamily="2" charset="-122"/>
              </a:rPr>
              <a:t>What happened to Bob? </a:t>
            </a:r>
            <a:endParaRPr lang="en-US" altLang="zh-CN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3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63"/>
          <p:cNvSpPr txBox="1"/>
          <p:nvPr/>
        </p:nvSpPr>
        <p:spPr>
          <a:xfrm>
            <a:off x="4843168" y="3008091"/>
            <a:ext cx="270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you!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1297" y="3630365"/>
            <a:ext cx="2448273" cy="481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0597" y="5661248"/>
            <a:ext cx="2448272" cy="244827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7907" y="4005065"/>
            <a:ext cx="2448272" cy="244827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8635" y="5633865"/>
            <a:ext cx="2547664" cy="254766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11125" y="5661247"/>
            <a:ext cx="2448272" cy="244827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185" y="4005064"/>
            <a:ext cx="2448272" cy="244827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6913" y="5633864"/>
            <a:ext cx="2547664" cy="254766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22">
            <a:extLst>
              <a:ext uri="{FF2B5EF4-FFF2-40B4-BE49-F238E27FC236}">
                <a16:creationId xmlns:a16="http://schemas.microsoft.com/office/drawing/2014/main" xmlns="" id="{18772387-535D-F548-AC0E-68E1F97427E5}"/>
              </a:ext>
            </a:extLst>
          </p:cNvPr>
          <p:cNvGrpSpPr/>
          <p:nvPr/>
        </p:nvGrpSpPr>
        <p:grpSpPr>
          <a:xfrm>
            <a:off x="115120" y="50386"/>
            <a:ext cx="1249162" cy="1249162"/>
            <a:chOff x="3820579" y="180544"/>
            <a:chExt cx="1249162" cy="1249162"/>
          </a:xfrm>
        </p:grpSpPr>
        <p:sp>
          <p:nvSpPr>
            <p:cNvPr id="11" name="PA_椭圆 15">
              <a:extLst>
                <a:ext uri="{FF2B5EF4-FFF2-40B4-BE49-F238E27FC236}">
                  <a16:creationId xmlns:a16="http://schemas.microsoft.com/office/drawing/2014/main" xmlns="" id="{B51EDDD0-242F-4F47-AAB1-A31F9B08C7B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27">
              <a:extLst>
                <a:ext uri="{FF2B5EF4-FFF2-40B4-BE49-F238E27FC236}">
                  <a16:creationId xmlns:a16="http://schemas.microsoft.com/office/drawing/2014/main" xmlns="" id="{E9E90395-83DC-3342-92CE-943035A70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94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1927854" y="5949280"/>
            <a:ext cx="262558" cy="90693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27254" y="1345893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6601643" y="1459711"/>
            <a:ext cx="488983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方正兰亭黑_GBK" pitchFamily="2" charset="-122"/>
              </a:rPr>
              <a:t>Bob’s problem</a:t>
            </a:r>
            <a:endParaRPr lang="en-US" altLang="zh-CN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方正兰亭黑_GBK" pitchFamily="2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6455246" y="2241446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 is a new student at CDU.</a:t>
            </a:r>
          </a:p>
          <a:p>
            <a:r>
              <a:rPr lang="en-US" altLang="zh-CN" dirty="0"/>
              <a:t>But he has to go to class.</a:t>
            </a:r>
          </a:p>
          <a:p>
            <a:r>
              <a:rPr lang="en-US" altLang="zh-CN" dirty="0"/>
              <a:t>Bob wants to find the closest parking spot to purple 12.</a:t>
            </a:r>
          </a:p>
          <a:p>
            <a:r>
              <a:rPr lang="en-US" altLang="zh-CN" dirty="0"/>
              <a:t>But Bob doesn’t know how…</a:t>
            </a:r>
          </a:p>
          <a:p>
            <a:r>
              <a:rPr lang="en-US" altLang="zh-CN" dirty="0"/>
              <a:t>Bob then goes and finds the CDU campus map.</a:t>
            </a:r>
          </a:p>
          <a:p>
            <a:r>
              <a:rPr lang="en-US" altLang="zh-CN" dirty="0"/>
              <a:t>But Bob gets a headache and gets lost.</a:t>
            </a:r>
          </a:p>
          <a:p>
            <a:r>
              <a:rPr lang="en-US" altLang="zh-CN" dirty="0"/>
              <a:t>Will Bob be late for class?</a:t>
            </a:r>
          </a:p>
          <a:p>
            <a:r>
              <a:rPr lang="en-US" altLang="zh-CN" dirty="0"/>
              <a:t>To be continued…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963" y="938382"/>
            <a:ext cx="5511841" cy="55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10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FFCABC-348C-C649-AEB3-40C6CDE84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83" y="412828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5063652" y="1277491"/>
            <a:ext cx="11588078" cy="4788573"/>
            <a:chOff x="7675901" y="-2415409"/>
            <a:chExt cx="11191449" cy="5110868"/>
          </a:xfrm>
        </p:grpSpPr>
        <p:sp>
          <p:nvSpPr>
            <p:cNvPr id="28" name="文本框 91"/>
            <p:cNvSpPr txBox="1"/>
            <p:nvPr/>
          </p:nvSpPr>
          <p:spPr bwMode="auto">
            <a:xfrm>
              <a:off x="7675901" y="2366523"/>
              <a:ext cx="2963567" cy="328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  <p:sp>
          <p:nvSpPr>
            <p:cNvPr id="29" name="文本框 92"/>
            <p:cNvSpPr txBox="1"/>
            <p:nvPr/>
          </p:nvSpPr>
          <p:spPr bwMode="auto">
            <a:xfrm>
              <a:off x="13638488" y="-2415409"/>
              <a:ext cx="5228862" cy="18723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AU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Geo Fence around CDU campus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Location based with routing directions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Automated fastest route to available parking spot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Mobile and PC friendly </a:t>
              </a:r>
            </a:p>
            <a:p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31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11" y="1388919"/>
            <a:ext cx="2694022" cy="5184069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5219" y="3376274"/>
            <a:ext cx="4542152" cy="373660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8F92A63-EF48-0847-AD15-C97E2E552027}"/>
              </a:ext>
            </a:extLst>
          </p:cNvPr>
          <p:cNvSpPr/>
          <p:nvPr/>
        </p:nvSpPr>
        <p:spPr>
          <a:xfrm>
            <a:off x="1296390" y="338155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DD8618-4EA5-6441-9462-8C87F6872129}"/>
              </a:ext>
            </a:extLst>
          </p:cNvPr>
          <p:cNvSpPr txBox="1"/>
          <p:nvPr/>
        </p:nvSpPr>
        <p:spPr>
          <a:xfrm>
            <a:off x="1452919" y="405807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Geo-Sensing?</a:t>
            </a:r>
            <a:endParaRPr lang="zh-CN" altLang="en-US" sz="32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914" y="1700809"/>
            <a:ext cx="231581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22" y="3789040"/>
            <a:ext cx="3865545" cy="218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4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1597" y="1425398"/>
            <a:ext cx="6164910" cy="40929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464672" y="620688"/>
            <a:ext cx="5730503" cy="6237312"/>
          </a:xfrm>
          <a:custGeom>
            <a:avLst/>
            <a:gdLst>
              <a:gd name="connsiteX0" fmla="*/ 0 w 5105817"/>
              <a:gd name="connsiteY0" fmla="*/ 0 h 5053263"/>
              <a:gd name="connsiteX1" fmla="*/ 5105817 w 5105817"/>
              <a:gd name="connsiteY1" fmla="*/ 0 h 5053263"/>
              <a:gd name="connsiteX2" fmla="*/ 5105817 w 5105817"/>
              <a:gd name="connsiteY2" fmla="*/ 5053263 h 5053263"/>
              <a:gd name="connsiteX3" fmla="*/ 0 w 5105817"/>
              <a:gd name="connsiteY3" fmla="*/ 5053263 h 5053263"/>
              <a:gd name="connsiteX4" fmla="*/ 0 w 5105817"/>
              <a:gd name="connsiteY4" fmla="*/ 844842 h 5053263"/>
              <a:gd name="connsiteX5" fmla="*/ 188912 w 5105817"/>
              <a:gd name="connsiteY5" fmla="*/ 675978 h 5053263"/>
              <a:gd name="connsiteX6" fmla="*/ 0 w 5105817"/>
              <a:gd name="connsiteY6" fmla="*/ 507114 h 505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817" h="5053263">
                <a:moveTo>
                  <a:pt x="0" y="0"/>
                </a:moveTo>
                <a:lnTo>
                  <a:pt x="5105817" y="0"/>
                </a:lnTo>
                <a:lnTo>
                  <a:pt x="5105817" y="5053263"/>
                </a:lnTo>
                <a:lnTo>
                  <a:pt x="0" y="5053263"/>
                </a:lnTo>
                <a:lnTo>
                  <a:pt x="0" y="844842"/>
                </a:lnTo>
                <a:lnTo>
                  <a:pt x="188912" y="675978"/>
                </a:lnTo>
                <a:lnTo>
                  <a:pt x="0" y="50711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127000" dir="8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769645" y="724155"/>
            <a:ext cx="460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600" b="1" dirty="0">
                <a:solidFill>
                  <a:srgbClr val="0070C0"/>
                </a:solidFill>
              </a:rPr>
              <a:t>System Architecture 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69645" y="1425398"/>
            <a:ext cx="3887233" cy="3197438"/>
            <a:chOff x="6765294" y="2857164"/>
            <a:chExt cx="3887233" cy="1461682"/>
          </a:xfrm>
        </p:grpSpPr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6765294" y="2960715"/>
              <a:ext cx="3887233" cy="13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en-US" altLang="zh-CN" dirty="0"/>
                <a:t>System Environment : 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zh-CN" dirty="0"/>
                <a:t>IDE </a:t>
              </a:r>
            </a:p>
            <a:p>
              <a:pPr fontAlgn="base"/>
              <a:r>
                <a:rPr lang="en-US" altLang="zh-CN" dirty="0"/>
                <a:t>              - </a:t>
              </a:r>
              <a:r>
                <a:rPr lang="en-US" altLang="zh-CN" dirty="0" err="1"/>
                <a:t>Myeclipse</a:t>
              </a:r>
              <a:r>
                <a:rPr lang="en-US" altLang="zh-CN" dirty="0"/>
                <a:t> 10</a:t>
              </a:r>
            </a:p>
            <a:p>
              <a:pPr fontAlgn="base"/>
              <a:endParaRPr lang="en-US" altLang="zh-CN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zh-CN" dirty="0"/>
                <a:t>Database </a:t>
              </a:r>
            </a:p>
            <a:p>
              <a:pPr fontAlgn="base"/>
              <a:r>
                <a:rPr lang="en-US" altLang="zh-CN" dirty="0"/>
                <a:t>              - Oracle 11g on Linux </a:t>
              </a:r>
            </a:p>
            <a:p>
              <a:pPr fontAlgn="base"/>
              <a:endParaRPr lang="en-US" altLang="zh-CN" dirty="0"/>
            </a:p>
            <a:p>
              <a:pPr fontAlgn="base"/>
              <a:endParaRPr lang="en-US" altLang="zh-CN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zh-CN" dirty="0"/>
                <a:t>Apache Sever </a:t>
              </a:r>
            </a:p>
            <a:p>
              <a:pPr fontAlgn="base"/>
              <a:r>
                <a:rPr lang="en-US" altLang="zh-CN" dirty="0"/>
                <a:t>               - Tomcat 7.0</a:t>
              </a:r>
            </a:p>
            <a:p>
              <a:pPr fontAlgn="base"/>
              <a:endParaRPr lang="en-US" altLang="zh-CN" dirty="0"/>
            </a:p>
            <a:p>
              <a:pPr fontAlgn="base"/>
              <a:r>
                <a:rPr lang="en-US" altLang="zh-CN" dirty="0"/>
                <a:t>               - JDK 1.6</a:t>
              </a:r>
            </a:p>
            <a:p>
              <a:pPr fontAlgn="base"/>
              <a:endParaRPr lang="en-US" altLang="zh-CN" dirty="0"/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altLang="zh-CN" dirty="0"/>
                <a:t>VMware Workstation 8.0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787923" y="2857164"/>
              <a:ext cx="3841976" cy="34335"/>
              <a:chOff x="2767046" y="4570651"/>
              <a:chExt cx="5955507" cy="654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767046" y="4577199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767046" y="4570651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20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894" y="1781937"/>
            <a:ext cx="781805" cy="781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87" y="2715151"/>
            <a:ext cx="1439936" cy="778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11" y="3727151"/>
            <a:ext cx="895685" cy="895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960" y="4298926"/>
            <a:ext cx="1559825" cy="8735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66" y="5569368"/>
            <a:ext cx="1074029" cy="10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21"/>
          <p:cNvCxnSpPr/>
          <p:nvPr/>
        </p:nvCxnSpPr>
        <p:spPr>
          <a:xfrm>
            <a:off x="6935271" y="4418807"/>
            <a:ext cx="2783006" cy="0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12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sp>
        <p:nvSpPr>
          <p:cNvPr id="7" name="矩形 14">
            <a:extLst>
              <a:ext uri="{FF2B5EF4-FFF2-40B4-BE49-F238E27FC236}">
                <a16:creationId xmlns:a16="http://schemas.microsoft.com/office/drawing/2014/main" xmlns="" id="{E1964EA1-E27B-C24C-B0FD-B035F06B10AE}"/>
              </a:ext>
            </a:extLst>
          </p:cNvPr>
          <p:cNvSpPr/>
          <p:nvPr/>
        </p:nvSpPr>
        <p:spPr>
          <a:xfrm>
            <a:off x="1454375" y="332656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EB9363-827C-DF4E-A2DE-7F48FC305E0D}"/>
              </a:ext>
            </a:extLst>
          </p:cNvPr>
          <p:cNvSpPr txBox="1"/>
          <p:nvPr/>
        </p:nvSpPr>
        <p:spPr>
          <a:xfrm>
            <a:off x="1610904" y="400308"/>
            <a:ext cx="3453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 Modeling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1AA1308-3786-435B-B0A8-3A1EF009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131" y="1125276"/>
            <a:ext cx="7938848" cy="54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1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633089" y="1327520"/>
            <a:ext cx="4927228" cy="5053263"/>
          </a:xfrm>
          <a:custGeom>
            <a:avLst/>
            <a:gdLst>
              <a:gd name="connsiteX0" fmla="*/ 0 w 5105817"/>
              <a:gd name="connsiteY0" fmla="*/ 0 h 5053263"/>
              <a:gd name="connsiteX1" fmla="*/ 5105817 w 5105817"/>
              <a:gd name="connsiteY1" fmla="*/ 0 h 5053263"/>
              <a:gd name="connsiteX2" fmla="*/ 5105817 w 5105817"/>
              <a:gd name="connsiteY2" fmla="*/ 5053263 h 5053263"/>
              <a:gd name="connsiteX3" fmla="*/ 0 w 5105817"/>
              <a:gd name="connsiteY3" fmla="*/ 5053263 h 5053263"/>
              <a:gd name="connsiteX4" fmla="*/ 0 w 5105817"/>
              <a:gd name="connsiteY4" fmla="*/ 844842 h 5053263"/>
              <a:gd name="connsiteX5" fmla="*/ 188912 w 5105817"/>
              <a:gd name="connsiteY5" fmla="*/ 675978 h 5053263"/>
              <a:gd name="connsiteX6" fmla="*/ 0 w 5105817"/>
              <a:gd name="connsiteY6" fmla="*/ 507114 h 505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817" h="5053263">
                <a:moveTo>
                  <a:pt x="0" y="0"/>
                </a:moveTo>
                <a:lnTo>
                  <a:pt x="5105817" y="0"/>
                </a:lnTo>
                <a:lnTo>
                  <a:pt x="5105817" y="5053263"/>
                </a:lnTo>
                <a:lnTo>
                  <a:pt x="0" y="5053263"/>
                </a:lnTo>
                <a:lnTo>
                  <a:pt x="0" y="844842"/>
                </a:lnTo>
                <a:lnTo>
                  <a:pt x="188912" y="675978"/>
                </a:lnTo>
                <a:lnTo>
                  <a:pt x="0" y="50711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127000" dir="8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956339" y="1606610"/>
            <a:ext cx="460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Functional</a:t>
            </a:r>
            <a:r>
              <a:rPr lang="en-US" altLang="zh-CN" sz="3200" b="1" dirty="0">
                <a:solidFill>
                  <a:srgbClr val="0070C0"/>
                </a:solidFill>
              </a:rPr>
              <a:t> Requirement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33710" y="2253130"/>
            <a:ext cx="3887233" cy="3197438"/>
            <a:chOff x="6765294" y="2857164"/>
            <a:chExt cx="3887233" cy="1461682"/>
          </a:xfrm>
        </p:grpSpPr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6765294" y="2960715"/>
              <a:ext cx="3887233" cy="13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Parking time 8:00AM-4:00PM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Mobile friendly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Google Maps API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787923" y="2857164"/>
              <a:ext cx="3841976" cy="34335"/>
              <a:chOff x="2767046" y="4570651"/>
              <a:chExt cx="5955507" cy="654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767046" y="4577199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767046" y="4570651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20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sp>
        <p:nvSpPr>
          <p:cNvPr id="21" name="任意多边形 20"/>
          <p:cNvSpPr/>
          <p:nvPr/>
        </p:nvSpPr>
        <p:spPr>
          <a:xfrm>
            <a:off x="5938853" y="1307707"/>
            <a:ext cx="4927228" cy="5053263"/>
          </a:xfrm>
          <a:custGeom>
            <a:avLst/>
            <a:gdLst>
              <a:gd name="connsiteX0" fmla="*/ 0 w 5105817"/>
              <a:gd name="connsiteY0" fmla="*/ 0 h 5053263"/>
              <a:gd name="connsiteX1" fmla="*/ 5105817 w 5105817"/>
              <a:gd name="connsiteY1" fmla="*/ 0 h 5053263"/>
              <a:gd name="connsiteX2" fmla="*/ 5105817 w 5105817"/>
              <a:gd name="connsiteY2" fmla="*/ 5053263 h 5053263"/>
              <a:gd name="connsiteX3" fmla="*/ 0 w 5105817"/>
              <a:gd name="connsiteY3" fmla="*/ 5053263 h 5053263"/>
              <a:gd name="connsiteX4" fmla="*/ 0 w 5105817"/>
              <a:gd name="connsiteY4" fmla="*/ 844842 h 5053263"/>
              <a:gd name="connsiteX5" fmla="*/ 188912 w 5105817"/>
              <a:gd name="connsiteY5" fmla="*/ 675978 h 5053263"/>
              <a:gd name="connsiteX6" fmla="*/ 0 w 5105817"/>
              <a:gd name="connsiteY6" fmla="*/ 507114 h 505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817" h="5053263">
                <a:moveTo>
                  <a:pt x="0" y="0"/>
                </a:moveTo>
                <a:lnTo>
                  <a:pt x="5105817" y="0"/>
                </a:lnTo>
                <a:lnTo>
                  <a:pt x="5105817" y="5053263"/>
                </a:lnTo>
                <a:lnTo>
                  <a:pt x="0" y="5053263"/>
                </a:lnTo>
                <a:lnTo>
                  <a:pt x="0" y="844842"/>
                </a:lnTo>
                <a:lnTo>
                  <a:pt x="188912" y="675978"/>
                </a:lnTo>
                <a:lnTo>
                  <a:pt x="0" y="50711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127000" dir="8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n-ea"/>
            </a:endParaRPr>
          </a:p>
        </p:txBody>
      </p:sp>
      <p:sp>
        <p:nvSpPr>
          <p:cNvPr id="22" name="文本框 14"/>
          <p:cNvSpPr txBox="1"/>
          <p:nvPr/>
        </p:nvSpPr>
        <p:spPr>
          <a:xfrm>
            <a:off x="6064646" y="1586797"/>
            <a:ext cx="5721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Non-Functional</a:t>
            </a:r>
            <a:r>
              <a:rPr lang="en-US" altLang="zh-CN" sz="3200" b="1" dirty="0">
                <a:solidFill>
                  <a:srgbClr val="0070C0"/>
                </a:solidFill>
              </a:rPr>
              <a:t> Requirement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970009" y="2233317"/>
            <a:ext cx="3887233" cy="3197438"/>
            <a:chOff x="6765294" y="2857164"/>
            <a:chExt cx="3887233" cy="1461682"/>
          </a:xfrm>
        </p:grpSpPr>
        <p:sp>
          <p:nvSpPr>
            <p:cNvPr id="24" name="Rectangle 5"/>
            <p:cNvSpPr>
              <a:spLocks/>
            </p:cNvSpPr>
            <p:nvPr/>
          </p:nvSpPr>
          <p:spPr bwMode="auto">
            <a:xfrm>
              <a:off x="6765294" y="2960715"/>
              <a:ext cx="3887233" cy="13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System needs to prevent SQL injection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No Cross site scripting attacks or forgery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Multilayered Defense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787923" y="2857164"/>
              <a:ext cx="3841976" cy="34335"/>
              <a:chOff x="2767046" y="4570651"/>
              <a:chExt cx="5955507" cy="6548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2767046" y="4577199"/>
                <a:ext cx="5955507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67046" y="4570651"/>
                <a:ext cx="5955507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14">
            <a:extLst>
              <a:ext uri="{FF2B5EF4-FFF2-40B4-BE49-F238E27FC236}">
                <a16:creationId xmlns:a16="http://schemas.microsoft.com/office/drawing/2014/main" xmlns="" id="{24774AAB-36B1-A046-AB17-191BD956DD07}"/>
              </a:ext>
            </a:extLst>
          </p:cNvPr>
          <p:cNvSpPr/>
          <p:nvPr/>
        </p:nvSpPr>
        <p:spPr>
          <a:xfrm>
            <a:off x="1301295" y="329744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834FB1-9A66-7F48-96D9-94A36CE4B333}"/>
              </a:ext>
            </a:extLst>
          </p:cNvPr>
          <p:cNvSpPr txBox="1"/>
          <p:nvPr/>
        </p:nvSpPr>
        <p:spPr>
          <a:xfrm>
            <a:off x="1457824" y="397396"/>
            <a:ext cx="3704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 Requirement</a:t>
            </a:r>
            <a:endParaRPr lang="en-US" sz="32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7CB307-7700-AC41-9E59-B6CE71384E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4" y="3146792"/>
            <a:ext cx="2116422" cy="21164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194625E-E0D5-8D41-B07A-A8B389859953}"/>
              </a:ext>
            </a:extLst>
          </p:cNvPr>
          <p:cNvGrpSpPr/>
          <p:nvPr/>
        </p:nvGrpSpPr>
        <p:grpSpPr>
          <a:xfrm>
            <a:off x="2660162" y="4584960"/>
            <a:ext cx="773129" cy="1542784"/>
            <a:chOff x="2348996" y="3235149"/>
            <a:chExt cx="620765" cy="1194529"/>
          </a:xfrm>
        </p:grpSpPr>
        <p:pic>
          <p:nvPicPr>
            <p:cNvPr id="34" name="图片 2">
              <a:extLst>
                <a:ext uri="{FF2B5EF4-FFF2-40B4-BE49-F238E27FC236}">
                  <a16:creationId xmlns:a16="http://schemas.microsoft.com/office/drawing/2014/main" xmlns="" id="{8424AE9D-B121-4545-9DBF-214E67351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48996" y="3235149"/>
              <a:ext cx="620765" cy="1194529"/>
            </a:xfrm>
            <a:prstGeom prst="rect">
              <a:avLst/>
            </a:prstGeom>
          </p:spPr>
        </p:pic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xmlns="" id="{B515D828-C1DD-444F-93C3-869A289D9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200" y="3343513"/>
              <a:ext cx="511949" cy="100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54F4BEE-47C9-7242-8917-ABAB6AFD3B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80" y="3480367"/>
            <a:ext cx="1542784" cy="15427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ACC34CAC-6C45-7746-BC81-5DDD8BB8B7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0556" y1="42059" x2="50556" y2="42059"/>
                        <a14:foregroundMark x1="26333" y1="63971" x2="26333" y2="63971"/>
                        <a14:foregroundMark x1="35556" y1="62059" x2="35556" y2="62059"/>
                        <a14:foregroundMark x1="35556" y1="53971" x2="35556" y2="53971"/>
                        <a14:foregroundMark x1="35444" y1="41324" x2="35444" y2="41324"/>
                        <a14:foregroundMark x1="27222" y1="42353" x2="27222" y2="42353"/>
                        <a14:foregroundMark x1="47222" y1="60147" x2="47222" y2="60147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829" y="2925731"/>
            <a:ext cx="3341696" cy="25248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9D3BA20B-FC62-6C46-B057-E6014D4EEB9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76" y="4877539"/>
            <a:ext cx="2681208" cy="14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2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5059" y="1278052"/>
            <a:ext cx="9413411" cy="49592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  <a:extLst/>
        </p:spPr>
      </p:pic>
      <p:cxnSp>
        <p:nvCxnSpPr>
          <p:cNvPr id="8" name="Straight Connector 21"/>
          <p:cNvCxnSpPr/>
          <p:nvPr/>
        </p:nvCxnSpPr>
        <p:spPr>
          <a:xfrm>
            <a:off x="6935271" y="4418807"/>
            <a:ext cx="2783006" cy="0"/>
          </a:xfrm>
          <a:prstGeom prst="line">
            <a:avLst/>
          </a:prstGeom>
          <a:ln w="381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12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sp>
        <p:nvSpPr>
          <p:cNvPr id="9" name="矩形 14">
            <a:extLst>
              <a:ext uri="{FF2B5EF4-FFF2-40B4-BE49-F238E27FC236}">
                <a16:creationId xmlns:a16="http://schemas.microsoft.com/office/drawing/2014/main" xmlns="" id="{24774AAB-36B1-A046-AB17-191BD956DD07}"/>
              </a:ext>
            </a:extLst>
          </p:cNvPr>
          <p:cNvSpPr/>
          <p:nvPr/>
        </p:nvSpPr>
        <p:spPr>
          <a:xfrm>
            <a:off x="1301295" y="329744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834FB1-9A66-7F48-96D9-94A36CE4B333}"/>
              </a:ext>
            </a:extLst>
          </p:cNvPr>
          <p:cNvSpPr txBox="1"/>
          <p:nvPr/>
        </p:nvSpPr>
        <p:spPr>
          <a:xfrm>
            <a:off x="1457824" y="397396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Design</a:t>
            </a:r>
            <a:endParaRPr lang="en-US" sz="32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4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483236" y="1422055"/>
            <a:ext cx="860661" cy="1640723"/>
            <a:chOff x="5537459" y="941354"/>
            <a:chExt cx="946727" cy="1804795"/>
          </a:xfrm>
          <a:solidFill>
            <a:srgbClr val="0070C0"/>
          </a:solidFill>
          <a:scene3d>
            <a:camera prst="orthographicFront">
              <a:rot lat="20967539" lon="19191102" rev="113251"/>
            </a:camera>
            <a:lightRig rig="threePt" dir="t"/>
          </a:scene3d>
        </p:grpSpPr>
        <p:sp>
          <p:nvSpPr>
            <p:cNvPr id="6" name="圆角矩形 5"/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128518" y="1403005"/>
            <a:ext cx="860661" cy="1640723"/>
            <a:chOff x="5537459" y="941354"/>
            <a:chExt cx="946727" cy="1804795"/>
          </a:xfrm>
          <a:solidFill>
            <a:srgbClr val="0070C0"/>
          </a:solidFill>
          <a:scene3d>
            <a:camera prst="orthographicFront">
              <a:rot lat="600000" lon="20399993" rev="0"/>
            </a:camera>
            <a:lightRig rig="threePt" dir="t"/>
          </a:scene3d>
        </p:grpSpPr>
        <p:sp>
          <p:nvSpPr>
            <p:cNvPr id="12" name="圆角矩形 11"/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42439" y="1394115"/>
            <a:ext cx="860661" cy="1640723"/>
            <a:chOff x="5537459" y="941354"/>
            <a:chExt cx="946727" cy="1804795"/>
          </a:xfrm>
          <a:solidFill>
            <a:srgbClr val="0070C0"/>
          </a:solidFill>
          <a:scene3d>
            <a:camera prst="orthographicFront">
              <a:rot lat="600000" lon="20399993" rev="0"/>
            </a:camera>
            <a:lightRig rig="threePt" dir="t"/>
          </a:scene3d>
        </p:grpSpPr>
        <p:sp>
          <p:nvSpPr>
            <p:cNvPr id="15" name="圆角矩形 14"/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83572" y="1408338"/>
            <a:ext cx="8480645" cy="4972990"/>
            <a:chOff x="1665167" y="1115627"/>
            <a:chExt cx="8480645" cy="4972990"/>
          </a:xfrm>
        </p:grpSpPr>
        <p:sp>
          <p:nvSpPr>
            <p:cNvPr id="18" name="椭圆 17"/>
            <p:cNvSpPr/>
            <p:nvPr/>
          </p:nvSpPr>
          <p:spPr>
            <a:xfrm>
              <a:off x="4910155" y="4908883"/>
              <a:ext cx="3807013" cy="1179734"/>
            </a:xfrm>
            <a:prstGeom prst="ellipse">
              <a:avLst/>
            </a:prstGeom>
            <a:gradFill flip="none" rotWithShape="1">
              <a:gsLst>
                <a:gs pos="47000">
                  <a:srgbClr val="747474">
                    <a:alpha val="15000"/>
                  </a:srgbClr>
                </a:gs>
                <a:gs pos="0">
                  <a:schemeClr val="tx1">
                    <a:alpha val="23000"/>
                  </a:schemeClr>
                </a:gs>
                <a:gs pos="100000">
                  <a:srgbClr val="E8E8E8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665167" y="1115627"/>
              <a:ext cx="8480645" cy="4730110"/>
              <a:chOff x="1665167" y="1115627"/>
              <a:chExt cx="8480645" cy="4730110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1665167" y="1190610"/>
                <a:ext cx="3769590" cy="4655127"/>
              </a:xfrm>
              <a:prstGeom prst="roundRect">
                <a:avLst>
                  <a:gd name="adj" fmla="val 4670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  <a:tileRect/>
              </a:gradFill>
              <a:ln w="2222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397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884385" y="1183776"/>
                <a:ext cx="8261427" cy="4506279"/>
                <a:chOff x="1884385" y="1183776"/>
                <a:chExt cx="8261427" cy="4506279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>
                  <a:off x="1884385" y="1360824"/>
                  <a:ext cx="3331153" cy="4156364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52000">
                      <a:srgbClr val="F4F4F4"/>
                    </a:gs>
                    <a:gs pos="0">
                      <a:schemeClr val="bg1"/>
                    </a:gs>
                    <a:gs pos="100000">
                      <a:srgbClr val="E2E2E2"/>
                    </a:gs>
                  </a:gsLst>
                  <a:lin ang="0" scaled="0"/>
                </a:gradFill>
                <a:ln w="25400">
                  <a:noFill/>
                </a:ln>
                <a:effectLst>
                  <a:outerShdw blurRad="177800" dist="889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85" name="组合 84"/>
                <p:cNvGrpSpPr/>
                <p:nvPr/>
              </p:nvGrpSpPr>
              <p:grpSpPr>
                <a:xfrm>
                  <a:off x="5206230" y="1183776"/>
                  <a:ext cx="4939582" cy="4506279"/>
                  <a:chOff x="6199676" y="1161244"/>
                  <a:chExt cx="5433540" cy="4551342"/>
                </a:xfrm>
              </p:grpSpPr>
              <p:sp>
                <p:nvSpPr>
                  <p:cNvPr id="86" name="梯形 85"/>
                  <p:cNvSpPr/>
                  <p:nvPr/>
                </p:nvSpPr>
                <p:spPr>
                  <a:xfrm rot="16200000">
                    <a:off x="4829748" y="2531173"/>
                    <a:ext cx="4551341" cy="1811485"/>
                  </a:xfrm>
                  <a:prstGeom prst="trapezoid">
                    <a:avLst>
                      <a:gd name="adj" fmla="val 9948"/>
                    </a:avLst>
                  </a:prstGeom>
                  <a:solidFill>
                    <a:srgbClr val="FDFD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梯形 86"/>
                  <p:cNvSpPr/>
                  <p:nvPr/>
                </p:nvSpPr>
                <p:spPr>
                  <a:xfrm rot="5400000" flipH="1">
                    <a:off x="6640318" y="2531172"/>
                    <a:ext cx="4551341" cy="1811485"/>
                  </a:xfrm>
                  <a:prstGeom prst="trapezoid">
                    <a:avLst>
                      <a:gd name="adj" fmla="val 11105"/>
                    </a:avLst>
                  </a:prstGeom>
                  <a:solidFill>
                    <a:srgbClr val="E8E8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梯形 87"/>
                  <p:cNvSpPr/>
                  <p:nvPr/>
                </p:nvSpPr>
                <p:spPr>
                  <a:xfrm rot="16200000">
                    <a:off x="8451803" y="2531172"/>
                    <a:ext cx="4551341" cy="1811485"/>
                  </a:xfrm>
                  <a:prstGeom prst="trapezoid">
                    <a:avLst>
                      <a:gd name="adj" fmla="val 11105"/>
                    </a:avLst>
                  </a:prstGeom>
                  <a:solidFill>
                    <a:srgbClr val="FDFD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1965492" y="1115627"/>
                <a:ext cx="3168938" cy="540697"/>
                <a:chOff x="1965492" y="1115627"/>
                <a:chExt cx="3168938" cy="540697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965492" y="1443022"/>
                  <a:ext cx="3168938" cy="213302"/>
                  <a:chOff x="2149634" y="1165384"/>
                  <a:chExt cx="3485832" cy="234632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2149634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82" name="椭圆 81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椭圆 82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2510879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80" name="椭圆 79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椭圆 80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2872123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3233367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6" name="椭圆 75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椭圆 76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8" name="组合 57"/>
                  <p:cNvGrpSpPr/>
                  <p:nvPr/>
                </p:nvGrpSpPr>
                <p:grpSpPr>
                  <a:xfrm>
                    <a:off x="3594612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3955856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2" name="椭圆 71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椭圆 72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4317101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0" name="椭圆 69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椭圆 70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4678345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68" name="椭圆 67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椭圆 68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5039590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7" name="椭圆 66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5400834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64" name="椭圆 63"/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2020452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52" name="圆角矩形 51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2350139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50" name="圆角矩形 49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1" name="圆角矩形 50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2679826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8" name="圆角矩形 47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9" name="圆角矩形 48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009512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6" name="圆角矩形 45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7" name="圆角矩形 46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3339200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4" name="圆角矩形 43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5" name="圆角矩形 44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3668886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2" name="圆角矩形 41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3" name="圆角矩形 42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3998573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0" name="圆角矩形 39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圆角矩形 40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4328260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38" name="圆角矩形 37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38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4657947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36" name="圆角矩形 35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7" name="圆角矩形 36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4987634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34" name="圆角矩形 33"/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4000">
                          <a:schemeClr val="bg1">
                            <a:lumMod val="75000"/>
                          </a:schemeClr>
                        </a:gs>
                        <a:gs pos="78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5" name="圆角矩形 34"/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190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89" name="组合 88"/>
          <p:cNvGrpSpPr/>
          <p:nvPr/>
        </p:nvGrpSpPr>
        <p:grpSpPr>
          <a:xfrm>
            <a:off x="5760995" y="1412776"/>
            <a:ext cx="1000117" cy="1008111"/>
            <a:chOff x="5542590" y="1120065"/>
            <a:chExt cx="1000117" cy="1008111"/>
          </a:xfrm>
        </p:grpSpPr>
        <p:grpSp>
          <p:nvGrpSpPr>
            <p:cNvPr id="90" name="组合 89"/>
            <p:cNvGrpSpPr/>
            <p:nvPr/>
          </p:nvGrpSpPr>
          <p:grpSpPr>
            <a:xfrm>
              <a:off x="5767219" y="1131221"/>
              <a:ext cx="568651" cy="996955"/>
              <a:chOff x="5695244" y="971056"/>
              <a:chExt cx="625516" cy="1096651"/>
            </a:xfrm>
            <a:solidFill>
              <a:srgbClr val="0070C0"/>
            </a:solidFill>
            <a:scene3d>
              <a:camera prst="orthographicFront">
                <a:rot lat="600000" lon="20399993" rev="0"/>
              </a:camera>
              <a:lightRig rig="threePt" dir="t"/>
            </a:scene3d>
          </p:grpSpPr>
          <p:sp>
            <p:nvSpPr>
              <p:cNvPr id="94" name="任意多边形 93"/>
              <p:cNvSpPr>
                <a:spLocks/>
              </p:cNvSpPr>
              <p:nvPr/>
            </p:nvSpPr>
            <p:spPr bwMode="auto">
              <a:xfrm rot="5400000">
                <a:off x="5533884" y="1302921"/>
                <a:ext cx="923924" cy="527529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grpFill/>
              <a:ln w="25400">
                <a:solidFill>
                  <a:srgbClr val="0070C0"/>
                </a:solidFill>
              </a:ln>
              <a:effectLst>
                <a:outerShdw blurRad="215900" dist="76200" dir="2700000" algn="tl" rotWithShape="0">
                  <a:prstClr val="black">
                    <a:alpha val="37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5" name="任意多边形 94"/>
              <p:cNvSpPr>
                <a:spLocks/>
              </p:cNvSpPr>
              <p:nvPr/>
            </p:nvSpPr>
            <p:spPr bwMode="auto">
              <a:xfrm rot="5400000">
                <a:off x="5459676" y="1206624"/>
                <a:ext cx="1096651" cy="625516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5542590" y="1120065"/>
              <a:ext cx="1000117" cy="863166"/>
              <a:chOff x="4123036" y="1129692"/>
              <a:chExt cx="1000117" cy="863166"/>
            </a:xfrm>
            <a:scene3d>
              <a:camera prst="perspectiveFront">
                <a:rot lat="0" lon="1799981" rev="0"/>
              </a:camera>
              <a:lightRig rig="threePt" dir="t"/>
            </a:scene3d>
          </p:grpSpPr>
          <p:sp>
            <p:nvSpPr>
              <p:cNvPr id="92" name="文本框 200"/>
              <p:cNvSpPr txBox="1"/>
              <p:nvPr/>
            </p:nvSpPr>
            <p:spPr>
              <a:xfrm>
                <a:off x="4123036" y="1129692"/>
                <a:ext cx="10001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bg1"/>
                    </a:solidFill>
                    <a:latin typeface="Impact MT Std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93" name="文本框 201"/>
              <p:cNvSpPr txBox="1"/>
              <p:nvPr/>
            </p:nvSpPr>
            <p:spPr>
              <a:xfrm>
                <a:off x="4188958" y="1731248"/>
                <a:ext cx="895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100" dirty="0">
                  <a:solidFill>
                    <a:schemeClr val="bg1"/>
                  </a:solidFill>
                  <a:latin typeface="Impact MT Std" pitchFamily="34" charset="0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7381296" y="1412776"/>
            <a:ext cx="1000117" cy="1068962"/>
            <a:chOff x="7162891" y="1120065"/>
            <a:chExt cx="1000117" cy="1068962"/>
          </a:xfrm>
        </p:grpSpPr>
        <p:grpSp>
          <p:nvGrpSpPr>
            <p:cNvPr id="97" name="组合 96"/>
            <p:cNvGrpSpPr/>
            <p:nvPr/>
          </p:nvGrpSpPr>
          <p:grpSpPr>
            <a:xfrm>
              <a:off x="7319343" y="1192071"/>
              <a:ext cx="750872" cy="996956"/>
              <a:chOff x="5695241" y="959720"/>
              <a:chExt cx="625516" cy="1096653"/>
            </a:xfrm>
            <a:solidFill>
              <a:srgbClr val="0070C0"/>
            </a:solidFill>
            <a:scene3d>
              <a:camera prst="orthographicFront">
                <a:rot lat="20944032" lon="19239453" rev="161931"/>
              </a:camera>
              <a:lightRig rig="threePt" dir="t"/>
            </a:scene3d>
          </p:grpSpPr>
          <p:sp>
            <p:nvSpPr>
              <p:cNvPr id="101" name="任意多边形 100"/>
              <p:cNvSpPr>
                <a:spLocks/>
              </p:cNvSpPr>
              <p:nvPr/>
            </p:nvSpPr>
            <p:spPr bwMode="auto">
              <a:xfrm rot="5400000">
                <a:off x="5533885" y="1302922"/>
                <a:ext cx="923924" cy="527529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grpFill/>
              <a:ln w="25400">
                <a:solidFill>
                  <a:srgbClr val="0070C0"/>
                </a:solidFill>
              </a:ln>
              <a:effectLst>
                <a:outerShdw blurRad="215900" dist="76200" dir="2700000" algn="tl" rotWithShape="0">
                  <a:prstClr val="black">
                    <a:alpha val="37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任意多边形 101"/>
              <p:cNvSpPr>
                <a:spLocks/>
              </p:cNvSpPr>
              <p:nvPr/>
            </p:nvSpPr>
            <p:spPr bwMode="auto">
              <a:xfrm rot="5400000">
                <a:off x="5459672" y="1195289"/>
                <a:ext cx="1096653" cy="625516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162891" y="1120065"/>
              <a:ext cx="1000117" cy="868775"/>
              <a:chOff x="4123036" y="1129692"/>
              <a:chExt cx="1000117" cy="868775"/>
            </a:xfrm>
            <a:scene3d>
              <a:camera prst="perspectiveFront">
                <a:rot lat="0" lon="19799991" rev="0"/>
              </a:camera>
              <a:lightRig rig="threePt" dir="t"/>
            </a:scene3d>
          </p:grpSpPr>
          <p:sp>
            <p:nvSpPr>
              <p:cNvPr id="99" name="文本框 203"/>
              <p:cNvSpPr txBox="1"/>
              <p:nvPr/>
            </p:nvSpPr>
            <p:spPr>
              <a:xfrm>
                <a:off x="4123036" y="1129692"/>
                <a:ext cx="10001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bg1"/>
                    </a:solidFill>
                    <a:latin typeface="Impact MT Std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100" name="文本框 204"/>
              <p:cNvSpPr txBox="1"/>
              <p:nvPr/>
            </p:nvSpPr>
            <p:spPr>
              <a:xfrm>
                <a:off x="4188958" y="1736857"/>
                <a:ext cx="895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100" dirty="0">
                  <a:solidFill>
                    <a:schemeClr val="bg1"/>
                  </a:solidFill>
                  <a:latin typeface="Impact MT Std" pitchFamily="34" charset="0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9065207" y="1412776"/>
            <a:ext cx="1000117" cy="1017848"/>
            <a:chOff x="8846802" y="1120065"/>
            <a:chExt cx="1000117" cy="101784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9053298" y="1140958"/>
              <a:ext cx="568651" cy="996955"/>
              <a:chOff x="5695244" y="971988"/>
              <a:chExt cx="625516" cy="1096651"/>
            </a:xfrm>
            <a:solidFill>
              <a:srgbClr val="0070C0"/>
            </a:solidFill>
            <a:scene3d>
              <a:camera prst="orthographicFront">
                <a:rot lat="600000" lon="20399993" rev="0"/>
              </a:camera>
              <a:lightRig rig="threePt" dir="t"/>
            </a:scene3d>
          </p:grpSpPr>
          <p:sp>
            <p:nvSpPr>
              <p:cNvPr id="108" name="任意多边形 107"/>
              <p:cNvSpPr>
                <a:spLocks/>
              </p:cNvSpPr>
              <p:nvPr/>
            </p:nvSpPr>
            <p:spPr bwMode="auto">
              <a:xfrm rot="5400000">
                <a:off x="5533884" y="1302921"/>
                <a:ext cx="923924" cy="527529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grpFill/>
              <a:ln w="25400">
                <a:solidFill>
                  <a:srgbClr val="0070C0"/>
                </a:solidFill>
              </a:ln>
              <a:effectLst>
                <a:outerShdw blurRad="215900" dist="76200" dir="2700000" algn="tl" rotWithShape="0">
                  <a:prstClr val="black">
                    <a:alpha val="37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任意多边形 108"/>
              <p:cNvSpPr>
                <a:spLocks/>
              </p:cNvSpPr>
              <p:nvPr/>
            </p:nvSpPr>
            <p:spPr bwMode="auto">
              <a:xfrm rot="5400000">
                <a:off x="5459676" y="1207556"/>
                <a:ext cx="1096651" cy="625516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8846802" y="1120065"/>
              <a:ext cx="1000117" cy="863166"/>
              <a:chOff x="4123036" y="1129692"/>
              <a:chExt cx="1000117" cy="863166"/>
            </a:xfrm>
            <a:scene3d>
              <a:camera prst="perspectiveFront">
                <a:rot lat="0" lon="1800000" rev="0"/>
              </a:camera>
              <a:lightRig rig="threePt" dir="t"/>
            </a:scene3d>
          </p:grpSpPr>
          <p:sp>
            <p:nvSpPr>
              <p:cNvPr id="106" name="文本框 206"/>
              <p:cNvSpPr txBox="1"/>
              <p:nvPr/>
            </p:nvSpPr>
            <p:spPr>
              <a:xfrm>
                <a:off x="4123036" y="1129692"/>
                <a:ext cx="10001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>
                    <a:solidFill>
                      <a:schemeClr val="bg1"/>
                    </a:solidFill>
                    <a:latin typeface="Impact MT Std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107" name="文本框 207"/>
              <p:cNvSpPr txBox="1"/>
              <p:nvPr/>
            </p:nvSpPr>
            <p:spPr>
              <a:xfrm>
                <a:off x="4188958" y="1731248"/>
                <a:ext cx="895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100" dirty="0">
                  <a:solidFill>
                    <a:schemeClr val="bg1"/>
                  </a:solidFill>
                  <a:latin typeface="Impact MT Std" pitchFamily="34" charset="0"/>
                  <a:ea typeface="LiHei Pro" panose="020B0500000000000000" pitchFamily="34" charset="-122"/>
                </a:endParaRPr>
              </a:p>
            </p:txBody>
          </p:sp>
        </p:grpSp>
      </p:grpSp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277" y="2276872"/>
            <a:ext cx="3282230" cy="1538252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76"/>
          <p:cNvSpPr txBox="1"/>
          <p:nvPr/>
        </p:nvSpPr>
        <p:spPr>
          <a:xfrm>
            <a:off x="2646723" y="4236118"/>
            <a:ext cx="25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defend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77"/>
          <p:cNvSpPr txBox="1"/>
          <p:nvPr/>
        </p:nvSpPr>
        <p:spPr>
          <a:xfrm>
            <a:off x="2327869" y="4636228"/>
            <a:ext cx="28336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 layer defense to SQL injection and X-Site Script</a:t>
            </a: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3"/>
          <p:cNvSpPr txBox="1"/>
          <p:nvPr/>
        </p:nvSpPr>
        <p:spPr>
          <a:xfrm>
            <a:off x="5500574" y="3145529"/>
            <a:ext cx="143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Frond End Validation</a:t>
            </a:r>
          </a:p>
        </p:txBody>
      </p:sp>
      <p:sp>
        <p:nvSpPr>
          <p:cNvPr id="130" name="文本框 123"/>
          <p:cNvSpPr txBox="1"/>
          <p:nvPr/>
        </p:nvSpPr>
        <p:spPr>
          <a:xfrm>
            <a:off x="7179331" y="3192971"/>
            <a:ext cx="1438338" cy="92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 end Validation</a:t>
            </a:r>
          </a:p>
        </p:txBody>
      </p:sp>
      <p:sp>
        <p:nvSpPr>
          <p:cNvPr id="133" name="文本框 123"/>
          <p:cNvSpPr txBox="1"/>
          <p:nvPr/>
        </p:nvSpPr>
        <p:spPr>
          <a:xfrm>
            <a:off x="8835515" y="3179962"/>
            <a:ext cx="14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Access Layer - (DAO) </a:t>
            </a:r>
          </a:p>
        </p:txBody>
      </p:sp>
      <p:grpSp>
        <p:nvGrpSpPr>
          <p:cNvPr id="136" name="组合 135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137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8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pic>
        <p:nvPicPr>
          <p:cNvPr id="140" name="Picture 5">
            <a:extLst>
              <a:ext uri="{FF2B5EF4-FFF2-40B4-BE49-F238E27FC236}">
                <a16:creationId xmlns:a16="http://schemas.microsoft.com/office/drawing/2014/main" xmlns="" id="{D4993A56-4BE4-D146-88AB-6D7567F3A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949" y="3956541"/>
            <a:ext cx="4408595" cy="1818382"/>
          </a:xfrm>
          <a:prstGeom prst="rect">
            <a:avLst/>
          </a:prstGeom>
        </p:spPr>
      </p:pic>
      <p:sp>
        <p:nvSpPr>
          <p:cNvPr id="115" name="矩形 14">
            <a:extLst>
              <a:ext uri="{FF2B5EF4-FFF2-40B4-BE49-F238E27FC236}">
                <a16:creationId xmlns:a16="http://schemas.microsoft.com/office/drawing/2014/main" xmlns="" id="{C804A90B-8D08-9645-82F0-8720204D820B}"/>
              </a:ext>
            </a:extLst>
          </p:cNvPr>
          <p:cNvSpPr/>
          <p:nvPr/>
        </p:nvSpPr>
        <p:spPr>
          <a:xfrm>
            <a:off x="1433335" y="381028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D43D95B1-DDDE-E349-8701-80B1BEC71928}"/>
              </a:ext>
            </a:extLst>
          </p:cNvPr>
          <p:cNvSpPr txBox="1"/>
          <p:nvPr/>
        </p:nvSpPr>
        <p:spPr>
          <a:xfrm>
            <a:off x="1589864" y="448680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" pitchFamily="34" charset="0"/>
              </a:rPr>
              <a:t>High Level Security</a:t>
            </a:r>
            <a:endParaRPr lang="zh-CN" altLang="en-US" sz="3200" baseline="-30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429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7" grpId="0"/>
      <p:bldP spid="130" grpId="0"/>
      <p:bldP spid="133" grpId="0"/>
      <p:bldP spid="115" grpId="0" animBg="1"/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83772" y="2288436"/>
            <a:ext cx="8970055" cy="3235864"/>
            <a:chOff x="1275068" y="2211288"/>
            <a:chExt cx="9897218" cy="3570332"/>
          </a:xfrm>
        </p:grpSpPr>
        <p:sp>
          <p:nvSpPr>
            <p:cNvPr id="6" name="椭圆 5"/>
            <p:cNvSpPr/>
            <p:nvPr/>
          </p:nvSpPr>
          <p:spPr>
            <a:xfrm>
              <a:off x="1275068" y="5122168"/>
              <a:ext cx="8865709" cy="65945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5000"/>
                    <a:alpha val="0"/>
                  </a:schemeClr>
                </a:gs>
                <a:gs pos="29000">
                  <a:schemeClr val="tx1">
                    <a:alpha val="18000"/>
                  </a:schemeClr>
                </a:gs>
                <a:gs pos="0">
                  <a:schemeClr val="tx1">
                    <a:alpha val="3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9669228">
              <a:off x="3037936" y="2211288"/>
              <a:ext cx="8134350" cy="3473724"/>
            </a:xfrm>
            <a:custGeom>
              <a:avLst/>
              <a:gdLst>
                <a:gd name="connsiteX0" fmla="*/ 371475 w 8134350"/>
                <a:gd name="connsiteY0" fmla="*/ 0 h 3473725"/>
                <a:gd name="connsiteX1" fmla="*/ 3680363 w 8134350"/>
                <a:gd name="connsiteY1" fmla="*/ 0 h 3473725"/>
                <a:gd name="connsiteX2" fmla="*/ 4051838 w 8134350"/>
                <a:gd name="connsiteY2" fmla="*/ 371475 h 3473725"/>
                <a:gd name="connsiteX3" fmla="*/ 4051838 w 8134350"/>
                <a:gd name="connsiteY3" fmla="*/ 371477 h 3473725"/>
                <a:gd name="connsiteX4" fmla="*/ 4051838 w 8134350"/>
                <a:gd name="connsiteY4" fmla="*/ 2267624 h 3473725"/>
                <a:gd name="connsiteX5" fmla="*/ 6989250 w 8134350"/>
                <a:gd name="connsiteY5" fmla="*/ 2267624 h 3473725"/>
                <a:gd name="connsiteX6" fmla="*/ 7009698 w 8134350"/>
                <a:gd name="connsiteY6" fmla="*/ 2269686 h 3473725"/>
                <a:gd name="connsiteX7" fmla="*/ 7009698 w 8134350"/>
                <a:gd name="connsiteY7" fmla="*/ 1961252 h 3473725"/>
                <a:gd name="connsiteX8" fmla="*/ 7012047 w 8134350"/>
                <a:gd name="connsiteY8" fmla="*/ 1930538 h 3473725"/>
                <a:gd name="connsiteX9" fmla="*/ 7015807 w 8134350"/>
                <a:gd name="connsiteY9" fmla="*/ 1914575 h 3473725"/>
                <a:gd name="connsiteX10" fmla="*/ 7016792 w 8134350"/>
                <a:gd name="connsiteY10" fmla="*/ 1908843 h 3473725"/>
                <a:gd name="connsiteX11" fmla="*/ 7017969 w 8134350"/>
                <a:gd name="connsiteY11" fmla="*/ 1905400 h 3473725"/>
                <a:gd name="connsiteX12" fmla="*/ 7018786 w 8134350"/>
                <a:gd name="connsiteY12" fmla="*/ 1901931 h 3473725"/>
                <a:gd name="connsiteX13" fmla="*/ 7020948 w 8134350"/>
                <a:gd name="connsiteY13" fmla="*/ 1896681 h 3473725"/>
                <a:gd name="connsiteX14" fmla="*/ 7026411 w 8134350"/>
                <a:gd name="connsiteY14" fmla="*/ 1880696 h 3473725"/>
                <a:gd name="connsiteX15" fmla="*/ 7140860 w 8134350"/>
                <a:gd name="connsiteY15" fmla="*/ 1805626 h 3473725"/>
                <a:gd name="connsiteX16" fmla="*/ 7184389 w 8134350"/>
                <a:gd name="connsiteY16" fmla="*/ 1824914 h 3473725"/>
                <a:gd name="connsiteX17" fmla="*/ 8076507 w 8134350"/>
                <a:gd name="connsiteY17" fmla="*/ 2503656 h 3473725"/>
                <a:gd name="connsiteX18" fmla="*/ 8134063 w 8134350"/>
                <a:gd name="connsiteY18" fmla="*/ 2625031 h 3473725"/>
                <a:gd name="connsiteX19" fmla="*/ 8134030 w 8134350"/>
                <a:gd name="connsiteY19" fmla="*/ 2647103 h 3473725"/>
                <a:gd name="connsiteX20" fmla="*/ 8133955 w 8134350"/>
                <a:gd name="connsiteY20" fmla="*/ 2647768 h 3473725"/>
                <a:gd name="connsiteX21" fmla="*/ 8134063 w 8134350"/>
                <a:gd name="connsiteY21" fmla="*/ 2653167 h 3473725"/>
                <a:gd name="connsiteX22" fmla="*/ 8076507 w 8134350"/>
                <a:gd name="connsiteY22" fmla="*/ 2774542 h 3473725"/>
                <a:gd name="connsiteX23" fmla="*/ 7184389 w 8134350"/>
                <a:gd name="connsiteY23" fmla="*/ 3453283 h 3473725"/>
                <a:gd name="connsiteX24" fmla="*/ 7040099 w 8134350"/>
                <a:gd name="connsiteY24" fmla="*/ 3422552 h 3473725"/>
                <a:gd name="connsiteX25" fmla="*/ 7033235 w 8134350"/>
                <a:gd name="connsiteY25" fmla="*/ 3409989 h 3473725"/>
                <a:gd name="connsiteX26" fmla="*/ 7029448 w 8134350"/>
                <a:gd name="connsiteY26" fmla="*/ 3403942 h 3473725"/>
                <a:gd name="connsiteX27" fmla="*/ 7027973 w 8134350"/>
                <a:gd name="connsiteY27" fmla="*/ 3400360 h 3473725"/>
                <a:gd name="connsiteX28" fmla="*/ 7026411 w 8134350"/>
                <a:gd name="connsiteY28" fmla="*/ 3397501 h 3473725"/>
                <a:gd name="connsiteX29" fmla="*/ 7024537 w 8134350"/>
                <a:gd name="connsiteY29" fmla="*/ 3392018 h 3473725"/>
                <a:gd name="connsiteX30" fmla="*/ 7018786 w 8134350"/>
                <a:gd name="connsiteY30" fmla="*/ 3378055 h 3473725"/>
                <a:gd name="connsiteX31" fmla="*/ 7009698 w 8134350"/>
                <a:gd name="connsiteY31" fmla="*/ 3318734 h 3473725"/>
                <a:gd name="connsiteX32" fmla="*/ 7009698 w 8134350"/>
                <a:gd name="connsiteY32" fmla="*/ 3008513 h 3473725"/>
                <a:gd name="connsiteX33" fmla="*/ 6989250 w 8134350"/>
                <a:gd name="connsiteY33" fmla="*/ 3010574 h 3473725"/>
                <a:gd name="connsiteX34" fmla="*/ 3680362 w 8134350"/>
                <a:gd name="connsiteY34" fmla="*/ 3010574 h 3473725"/>
                <a:gd name="connsiteX35" fmla="*/ 3308887 w 8134350"/>
                <a:gd name="connsiteY35" fmla="*/ 2639099 h 3473725"/>
                <a:gd name="connsiteX36" fmla="*/ 3308888 w 8134350"/>
                <a:gd name="connsiteY36" fmla="*/ 2639094 h 3473725"/>
                <a:gd name="connsiteX37" fmla="*/ 3308888 w 8134350"/>
                <a:gd name="connsiteY37" fmla="*/ 742950 h 3473725"/>
                <a:gd name="connsiteX38" fmla="*/ 371475 w 8134350"/>
                <a:gd name="connsiteY38" fmla="*/ 742950 h 3473725"/>
                <a:gd name="connsiteX39" fmla="*/ 0 w 8134350"/>
                <a:gd name="connsiteY39" fmla="*/ 371475 h 3473725"/>
                <a:gd name="connsiteX40" fmla="*/ 371475 w 8134350"/>
                <a:gd name="connsiteY40" fmla="*/ 0 h 347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34350" h="3473725">
                  <a:moveTo>
                    <a:pt x="371475" y="0"/>
                  </a:moveTo>
                  <a:lnTo>
                    <a:pt x="3680363" y="0"/>
                  </a:lnTo>
                  <a:cubicBezTo>
                    <a:pt x="3885523" y="0"/>
                    <a:pt x="4051838" y="166315"/>
                    <a:pt x="4051838" y="371475"/>
                  </a:cubicBezTo>
                  <a:lnTo>
                    <a:pt x="4051838" y="371477"/>
                  </a:lnTo>
                  <a:lnTo>
                    <a:pt x="4051838" y="2267624"/>
                  </a:lnTo>
                  <a:lnTo>
                    <a:pt x="6989250" y="2267624"/>
                  </a:lnTo>
                  <a:lnTo>
                    <a:pt x="7009698" y="2269686"/>
                  </a:lnTo>
                  <a:lnTo>
                    <a:pt x="7009698" y="1961252"/>
                  </a:lnTo>
                  <a:cubicBezTo>
                    <a:pt x="7009698" y="1950731"/>
                    <a:pt x="7010507" y="1940459"/>
                    <a:pt x="7012047" y="1930538"/>
                  </a:cubicBezTo>
                  <a:lnTo>
                    <a:pt x="7015807" y="1914575"/>
                  </a:lnTo>
                  <a:lnTo>
                    <a:pt x="7016792" y="1908843"/>
                  </a:lnTo>
                  <a:lnTo>
                    <a:pt x="7017969" y="1905400"/>
                  </a:lnTo>
                  <a:lnTo>
                    <a:pt x="7018786" y="1901931"/>
                  </a:lnTo>
                  <a:lnTo>
                    <a:pt x="7020948" y="1896681"/>
                  </a:lnTo>
                  <a:lnTo>
                    <a:pt x="7026411" y="1880696"/>
                  </a:lnTo>
                  <a:cubicBezTo>
                    <a:pt x="7050362" y="1826027"/>
                    <a:pt x="7096135" y="1798312"/>
                    <a:pt x="7140860" y="1805626"/>
                  </a:cubicBezTo>
                  <a:cubicBezTo>
                    <a:pt x="7155769" y="1808064"/>
                    <a:pt x="7170560" y="1814393"/>
                    <a:pt x="7184389" y="1824914"/>
                  </a:cubicBezTo>
                  <a:lnTo>
                    <a:pt x="8076507" y="2503656"/>
                  </a:lnTo>
                  <a:cubicBezTo>
                    <a:pt x="8111078" y="2529958"/>
                    <a:pt x="8131446" y="2576230"/>
                    <a:pt x="8134063" y="2625031"/>
                  </a:cubicBezTo>
                  <a:cubicBezTo>
                    <a:pt x="8134455" y="2632351"/>
                    <a:pt x="8134449" y="2639728"/>
                    <a:pt x="8134030" y="2647103"/>
                  </a:cubicBezTo>
                  <a:lnTo>
                    <a:pt x="8133955" y="2647768"/>
                  </a:lnTo>
                  <a:lnTo>
                    <a:pt x="8134063" y="2653167"/>
                  </a:lnTo>
                  <a:cubicBezTo>
                    <a:pt x="8131446" y="2701968"/>
                    <a:pt x="8111078" y="2748240"/>
                    <a:pt x="8076507" y="2774542"/>
                  </a:cubicBezTo>
                  <a:lnTo>
                    <a:pt x="7184389" y="3453283"/>
                  </a:lnTo>
                  <a:cubicBezTo>
                    <a:pt x="7135990" y="3490106"/>
                    <a:pt x="7075788" y="3475588"/>
                    <a:pt x="7040099" y="3422552"/>
                  </a:cubicBezTo>
                  <a:lnTo>
                    <a:pt x="7033235" y="3409989"/>
                  </a:lnTo>
                  <a:lnTo>
                    <a:pt x="7029448" y="3403942"/>
                  </a:lnTo>
                  <a:lnTo>
                    <a:pt x="7027973" y="3400360"/>
                  </a:lnTo>
                  <a:lnTo>
                    <a:pt x="7026411" y="3397501"/>
                  </a:lnTo>
                  <a:lnTo>
                    <a:pt x="7024537" y="3392018"/>
                  </a:lnTo>
                  <a:lnTo>
                    <a:pt x="7018786" y="3378055"/>
                  </a:lnTo>
                  <a:cubicBezTo>
                    <a:pt x="7012934" y="3359822"/>
                    <a:pt x="7009698" y="3339776"/>
                    <a:pt x="7009698" y="3318734"/>
                  </a:cubicBezTo>
                  <a:lnTo>
                    <a:pt x="7009698" y="3008513"/>
                  </a:lnTo>
                  <a:lnTo>
                    <a:pt x="6989250" y="3010574"/>
                  </a:lnTo>
                  <a:lnTo>
                    <a:pt x="3680362" y="3010574"/>
                  </a:lnTo>
                  <a:cubicBezTo>
                    <a:pt x="3475202" y="3010574"/>
                    <a:pt x="3308887" y="2844259"/>
                    <a:pt x="3308887" y="2639099"/>
                  </a:cubicBezTo>
                  <a:lnTo>
                    <a:pt x="3308888" y="2639094"/>
                  </a:lnTo>
                  <a:lnTo>
                    <a:pt x="3308888" y="742950"/>
                  </a:lnTo>
                  <a:lnTo>
                    <a:pt x="371475" y="742950"/>
                  </a:ln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gradFill>
              <a:gsLst>
                <a:gs pos="85500">
                  <a:schemeClr val="bg1">
                    <a:lumMod val="75000"/>
                  </a:schemeClr>
                </a:gs>
                <a:gs pos="71000">
                  <a:schemeClr val="bg1">
                    <a:lumMod val="95000"/>
                  </a:schemeClr>
                </a:gs>
                <a:gs pos="54000">
                  <a:schemeClr val="bg1">
                    <a:lumMod val="75000"/>
                  </a:schemeClr>
                </a:gs>
                <a:gs pos="37000">
                  <a:schemeClr val="bg1">
                    <a:lumMod val="95000"/>
                  </a:schemeClr>
                </a:gs>
                <a:gs pos="19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6000000" scaled="0"/>
            </a:gra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>
                <a:rot lat="0" lon="0" rev="0"/>
              </a:lightRig>
            </a:scene3d>
            <a:sp3d extrusionH="368300" prstMaterial="matte"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2211" y="1476349"/>
            <a:ext cx="1904969" cy="707886"/>
            <a:chOff x="3457510" y="3849925"/>
            <a:chExt cx="1904969" cy="707886"/>
          </a:xfrm>
        </p:grpSpPr>
        <p:sp>
          <p:nvSpPr>
            <p:cNvPr id="10" name="文本框 39"/>
            <p:cNvSpPr txBox="1"/>
            <p:nvPr/>
          </p:nvSpPr>
          <p:spPr>
            <a:xfrm>
              <a:off x="3637427" y="3849925"/>
              <a:ext cx="1725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+mj-lt"/>
                  <a:ea typeface="微软雅黑" panose="020B0503020204020204" pitchFamily="34" charset="-122"/>
                </a:rPr>
                <a:t>Integration Test</a:t>
              </a:r>
              <a:endParaRPr lang="zh-CN" altLang="en-US" sz="2000" b="1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0"/>
            <p:cNvSpPr txBox="1"/>
            <p:nvPr/>
          </p:nvSpPr>
          <p:spPr>
            <a:xfrm>
              <a:off x="3457510" y="4166406"/>
              <a:ext cx="1718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99033" y="3718139"/>
            <a:ext cx="1068858" cy="1864217"/>
            <a:chOff x="2299033" y="3718139"/>
            <a:chExt cx="1068858" cy="1864217"/>
          </a:xfrm>
        </p:grpSpPr>
        <p:sp>
          <p:nvSpPr>
            <p:cNvPr id="13" name="椭圆 12"/>
            <p:cNvSpPr/>
            <p:nvPr/>
          </p:nvSpPr>
          <p:spPr>
            <a:xfrm>
              <a:off x="2392531" y="3861166"/>
              <a:ext cx="882164" cy="882164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2420650" y="4119463"/>
              <a:ext cx="868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1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299033" y="3718139"/>
              <a:ext cx="1068858" cy="1864217"/>
              <a:chOff x="2499058" y="3318525"/>
              <a:chExt cx="1068858" cy="1864217"/>
            </a:xfrm>
          </p:grpSpPr>
          <p:sp>
            <p:nvSpPr>
              <p:cNvPr id="18" name="弧形 17"/>
              <p:cNvSpPr/>
              <p:nvPr/>
            </p:nvSpPr>
            <p:spPr>
              <a:xfrm flipH="1">
                <a:off x="2499058" y="3368205"/>
                <a:ext cx="1068858" cy="1068858"/>
              </a:xfrm>
              <a:prstGeom prst="arc">
                <a:avLst>
                  <a:gd name="adj1" fmla="val 16200000"/>
                  <a:gd name="adj2" fmla="val 5620576"/>
                </a:avLst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009485" y="3318525"/>
                <a:ext cx="93725" cy="93725"/>
              </a:xfrm>
              <a:prstGeom prst="ellipse">
                <a:avLst/>
              </a:prstGeom>
              <a:solidFill>
                <a:srgbClr val="1B2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055620" y="4434840"/>
                <a:ext cx="388620" cy="701040"/>
              </a:xfrm>
              <a:custGeom>
                <a:avLst/>
                <a:gdLst>
                  <a:gd name="connsiteX0" fmla="*/ 0 w 388620"/>
                  <a:gd name="connsiteY0" fmla="*/ 0 h 701040"/>
                  <a:gd name="connsiteX1" fmla="*/ 0 w 388620"/>
                  <a:gd name="connsiteY1" fmla="*/ 701040 h 701040"/>
                  <a:gd name="connsiteX2" fmla="*/ 388620 w 388620"/>
                  <a:gd name="connsiteY2" fmla="*/ 701040 h 70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8620" h="701040">
                    <a:moveTo>
                      <a:pt x="0" y="0"/>
                    </a:moveTo>
                    <a:lnTo>
                      <a:pt x="0" y="701040"/>
                    </a:lnTo>
                    <a:lnTo>
                      <a:pt x="388620" y="70104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403594" y="5089017"/>
                <a:ext cx="93725" cy="937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614955" y="3718139"/>
            <a:ext cx="1068858" cy="1864217"/>
            <a:chOff x="5614955" y="3718139"/>
            <a:chExt cx="1068858" cy="1864217"/>
          </a:xfrm>
        </p:grpSpPr>
        <p:sp>
          <p:nvSpPr>
            <p:cNvPr id="25" name="椭圆 24"/>
            <p:cNvSpPr/>
            <p:nvPr/>
          </p:nvSpPr>
          <p:spPr>
            <a:xfrm>
              <a:off x="5714805" y="3861166"/>
              <a:ext cx="882164" cy="882164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2" name="文本框 24"/>
            <p:cNvSpPr txBox="1"/>
            <p:nvPr/>
          </p:nvSpPr>
          <p:spPr>
            <a:xfrm>
              <a:off x="5737547" y="4077072"/>
              <a:ext cx="794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3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614955" y="3718139"/>
              <a:ext cx="1068858" cy="1864217"/>
              <a:chOff x="2499058" y="3318525"/>
              <a:chExt cx="1068858" cy="1864217"/>
            </a:xfrm>
          </p:grpSpPr>
          <p:sp>
            <p:nvSpPr>
              <p:cNvPr id="28" name="弧形 27"/>
              <p:cNvSpPr/>
              <p:nvPr/>
            </p:nvSpPr>
            <p:spPr>
              <a:xfrm flipH="1">
                <a:off x="2499058" y="3368205"/>
                <a:ext cx="1068858" cy="1068858"/>
              </a:xfrm>
              <a:prstGeom prst="arc">
                <a:avLst>
                  <a:gd name="adj1" fmla="val 16200000"/>
                  <a:gd name="adj2" fmla="val 5620576"/>
                </a:avLst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09485" y="3318525"/>
                <a:ext cx="93725" cy="93725"/>
              </a:xfrm>
              <a:prstGeom prst="ellipse">
                <a:avLst/>
              </a:prstGeom>
              <a:solidFill>
                <a:srgbClr val="1B2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3055620" y="4434840"/>
                <a:ext cx="388620" cy="701040"/>
              </a:xfrm>
              <a:custGeom>
                <a:avLst/>
                <a:gdLst>
                  <a:gd name="connsiteX0" fmla="*/ 0 w 388620"/>
                  <a:gd name="connsiteY0" fmla="*/ 0 h 701040"/>
                  <a:gd name="connsiteX1" fmla="*/ 0 w 388620"/>
                  <a:gd name="connsiteY1" fmla="*/ 701040 h 701040"/>
                  <a:gd name="connsiteX2" fmla="*/ 388620 w 388620"/>
                  <a:gd name="connsiteY2" fmla="*/ 701040 h 70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8620" h="701040">
                    <a:moveTo>
                      <a:pt x="0" y="0"/>
                    </a:moveTo>
                    <a:lnTo>
                      <a:pt x="0" y="701040"/>
                    </a:lnTo>
                    <a:lnTo>
                      <a:pt x="388620" y="70104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403594" y="5089017"/>
                <a:ext cx="93725" cy="937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4663481" y="1637442"/>
            <a:ext cx="1068858" cy="1864217"/>
            <a:chOff x="4663481" y="1637442"/>
            <a:chExt cx="1068858" cy="1864217"/>
          </a:xfrm>
        </p:grpSpPr>
        <p:sp>
          <p:nvSpPr>
            <p:cNvPr id="35" name="椭圆 34"/>
            <p:cNvSpPr/>
            <p:nvPr/>
          </p:nvSpPr>
          <p:spPr>
            <a:xfrm>
              <a:off x="4724252" y="2458217"/>
              <a:ext cx="882164" cy="882164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2" name="文本框 21"/>
            <p:cNvSpPr txBox="1"/>
            <p:nvPr/>
          </p:nvSpPr>
          <p:spPr>
            <a:xfrm>
              <a:off x="4801443" y="2679303"/>
              <a:ext cx="839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2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 flipH="1" flipV="1">
              <a:off x="4663481" y="1637442"/>
              <a:ext cx="1068858" cy="1864217"/>
              <a:chOff x="2499058" y="3318525"/>
              <a:chExt cx="1068858" cy="1864217"/>
            </a:xfrm>
          </p:grpSpPr>
          <p:sp>
            <p:nvSpPr>
              <p:cNvPr id="38" name="弧形 37"/>
              <p:cNvSpPr/>
              <p:nvPr/>
            </p:nvSpPr>
            <p:spPr>
              <a:xfrm flipH="1">
                <a:off x="2499058" y="3368205"/>
                <a:ext cx="1068858" cy="1068858"/>
              </a:xfrm>
              <a:prstGeom prst="arc">
                <a:avLst>
                  <a:gd name="adj1" fmla="val 16200000"/>
                  <a:gd name="adj2" fmla="val 5620576"/>
                </a:avLst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09485" y="3318525"/>
                <a:ext cx="93725" cy="93725"/>
              </a:xfrm>
              <a:prstGeom prst="ellipse">
                <a:avLst/>
              </a:prstGeom>
              <a:solidFill>
                <a:srgbClr val="1B2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3055620" y="4434840"/>
                <a:ext cx="388620" cy="701040"/>
              </a:xfrm>
              <a:custGeom>
                <a:avLst/>
                <a:gdLst>
                  <a:gd name="connsiteX0" fmla="*/ 0 w 388620"/>
                  <a:gd name="connsiteY0" fmla="*/ 0 h 701040"/>
                  <a:gd name="connsiteX1" fmla="*/ 0 w 388620"/>
                  <a:gd name="connsiteY1" fmla="*/ 701040 h 701040"/>
                  <a:gd name="connsiteX2" fmla="*/ 388620 w 388620"/>
                  <a:gd name="connsiteY2" fmla="*/ 701040 h 70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8620" h="701040">
                    <a:moveTo>
                      <a:pt x="0" y="0"/>
                    </a:moveTo>
                    <a:lnTo>
                      <a:pt x="0" y="701040"/>
                    </a:lnTo>
                    <a:lnTo>
                      <a:pt x="388620" y="70104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03594" y="5089017"/>
                <a:ext cx="93725" cy="937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115946" y="1434879"/>
            <a:ext cx="1068858" cy="1864217"/>
            <a:chOff x="8115946" y="1434879"/>
            <a:chExt cx="1068858" cy="1864217"/>
          </a:xfrm>
        </p:grpSpPr>
        <p:sp>
          <p:nvSpPr>
            <p:cNvPr id="45" name="椭圆 44"/>
            <p:cNvSpPr/>
            <p:nvPr/>
          </p:nvSpPr>
          <p:spPr>
            <a:xfrm>
              <a:off x="8203726" y="2267612"/>
              <a:ext cx="882164" cy="882164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2" name="文本框 27"/>
            <p:cNvSpPr txBox="1"/>
            <p:nvPr/>
          </p:nvSpPr>
          <p:spPr>
            <a:xfrm>
              <a:off x="8222576" y="2492896"/>
              <a:ext cx="899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  <a:latin typeface="Impact MT Std" pitchFamily="34" charset="0"/>
                </a:rPr>
                <a:t>4</a:t>
              </a:r>
              <a:endParaRPr lang="zh-CN" altLang="en-US" sz="2400" dirty="0">
                <a:solidFill>
                  <a:srgbClr val="0070C0"/>
                </a:solidFill>
                <a:latin typeface="Impact MT Std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 flipH="1" flipV="1">
              <a:off x="8115946" y="1434879"/>
              <a:ext cx="1068858" cy="1864217"/>
              <a:chOff x="2499058" y="3318525"/>
              <a:chExt cx="1068858" cy="1864217"/>
            </a:xfrm>
          </p:grpSpPr>
          <p:sp>
            <p:nvSpPr>
              <p:cNvPr id="48" name="弧形 47"/>
              <p:cNvSpPr/>
              <p:nvPr/>
            </p:nvSpPr>
            <p:spPr>
              <a:xfrm flipH="1">
                <a:off x="2499058" y="3368205"/>
                <a:ext cx="1068858" cy="1068858"/>
              </a:xfrm>
              <a:prstGeom prst="arc">
                <a:avLst>
                  <a:gd name="adj1" fmla="val 16200000"/>
                  <a:gd name="adj2" fmla="val 5620576"/>
                </a:avLst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09485" y="3318525"/>
                <a:ext cx="93725" cy="93725"/>
              </a:xfrm>
              <a:prstGeom prst="ellipse">
                <a:avLst/>
              </a:prstGeom>
              <a:solidFill>
                <a:srgbClr val="1B2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055620" y="4434840"/>
                <a:ext cx="388620" cy="701040"/>
              </a:xfrm>
              <a:custGeom>
                <a:avLst/>
                <a:gdLst>
                  <a:gd name="connsiteX0" fmla="*/ 0 w 388620"/>
                  <a:gd name="connsiteY0" fmla="*/ 0 h 701040"/>
                  <a:gd name="connsiteX1" fmla="*/ 0 w 388620"/>
                  <a:gd name="connsiteY1" fmla="*/ 701040 h 701040"/>
                  <a:gd name="connsiteX2" fmla="*/ 388620 w 388620"/>
                  <a:gd name="connsiteY2" fmla="*/ 701040 h 70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8620" h="701040">
                    <a:moveTo>
                      <a:pt x="0" y="0"/>
                    </a:moveTo>
                    <a:lnTo>
                      <a:pt x="0" y="701040"/>
                    </a:lnTo>
                    <a:lnTo>
                      <a:pt x="388620" y="70104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403594" y="5089017"/>
                <a:ext cx="93725" cy="937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734585" y="1216372"/>
            <a:ext cx="1725052" cy="717876"/>
            <a:chOff x="3658492" y="3725529"/>
            <a:chExt cx="1725052" cy="717876"/>
          </a:xfrm>
        </p:grpSpPr>
        <p:sp>
          <p:nvSpPr>
            <p:cNvPr id="55" name="文本框 39"/>
            <p:cNvSpPr txBox="1"/>
            <p:nvPr/>
          </p:nvSpPr>
          <p:spPr>
            <a:xfrm>
              <a:off x="3658492" y="3725529"/>
              <a:ext cx="1725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+mj-lt"/>
                  <a:ea typeface="微软雅黑" panose="020B0503020204020204" pitchFamily="34" charset="-122"/>
                </a:rPr>
                <a:t>Acceptable </a:t>
              </a:r>
              <a:r>
                <a:rPr lang="en-US" altLang="zh-CN" sz="2000" b="1" dirty="0" smtClean="0">
                  <a:latin typeface="+mj-lt"/>
                  <a:ea typeface="微软雅黑" panose="020B0503020204020204" pitchFamily="34" charset="-122"/>
                </a:rPr>
                <a:t>Software</a:t>
              </a:r>
              <a:endParaRPr lang="zh-CN" altLang="en-US" sz="2000" b="1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40"/>
            <p:cNvSpPr txBox="1"/>
            <p:nvPr/>
          </p:nvSpPr>
          <p:spPr>
            <a:xfrm>
              <a:off x="3658492" y="4166406"/>
              <a:ext cx="1718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2220" y="5350827"/>
            <a:ext cx="1781874" cy="517153"/>
            <a:chOff x="3394339" y="3926252"/>
            <a:chExt cx="1781874" cy="517153"/>
          </a:xfrm>
        </p:grpSpPr>
        <p:sp>
          <p:nvSpPr>
            <p:cNvPr id="58" name="文本框 39"/>
            <p:cNvSpPr txBox="1"/>
            <p:nvPr/>
          </p:nvSpPr>
          <p:spPr>
            <a:xfrm>
              <a:off x="3394339" y="3926252"/>
              <a:ext cx="17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j-lt"/>
                  <a:ea typeface="微软雅黑" panose="020B0503020204020204" pitchFamily="34" charset="-122"/>
                </a:rPr>
                <a:t>Unit Test</a:t>
              </a:r>
              <a:endParaRPr lang="zh-CN" altLang="en-US" b="1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40"/>
            <p:cNvSpPr txBox="1"/>
            <p:nvPr/>
          </p:nvSpPr>
          <p:spPr>
            <a:xfrm>
              <a:off x="3457510" y="4166406"/>
              <a:ext cx="1718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596969" y="5303965"/>
            <a:ext cx="2018517" cy="428434"/>
            <a:chOff x="3157696" y="4014971"/>
            <a:chExt cx="2018517" cy="428434"/>
          </a:xfrm>
        </p:grpSpPr>
        <p:sp>
          <p:nvSpPr>
            <p:cNvPr id="61" name="文本框 39"/>
            <p:cNvSpPr txBox="1"/>
            <p:nvPr/>
          </p:nvSpPr>
          <p:spPr>
            <a:xfrm>
              <a:off x="3157696" y="4014971"/>
              <a:ext cx="1725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+mj-lt"/>
                  <a:ea typeface="微软雅黑" panose="020B0503020204020204" pitchFamily="34" charset="-122"/>
                </a:rPr>
                <a:t>Security Test</a:t>
              </a:r>
              <a:endParaRPr lang="zh-CN" altLang="en-US" sz="2000" b="1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40"/>
            <p:cNvSpPr txBox="1"/>
            <p:nvPr/>
          </p:nvSpPr>
          <p:spPr>
            <a:xfrm>
              <a:off x="3457510" y="4166406"/>
              <a:ext cx="1718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29035" y="4046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baseline="-30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7618" y="28329"/>
            <a:ext cx="1249162" cy="1249162"/>
            <a:chOff x="3820579" y="180544"/>
            <a:chExt cx="1249162" cy="1249162"/>
          </a:xfrm>
        </p:grpSpPr>
        <p:sp>
          <p:nvSpPr>
            <p:cNvPr id="64" name="PA_椭圆 15"/>
            <p:cNvSpPr/>
            <p:nvPr>
              <p:custDataLst>
                <p:tags r:id="rId1"/>
              </p:custDataLst>
            </p:nvPr>
          </p:nvSpPr>
          <p:spPr>
            <a:xfrm>
              <a:off x="3977108" y="332760"/>
              <a:ext cx="936104" cy="944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3556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Picture 27">
              <a:extLst>
                <a:ext uri="{FF2B5EF4-FFF2-40B4-BE49-F238E27FC236}">
                  <a16:creationId xmlns:a16="http://schemas.microsoft.com/office/drawing/2014/main" xmlns="" id="{41066E6E-5246-FD41-A506-24D090E8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579" y="180544"/>
              <a:ext cx="1249162" cy="1249162"/>
            </a:xfrm>
            <a:prstGeom prst="rect">
              <a:avLst/>
            </a:prstGeom>
          </p:spPr>
        </p:pic>
      </p:grpSp>
      <p:sp>
        <p:nvSpPr>
          <p:cNvPr id="66" name="矩形 14">
            <a:extLst>
              <a:ext uri="{FF2B5EF4-FFF2-40B4-BE49-F238E27FC236}">
                <a16:creationId xmlns:a16="http://schemas.microsoft.com/office/drawing/2014/main" xmlns="" id="{F798FB32-A86A-3F45-BBBB-EC8C53B65E84}"/>
              </a:ext>
            </a:extLst>
          </p:cNvPr>
          <p:cNvSpPr/>
          <p:nvPr/>
        </p:nvSpPr>
        <p:spPr>
          <a:xfrm>
            <a:off x="1332550" y="348201"/>
            <a:ext cx="5692677" cy="7200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18B502E-E50C-3C4A-9CE0-8B1DC58AFD76}"/>
              </a:ext>
            </a:extLst>
          </p:cNvPr>
          <p:cNvSpPr txBox="1"/>
          <p:nvPr/>
        </p:nvSpPr>
        <p:spPr>
          <a:xfrm>
            <a:off x="1489079" y="415853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" pitchFamily="34" charset="0"/>
              </a:rPr>
              <a:t>Testing</a:t>
            </a:r>
            <a:endParaRPr lang="zh-CN" altLang="en-US" sz="3200" baseline="-30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259</Words>
  <Application>Microsoft Office PowerPoint</Application>
  <PresentationFormat>自定义</PresentationFormat>
  <Paragraphs>81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Administrator</cp:lastModifiedBy>
  <cp:revision>253</cp:revision>
  <dcterms:created xsi:type="dcterms:W3CDTF">2016-03-04T02:23:24Z</dcterms:created>
  <dcterms:modified xsi:type="dcterms:W3CDTF">2019-06-02T11:17:43Z</dcterms:modified>
</cp:coreProperties>
</file>