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9" d="100"/>
          <a:sy n="39"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Geo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Geo,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D"/>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a:solidFill>
                  <a:srgbClr val="FFFFFF"/>
                </a:solidFill>
                <a:latin typeface="Graphik Regular" panose="020B0503030202060203" pitchFamily="34" charset="0"/>
              </a:rPr>
              <a:t>Data Analytics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D"/>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D"/>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D"/>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D"/>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D"/>
            </a:p>
          </p:txBody>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D"/>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Geo Saragih</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D"/>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D"/>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Clear Sans Regular Bold</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Geo Perdana Saragih</cp:lastModifiedBy>
  <cp:revision>33</cp:revision>
  <dcterms:created xsi:type="dcterms:W3CDTF">2006-08-16T00:00:00Z</dcterms:created>
  <dcterms:modified xsi:type="dcterms:W3CDTF">2024-03-08T14:35:33Z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525e5-f3da-4501-8f1e-526b6769fc56_Enabled">
    <vt:lpwstr>true</vt:lpwstr>
  </property>
  <property fmtid="{D5CDD505-2E9C-101B-9397-08002B2CF9AE}" pid="3" name="MSIP_Label_38b525e5-f3da-4501-8f1e-526b6769fc56_SetDate">
    <vt:lpwstr>2024-03-08T14:32:00Z</vt:lpwstr>
  </property>
  <property fmtid="{D5CDD505-2E9C-101B-9397-08002B2CF9AE}" pid="4" name="MSIP_Label_38b525e5-f3da-4501-8f1e-526b6769fc56_Method">
    <vt:lpwstr>Standard</vt:lpwstr>
  </property>
  <property fmtid="{D5CDD505-2E9C-101B-9397-08002B2CF9AE}" pid="5" name="MSIP_Label_38b525e5-f3da-4501-8f1e-526b6769fc56_Name">
    <vt:lpwstr>defa4170-0d19-0005-0004-bc88714345d2</vt:lpwstr>
  </property>
  <property fmtid="{D5CDD505-2E9C-101B-9397-08002B2CF9AE}" pid="6" name="MSIP_Label_38b525e5-f3da-4501-8f1e-526b6769fc56_SiteId">
    <vt:lpwstr>db6e1183-4c65-405c-82ce-7cd53fa6e9dc</vt:lpwstr>
  </property>
  <property fmtid="{D5CDD505-2E9C-101B-9397-08002B2CF9AE}" pid="7" name="MSIP_Label_38b525e5-f3da-4501-8f1e-526b6769fc56_ActionId">
    <vt:lpwstr>724f450b-55a3-4b80-bf01-8b9e4dcea1e9</vt:lpwstr>
  </property>
  <property fmtid="{D5CDD505-2E9C-101B-9397-08002B2CF9AE}" pid="8" name="MSIP_Label_38b525e5-f3da-4501-8f1e-526b6769fc56_ContentBits">
    <vt:lpwstr>0</vt:lpwstr>
  </property>
</Properties>
</file>