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Small" userId="f79c5810e0243ad1" providerId="LiveId" clId="{F74E39F8-0400-44D6-988D-A7836768C4DE}"/>
    <pc:docChg chg="undo redo custSel modSld">
      <pc:chgData name="George Small" userId="f79c5810e0243ad1" providerId="LiveId" clId="{F74E39F8-0400-44D6-988D-A7836768C4DE}" dt="2022-05-15T01:26:55.677" v="551" actId="20577"/>
      <pc:docMkLst>
        <pc:docMk/>
      </pc:docMkLst>
      <pc:sldChg chg="addSp delSp modSp mod">
        <pc:chgData name="George Small" userId="f79c5810e0243ad1" providerId="LiveId" clId="{F74E39F8-0400-44D6-988D-A7836768C4DE}" dt="2022-05-15T01:26:55.677" v="551" actId="20577"/>
        <pc:sldMkLst>
          <pc:docMk/>
          <pc:sldMk cId="1272163443" sldId="256"/>
        </pc:sldMkLst>
        <pc:spChg chg="mod">
          <ac:chgData name="George Small" userId="f79c5810e0243ad1" providerId="LiveId" clId="{F74E39F8-0400-44D6-988D-A7836768C4DE}" dt="2022-05-15T01:17:46.412" v="424" actId="1076"/>
          <ac:spMkLst>
            <pc:docMk/>
            <pc:sldMk cId="1272163443" sldId="256"/>
            <ac:spMk id="4" creationId="{E16616E7-B1FE-B94C-3335-35706ED8799D}"/>
          </ac:spMkLst>
        </pc:spChg>
        <pc:spChg chg="mod">
          <ac:chgData name="George Small" userId="f79c5810e0243ad1" providerId="LiveId" clId="{F74E39F8-0400-44D6-988D-A7836768C4DE}" dt="2022-05-15T01:19:50.832" v="442" actId="14100"/>
          <ac:spMkLst>
            <pc:docMk/>
            <pc:sldMk cId="1272163443" sldId="256"/>
            <ac:spMk id="5" creationId="{C5F55F4C-2265-56F6-5646-62D973FDC34D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6" creationId="{B798FB40-56C8-7DFE-C278-C16015978B8E}"/>
          </ac:spMkLst>
        </pc:spChg>
        <pc:spChg chg="mod">
          <ac:chgData name="George Small" userId="f79c5810e0243ad1" providerId="LiveId" clId="{F74E39F8-0400-44D6-988D-A7836768C4DE}" dt="2022-05-15T01:26:55.677" v="551" actId="20577"/>
          <ac:spMkLst>
            <pc:docMk/>
            <pc:sldMk cId="1272163443" sldId="256"/>
            <ac:spMk id="7" creationId="{3D9D05FC-1D79-3743-4A31-5E78B681697F}"/>
          </ac:spMkLst>
        </pc:spChg>
        <pc:spChg chg="mod">
          <ac:chgData name="George Small" userId="f79c5810e0243ad1" providerId="LiveId" clId="{F74E39F8-0400-44D6-988D-A7836768C4DE}" dt="2022-05-15T01:16:51.140" v="419" actId="13822"/>
          <ac:spMkLst>
            <pc:docMk/>
            <pc:sldMk cId="1272163443" sldId="256"/>
            <ac:spMk id="9" creationId="{DF5B0146-23C2-57B0-8F33-ADC9292A138F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0" creationId="{9EBD148C-48EF-4470-24E8-B2D37A2A79B3}"/>
          </ac:spMkLst>
        </pc:spChg>
        <pc:spChg chg="mod">
          <ac:chgData name="George Small" userId="f79c5810e0243ad1" providerId="LiveId" clId="{F74E39F8-0400-44D6-988D-A7836768C4DE}" dt="2022-05-15T01:18:48.974" v="436" actId="1035"/>
          <ac:spMkLst>
            <pc:docMk/>
            <pc:sldMk cId="1272163443" sldId="256"/>
            <ac:spMk id="11" creationId="{E691E65D-AC0B-740F-049D-5EF13E69F456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2" creationId="{8A4ACAF2-2328-3893-3D9C-C613209291B2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3" creationId="{B36F7C15-C4DE-01C9-26C6-70DFB5FD115F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4" creationId="{094CC999-684C-8DA2-3F20-6E5CC8D7C0E3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5" creationId="{D14B455A-2BD4-FE50-43F1-ACA126E1B406}"/>
          </ac:spMkLst>
        </pc:spChg>
        <pc:spChg chg="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16" creationId="{085B92D4-30C1-F962-B814-AA7297C76F33}"/>
          </ac:spMkLst>
        </pc:spChg>
        <pc:spChg chg="add mod">
          <ac:chgData name="George Small" userId="f79c5810e0243ad1" providerId="LiveId" clId="{F74E39F8-0400-44D6-988D-A7836768C4DE}" dt="2022-05-15T01:26:30.884" v="550" actId="20577"/>
          <ac:spMkLst>
            <pc:docMk/>
            <pc:sldMk cId="1272163443" sldId="256"/>
            <ac:spMk id="17" creationId="{509EB4FD-145D-01DF-400A-1EDC0A06FFCD}"/>
          </ac:spMkLst>
        </pc:spChg>
        <pc:spChg chg="mod">
          <ac:chgData name="George Small" userId="f79c5810e0243ad1" providerId="LiveId" clId="{F74E39F8-0400-44D6-988D-A7836768C4DE}" dt="2022-05-15T01:17:37.889" v="422" actId="1076"/>
          <ac:spMkLst>
            <pc:docMk/>
            <pc:sldMk cId="1272163443" sldId="256"/>
            <ac:spMk id="18" creationId="{F9FE37BC-A41E-3E30-FAD0-CA5A8A657890}"/>
          </ac:spMkLst>
        </pc:spChg>
        <pc:spChg chg="mod">
          <ac:chgData name="George Small" userId="f79c5810e0243ad1" providerId="LiveId" clId="{F74E39F8-0400-44D6-988D-A7836768C4DE}" dt="2022-05-15T01:18:01.759" v="428" actId="1038"/>
          <ac:spMkLst>
            <pc:docMk/>
            <pc:sldMk cId="1272163443" sldId="256"/>
            <ac:spMk id="19" creationId="{EC8CD53B-D375-A57B-7046-35BBBE39020F}"/>
          </ac:spMkLst>
        </pc:spChg>
        <pc:spChg chg="mod">
          <ac:chgData name="George Small" userId="f79c5810e0243ad1" providerId="LiveId" clId="{F74E39F8-0400-44D6-988D-A7836768C4DE}" dt="2022-05-15T01:25:25.183" v="528" actId="1076"/>
          <ac:spMkLst>
            <pc:docMk/>
            <pc:sldMk cId="1272163443" sldId="256"/>
            <ac:spMk id="20" creationId="{49F4DB69-8A31-E299-7EE7-8AFD8D911AB0}"/>
          </ac:spMkLst>
        </pc:spChg>
        <pc:spChg chg="add mod">
          <ac:chgData name="George Small" userId="f79c5810e0243ad1" providerId="LiveId" clId="{F74E39F8-0400-44D6-988D-A7836768C4DE}" dt="2022-05-15T01:16:16.215" v="417" actId="1035"/>
          <ac:spMkLst>
            <pc:docMk/>
            <pc:sldMk cId="1272163443" sldId="256"/>
            <ac:spMk id="21" creationId="{85DA667B-D5CB-9C76-ECF2-2C943D2A3A74}"/>
          </ac:spMkLst>
        </pc:spChg>
        <pc:spChg chg="add mod">
          <ac:chgData name="George Small" userId="f79c5810e0243ad1" providerId="LiveId" clId="{F74E39F8-0400-44D6-988D-A7836768C4DE}" dt="2022-05-15T01:19:08.335" v="440" actId="14100"/>
          <ac:spMkLst>
            <pc:docMk/>
            <pc:sldMk cId="1272163443" sldId="256"/>
            <ac:spMk id="22" creationId="{F96D938C-2088-62E5-8CE1-4147A143F3D1}"/>
          </ac:spMkLst>
        </pc:spChg>
        <pc:spChg chg="add mod">
          <ac:chgData name="George Small" userId="f79c5810e0243ad1" providerId="LiveId" clId="{F74E39F8-0400-44D6-988D-A7836768C4DE}" dt="2022-05-15T01:19:16.071" v="441" actId="14100"/>
          <ac:spMkLst>
            <pc:docMk/>
            <pc:sldMk cId="1272163443" sldId="256"/>
            <ac:spMk id="23" creationId="{5718DC61-CC5F-D9C3-13E3-DD39F583B00C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4" creationId="{8ECE4C63-A97F-C4D9-1CE4-77F1CAE9389A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5" creationId="{EF147EBC-132A-91FF-428B-609460BF7C86}"/>
          </ac:spMkLst>
        </pc:spChg>
        <pc:spChg chg="add del mod">
          <ac:chgData name="George Small" userId="f79c5810e0243ad1" providerId="LiveId" clId="{F74E39F8-0400-44D6-988D-A7836768C4DE}" dt="2022-05-15T01:25:30.628" v="529" actId="478"/>
          <ac:spMkLst>
            <pc:docMk/>
            <pc:sldMk cId="1272163443" sldId="256"/>
            <ac:spMk id="26" creationId="{C65A225F-4C9A-1893-0EA9-99B30B3B3B23}"/>
          </ac:spMkLst>
        </pc:spChg>
        <pc:spChg chg="add del mod">
          <ac:chgData name="George Small" userId="f79c5810e0243ad1" providerId="LiveId" clId="{F74E39F8-0400-44D6-988D-A7836768C4DE}" dt="2022-05-15T01:25:30.628" v="529" actId="478"/>
          <ac:spMkLst>
            <pc:docMk/>
            <pc:sldMk cId="1272163443" sldId="256"/>
            <ac:spMk id="27" creationId="{E9F6B603-B54A-7469-EACB-939C60C27C94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8" creationId="{E89680E0-DC08-BCE5-D9C4-A06DEDD25B8E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29" creationId="{E50793F2-7DEB-8015-893E-D020D617528C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30" creationId="{E5BAF031-018D-599A-752A-9DBA75C74398}"/>
          </ac:spMkLst>
        </pc:spChg>
        <pc:spChg chg="add mod">
          <ac:chgData name="George Small" userId="f79c5810e0243ad1" providerId="LiveId" clId="{F74E39F8-0400-44D6-988D-A7836768C4DE}" dt="2022-05-15T01:25:58.519" v="540" actId="554"/>
          <ac:spMkLst>
            <pc:docMk/>
            <pc:sldMk cId="1272163443" sldId="256"/>
            <ac:spMk id="31" creationId="{4C38096D-C635-AC7C-7B50-91A2DA6A71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67CC-52B9-1333-A88D-1DB19B5DA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245A-236B-FD5A-296E-79FD68F8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1843-9F50-67F2-E33E-7ED4666E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A47-0EDB-4E7C-1397-78534C12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5A66-308C-EB5E-8C6D-8815637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56F5-27FB-39CC-58F9-BB107E97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D5218-12B1-5580-14AA-3AE0C88A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11A9-D773-A7C1-7D98-0ACD2E36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7CE6-FB99-8530-8663-4772B2F6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DE4-C7D6-2DA8-0104-7739D22E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DDCCE-84F1-F287-22F0-94B09C440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FEF2C-CAD7-F002-7AD7-A2EFA1E0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7911-C167-8F2E-950F-2C39A0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57D3-24A5-956C-165C-F7DD0AE4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6DCC-E927-0153-8507-12D60175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5226-98B6-1923-29FF-71B0AADC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31B9-156B-0B0C-2F49-7F45C0548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AFC5-77A5-66B9-C8D1-1BB1EA18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52AD-46DB-CD63-EE17-B46A0EB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D675-FF88-F59E-FBF4-D9737655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749C-1245-5CCB-94C5-52E72812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5F5D-DBCD-42F0-EE17-D1428A76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D6C-2FA9-CEA1-1381-3E05C58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40FEA-6AFB-16B4-2781-1E311D5E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E046-E77D-B9D8-C835-F96F5A69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5973-0B78-CA35-3E31-DA671D37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15EC-CA58-8239-6BF6-C9E24BC59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46E64-34EA-2AD6-D7DC-B536BACFA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E2566-6E0D-03F2-C11C-2C67D1C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30EA-DA6E-11BD-863C-87332DE1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47B0-95ED-92D4-EBAB-D0418A4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FA5-CDF5-05F9-85CD-6B01400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5C198-8803-A4E7-D7A8-0A711D4E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E79BB-50EE-E789-9522-1D9B92AE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71BE8-3047-77FD-4AD4-24944D67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82F1-9E8F-B83B-8F11-CCE0D7B81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AA61A-24B9-D1A9-4EBA-6CCA6FA7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9045-84E0-DBB6-6AC2-6236BF9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5B2F-3362-CA53-64C9-6450CF65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FB0D-A9BE-8D61-2CA2-30EBCB06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ED0E-B166-AB33-878D-8D775497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AC4C7-CF6F-2217-C447-A8E857DD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BADCB-97E7-FF5C-290E-18B8DC4E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38AA4-AE50-5ADB-DB6F-A3513ABA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AEED3-CFD2-CCCF-58C5-15C31C85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04A7-E979-E0AE-75CC-4AABCE84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D38-B58D-4E87-AABE-5A0E1AD5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85EF-916E-1AFD-C0C6-2FE70F4A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9E862-390E-672D-B7CF-9796D5ADD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8AC2-E083-FC27-B455-2C2DB296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31E7-D400-32BA-8D44-3646A1BC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9A10-AD5A-9C21-CA7F-1DE92C57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A4EE-2D3A-3644-5134-826B654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F6BD7-A5C8-CC96-FBAB-6C58C16CD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6733-A4DF-1AA4-310D-6B9AE5FD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8C6C-4F5B-A0E6-0DFB-C7FDC9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0897-E170-7E3B-4D3D-7915E18D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606C-A438-48B2-0510-C729144E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1FEDD-4024-2946-E3D3-99F48404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F12C0-36E0-35BA-352D-6FB865B9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0B94-E406-BC99-13E6-B246B68BF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9B58-7A25-42CD-994B-C82EEADC5E6C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9844-F085-24C3-E793-DA0C6FB04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35A8-D01D-890B-B88E-2B8C0B969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40A96-8BC0-4EB9-87C5-324884D62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616E7-B1FE-B94C-3335-35706ED8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UAVware based VTOL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55F4C-2265-56F6-5646-62D973FDC34D}"/>
              </a:ext>
            </a:extLst>
          </p:cNvPr>
          <p:cNvSpPr txBox="1"/>
          <p:nvPr/>
        </p:nvSpPr>
        <p:spPr>
          <a:xfrm>
            <a:off x="2002654" y="5305298"/>
            <a:ext cx="6494608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Flight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8FB40-56C8-7DFE-C278-C16015978B8E}"/>
              </a:ext>
            </a:extLst>
          </p:cNvPr>
          <p:cNvSpPr txBox="1"/>
          <p:nvPr/>
        </p:nvSpPr>
        <p:spPr>
          <a:xfrm>
            <a:off x="2002655" y="4292690"/>
            <a:ext cx="649224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UVOS – Unmanned Vehicle 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D05FC-1D79-3743-4A31-5E78B681697F}"/>
              </a:ext>
            </a:extLst>
          </p:cNvPr>
          <p:cNvSpPr txBox="1"/>
          <p:nvPr/>
        </p:nvSpPr>
        <p:spPr>
          <a:xfrm>
            <a:off x="8556317" y="4568608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Hardware Driver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B0146-23C2-57B0-8F33-ADC9292A138F}"/>
              </a:ext>
            </a:extLst>
          </p:cNvPr>
          <p:cNvSpPr txBox="1"/>
          <p:nvPr/>
        </p:nvSpPr>
        <p:spPr>
          <a:xfrm>
            <a:off x="2002655" y="2755910"/>
            <a:ext cx="6492240" cy="14426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148C-48EF-4470-24E8-B2D37A2A79B3}"/>
              </a:ext>
            </a:extLst>
          </p:cNvPr>
          <p:cNvSpPr txBox="1"/>
          <p:nvPr/>
        </p:nvSpPr>
        <p:spPr>
          <a:xfrm>
            <a:off x="8556316" y="3026727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UAV Services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1E65D-AC0B-740F-049D-5EF13E69F456}"/>
              </a:ext>
            </a:extLst>
          </p:cNvPr>
          <p:cNvSpPr txBox="1"/>
          <p:nvPr/>
        </p:nvSpPr>
        <p:spPr>
          <a:xfrm>
            <a:off x="2002654" y="2799831"/>
            <a:ext cx="6492240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UAVWare – Unmanned Vehicle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ACAF2-2328-3893-3D9C-C613209291B2}"/>
              </a:ext>
            </a:extLst>
          </p:cNvPr>
          <p:cNvSpPr txBox="1"/>
          <p:nvPr/>
        </p:nvSpPr>
        <p:spPr>
          <a:xfrm>
            <a:off x="4224037" y="3211393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RC Rx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F7C15-C4DE-01C9-26C6-70DFB5FD115F}"/>
              </a:ext>
            </a:extLst>
          </p:cNvPr>
          <p:cNvSpPr txBox="1"/>
          <p:nvPr/>
        </p:nvSpPr>
        <p:spPr>
          <a:xfrm>
            <a:off x="5289914" y="3211393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4CC999-684C-8DA2-3F20-6E5CC8D7C0E3}"/>
              </a:ext>
            </a:extLst>
          </p:cNvPr>
          <p:cNvSpPr txBox="1"/>
          <p:nvPr/>
        </p:nvSpPr>
        <p:spPr>
          <a:xfrm>
            <a:off x="6355791" y="3211393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B455A-2BD4-FE50-43F1-ACA126E1B406}"/>
              </a:ext>
            </a:extLst>
          </p:cNvPr>
          <p:cNvSpPr txBox="1"/>
          <p:nvPr/>
        </p:nvSpPr>
        <p:spPr>
          <a:xfrm>
            <a:off x="7421669" y="3211393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5B92D4-30C1-F962-B814-AA7297C76F33}"/>
              </a:ext>
            </a:extLst>
          </p:cNvPr>
          <p:cNvSpPr txBox="1"/>
          <p:nvPr/>
        </p:nvSpPr>
        <p:spPr>
          <a:xfrm>
            <a:off x="8556316" y="5577832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E37BC-A41E-3E30-FAD0-CA5A8A657890}"/>
              </a:ext>
            </a:extLst>
          </p:cNvPr>
          <p:cNvSpPr txBox="1"/>
          <p:nvPr/>
        </p:nvSpPr>
        <p:spPr>
          <a:xfrm>
            <a:off x="2005158" y="1745043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CD53B-D375-A57B-7046-35BBBE39020F}"/>
              </a:ext>
            </a:extLst>
          </p:cNvPr>
          <p:cNvSpPr txBox="1"/>
          <p:nvPr/>
        </p:nvSpPr>
        <p:spPr>
          <a:xfrm>
            <a:off x="5296998" y="1745043"/>
            <a:ext cx="3200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4DB69-8A31-E299-7EE7-8AFD8D911AB0}"/>
              </a:ext>
            </a:extLst>
          </p:cNvPr>
          <p:cNvSpPr txBox="1"/>
          <p:nvPr/>
        </p:nvSpPr>
        <p:spPr>
          <a:xfrm>
            <a:off x="8556316" y="2092332"/>
            <a:ext cx="2352675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EB4FD-145D-01DF-400A-1EDC0A06FFCD}"/>
              </a:ext>
            </a:extLst>
          </p:cNvPr>
          <p:cNvSpPr txBox="1"/>
          <p:nvPr/>
        </p:nvSpPr>
        <p:spPr>
          <a:xfrm>
            <a:off x="2092281" y="3211393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DA667B-D5CB-9C76-ECF2-2C943D2A3A74}"/>
              </a:ext>
            </a:extLst>
          </p:cNvPr>
          <p:cNvSpPr txBox="1"/>
          <p:nvPr/>
        </p:nvSpPr>
        <p:spPr>
          <a:xfrm>
            <a:off x="3158159" y="3211393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6D938C-2088-62E5-8CE1-4147A143F3D1}"/>
              </a:ext>
            </a:extLst>
          </p:cNvPr>
          <p:cNvSpPr txBox="1"/>
          <p:nvPr/>
        </p:nvSpPr>
        <p:spPr>
          <a:xfrm>
            <a:off x="2002655" y="1744895"/>
            <a:ext cx="3197325" cy="45768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dRehmFlight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8DC61-CC5F-D9C3-13E3-DD39F583B00C}"/>
              </a:ext>
            </a:extLst>
          </p:cNvPr>
          <p:cNvSpPr txBox="1"/>
          <p:nvPr/>
        </p:nvSpPr>
        <p:spPr>
          <a:xfrm>
            <a:off x="5302576" y="1744895"/>
            <a:ext cx="3197325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OpenAeroVTOL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E4C63-A97F-C4D9-1CE4-77F1CAE9389A}"/>
              </a:ext>
            </a:extLst>
          </p:cNvPr>
          <p:cNvSpPr txBox="1"/>
          <p:nvPr/>
        </p:nvSpPr>
        <p:spPr>
          <a:xfrm>
            <a:off x="2061450" y="2191792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147EBC-132A-91FF-428B-609460BF7C86}"/>
              </a:ext>
            </a:extLst>
          </p:cNvPr>
          <p:cNvSpPr txBox="1"/>
          <p:nvPr/>
        </p:nvSpPr>
        <p:spPr>
          <a:xfrm>
            <a:off x="4147151" y="2191792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9680E0-DC08-BCE5-D9C4-A06DEDD25B8E}"/>
              </a:ext>
            </a:extLst>
          </p:cNvPr>
          <p:cNvSpPr txBox="1"/>
          <p:nvPr/>
        </p:nvSpPr>
        <p:spPr>
          <a:xfrm>
            <a:off x="3104300" y="2191792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793F2-7DEB-8015-893E-D020D617528C}"/>
              </a:ext>
            </a:extLst>
          </p:cNvPr>
          <p:cNvSpPr txBox="1"/>
          <p:nvPr/>
        </p:nvSpPr>
        <p:spPr>
          <a:xfrm>
            <a:off x="5346254" y="2191792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AF031-018D-599A-752A-9DBA75C74398}"/>
              </a:ext>
            </a:extLst>
          </p:cNvPr>
          <p:cNvSpPr txBox="1"/>
          <p:nvPr/>
        </p:nvSpPr>
        <p:spPr>
          <a:xfrm>
            <a:off x="7431955" y="2191792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8096D-C635-AC7C-7B50-91A2DA6A7155}"/>
              </a:ext>
            </a:extLst>
          </p:cNvPr>
          <p:cNvSpPr txBox="1"/>
          <p:nvPr/>
        </p:nvSpPr>
        <p:spPr>
          <a:xfrm>
            <a:off x="6389104" y="2191792"/>
            <a:ext cx="10058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6B4E80-A23A-BB8A-391B-5FD82D68AB17}"/>
              </a:ext>
            </a:extLst>
          </p:cNvPr>
          <p:cNvSpPr txBox="1"/>
          <p:nvPr/>
        </p:nvSpPr>
        <p:spPr>
          <a:xfrm>
            <a:off x="5290837" y="3674515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dShot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79265D-4083-FC47-2478-AB31C7F1D6A4}"/>
              </a:ext>
            </a:extLst>
          </p:cNvPr>
          <p:cNvSpPr txBox="1"/>
          <p:nvPr/>
        </p:nvSpPr>
        <p:spPr>
          <a:xfrm>
            <a:off x="4224959" y="3674515"/>
            <a:ext cx="100584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</p:spTree>
    <p:extLst>
      <p:ext uri="{BB962C8B-B14F-4D97-AF65-F5344CB8AC3E}">
        <p14:creationId xmlns:p14="http://schemas.microsoft.com/office/powerpoint/2010/main" val="3087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B7F46A6-0FBB-BF46-A4BF-A3C84FB75102}"/>
              </a:ext>
            </a:extLst>
          </p:cNvPr>
          <p:cNvGrpSpPr/>
          <p:nvPr/>
        </p:nvGrpSpPr>
        <p:grpSpPr>
          <a:xfrm>
            <a:off x="7300405" y="478416"/>
            <a:ext cx="2543175" cy="1638300"/>
            <a:chOff x="7300405" y="478416"/>
            <a:chExt cx="2543175" cy="163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69B05B-FA5B-8119-93F1-5124F34BA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0405" y="478416"/>
              <a:ext cx="2543175" cy="1638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503776E-26A3-6477-5EFD-ABD6AFECC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10" b="-1"/>
            <a:stretch/>
          </p:blipFill>
          <p:spPr>
            <a:xfrm>
              <a:off x="7655800" y="543791"/>
              <a:ext cx="1838028" cy="1260764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16616E7-B1FE-B94C-3335-35706ED8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1" y="764166"/>
            <a:ext cx="469998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UAVWare with MAVLink Telemetry Based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B0146-23C2-57B0-8F33-ADC9292A138F}"/>
              </a:ext>
            </a:extLst>
          </p:cNvPr>
          <p:cNvSpPr txBox="1"/>
          <p:nvPr/>
        </p:nvSpPr>
        <p:spPr>
          <a:xfrm>
            <a:off x="564472" y="2603127"/>
            <a:ext cx="4407023" cy="25351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1E65D-AC0B-740F-049D-5EF13E69F456}"/>
              </a:ext>
            </a:extLst>
          </p:cNvPr>
          <p:cNvSpPr txBox="1"/>
          <p:nvPr/>
        </p:nvSpPr>
        <p:spPr>
          <a:xfrm>
            <a:off x="561918" y="2603126"/>
            <a:ext cx="4409577" cy="253518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4A98C-2E9E-AED1-F04E-26E8C2C49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18" y="4472743"/>
            <a:ext cx="2114550" cy="21621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FB651E-E65F-69F1-C1E5-729F0FD44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2895600"/>
            <a:ext cx="1143000" cy="1066800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197C5A6-9A97-0EB9-656B-49CBB58A713A}"/>
              </a:ext>
            </a:extLst>
          </p:cNvPr>
          <p:cNvCxnSpPr>
            <a:cxnSpLocks/>
          </p:cNvCxnSpPr>
          <p:nvPr/>
        </p:nvCxnSpPr>
        <p:spPr>
          <a:xfrm flipV="1">
            <a:off x="5133565" y="1297566"/>
            <a:ext cx="2328911" cy="2573151"/>
          </a:xfrm>
          <a:prstGeom prst="bentConnector3">
            <a:avLst>
              <a:gd name="adj1" fmla="val 47581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BAA563A-DEA8-2160-FDB5-B6878DE2FD44}"/>
              </a:ext>
            </a:extLst>
          </p:cNvPr>
          <p:cNvCxnSpPr>
            <a:cxnSpLocks/>
          </p:cNvCxnSpPr>
          <p:nvPr/>
        </p:nvCxnSpPr>
        <p:spPr>
          <a:xfrm flipV="1">
            <a:off x="4968031" y="3317709"/>
            <a:ext cx="2545776" cy="553008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5CBF3BA-B1BA-8936-19CE-57FB97F247C7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971495" y="3870717"/>
            <a:ext cx="2543223" cy="1683114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A99D03E-A89F-2A2E-63A9-1442C464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4803" y="4258684"/>
            <a:ext cx="1348664" cy="32367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4" name="Picture 2" descr="Amazon.com: HiLetgo ESP-WROOM-32 ESP32 ESP-32S Development Board 2.4GHz  Dual-Mode WiFi + Bluetooth Dual Cores Microcontroller Processor Integrated  with Antenna RF AMP Filter AP STA for Arduino IDE : Electronics">
            <a:extLst>
              <a:ext uri="{FF2B5EF4-FFF2-40B4-BE49-F238E27FC236}">
                <a16:creationId xmlns:a16="http://schemas.microsoft.com/office/drawing/2014/main" id="{9454F9AA-F038-A46D-3D0D-1C1C9A56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34" y="2701248"/>
            <a:ext cx="1877134" cy="177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276779B6-BF97-C297-C233-55892D820CD3}"/>
              </a:ext>
            </a:extLst>
          </p:cNvPr>
          <p:cNvSpPr txBox="1"/>
          <p:nvPr/>
        </p:nvSpPr>
        <p:spPr>
          <a:xfrm>
            <a:off x="7470646" y="2344784"/>
            <a:ext cx="2440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ESP32 or ESP8266 Serial to Wi-Fi Bridge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B410B7-F524-2E7D-C983-7BFCAB1C8079}"/>
              </a:ext>
            </a:extLst>
          </p:cNvPr>
          <p:cNvSpPr txBox="1"/>
          <p:nvPr/>
        </p:nvSpPr>
        <p:spPr>
          <a:xfrm>
            <a:off x="7298649" y="179324"/>
            <a:ext cx="2440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QGroundControl GCS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5D30B6-F960-3093-389C-DBC1ECA0E123}"/>
              </a:ext>
            </a:extLst>
          </p:cNvPr>
          <p:cNvSpPr txBox="1"/>
          <p:nvPr/>
        </p:nvSpPr>
        <p:spPr>
          <a:xfrm>
            <a:off x="7142911" y="4570930"/>
            <a:ext cx="285816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KK 2.1.5 with Arduino as MAVLink Input Device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D1687D-5061-9793-CA6E-11AA41A24102}"/>
              </a:ext>
            </a:extLst>
          </p:cNvPr>
          <p:cNvSpPr txBox="1"/>
          <p:nvPr/>
        </p:nvSpPr>
        <p:spPr>
          <a:xfrm>
            <a:off x="577121" y="2598700"/>
            <a:ext cx="4383880" cy="8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Flight Controller App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5F8595-866B-A91E-C47E-9C837E805782}"/>
              </a:ext>
            </a:extLst>
          </p:cNvPr>
          <p:cNvSpPr txBox="1"/>
          <p:nvPr/>
        </p:nvSpPr>
        <p:spPr>
          <a:xfrm>
            <a:off x="564468" y="3768946"/>
            <a:ext cx="440447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UAVWare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DC990D-6379-64BE-B1C1-28035CDB81C2}"/>
              </a:ext>
            </a:extLst>
          </p:cNvPr>
          <p:cNvSpPr txBox="1"/>
          <p:nvPr/>
        </p:nvSpPr>
        <p:spPr>
          <a:xfrm>
            <a:off x="566390" y="4775925"/>
            <a:ext cx="4404473" cy="152820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991B097-8818-6860-788B-A51B80D1B171}"/>
              </a:ext>
            </a:extLst>
          </p:cNvPr>
          <p:cNvSpPr txBox="1"/>
          <p:nvPr/>
        </p:nvSpPr>
        <p:spPr>
          <a:xfrm>
            <a:off x="565406" y="4410877"/>
            <a:ext cx="4404473" cy="3623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EB69A-93FD-AE80-06D2-F4B29AF3B1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9" b="5194"/>
          <a:stretch/>
        </p:blipFill>
        <p:spPr>
          <a:xfrm>
            <a:off x="1107658" y="4922492"/>
            <a:ext cx="1355333" cy="1238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356DF-6187-3DB2-A7BD-C56DA2540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6945" y="4936859"/>
            <a:ext cx="1535030" cy="12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3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UAVware based VTOL Apps</vt:lpstr>
      <vt:lpstr>UAVWare with MAVLink Telemetry Based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Small</dc:creator>
  <cp:lastModifiedBy>George Small</cp:lastModifiedBy>
  <cp:revision>10</cp:revision>
  <dcterms:created xsi:type="dcterms:W3CDTF">2022-05-13T21:58:43Z</dcterms:created>
  <dcterms:modified xsi:type="dcterms:W3CDTF">2022-05-23T01:20:41Z</dcterms:modified>
</cp:coreProperties>
</file>