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Small" userId="f79c5810e0243ad1" providerId="LiveId" clId="{F74E39F8-0400-44D6-988D-A7836768C4DE}"/>
    <pc:docChg chg="undo redo custSel modSld">
      <pc:chgData name="George Small" userId="f79c5810e0243ad1" providerId="LiveId" clId="{F74E39F8-0400-44D6-988D-A7836768C4DE}" dt="2022-05-15T01:26:55.677" v="551" actId="20577"/>
      <pc:docMkLst>
        <pc:docMk/>
      </pc:docMkLst>
      <pc:sldChg chg="addSp delSp modSp mod">
        <pc:chgData name="George Small" userId="f79c5810e0243ad1" providerId="LiveId" clId="{F74E39F8-0400-44D6-988D-A7836768C4DE}" dt="2022-05-15T01:26:55.677" v="551" actId="20577"/>
        <pc:sldMkLst>
          <pc:docMk/>
          <pc:sldMk cId="1272163443" sldId="256"/>
        </pc:sldMkLst>
        <pc:spChg chg="mod">
          <ac:chgData name="George Small" userId="f79c5810e0243ad1" providerId="LiveId" clId="{F74E39F8-0400-44D6-988D-A7836768C4DE}" dt="2022-05-15T01:17:46.412" v="424" actId="1076"/>
          <ac:spMkLst>
            <pc:docMk/>
            <pc:sldMk cId="1272163443" sldId="256"/>
            <ac:spMk id="4" creationId="{E16616E7-B1FE-B94C-3335-35706ED8799D}"/>
          </ac:spMkLst>
        </pc:spChg>
        <pc:spChg chg="mod">
          <ac:chgData name="George Small" userId="f79c5810e0243ad1" providerId="LiveId" clId="{F74E39F8-0400-44D6-988D-A7836768C4DE}" dt="2022-05-15T01:19:50.832" v="442" actId="14100"/>
          <ac:spMkLst>
            <pc:docMk/>
            <pc:sldMk cId="1272163443" sldId="256"/>
            <ac:spMk id="5" creationId="{C5F55F4C-2265-56F6-5646-62D973FDC34D}"/>
          </ac:spMkLst>
        </pc:spChg>
        <pc:spChg chg="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6" creationId="{B798FB40-56C8-7DFE-C278-C16015978B8E}"/>
          </ac:spMkLst>
        </pc:spChg>
        <pc:spChg chg="mod">
          <ac:chgData name="George Small" userId="f79c5810e0243ad1" providerId="LiveId" clId="{F74E39F8-0400-44D6-988D-A7836768C4DE}" dt="2022-05-15T01:26:55.677" v="551" actId="20577"/>
          <ac:spMkLst>
            <pc:docMk/>
            <pc:sldMk cId="1272163443" sldId="256"/>
            <ac:spMk id="7" creationId="{3D9D05FC-1D79-3743-4A31-5E78B681697F}"/>
          </ac:spMkLst>
        </pc:spChg>
        <pc:spChg chg="mod">
          <ac:chgData name="George Small" userId="f79c5810e0243ad1" providerId="LiveId" clId="{F74E39F8-0400-44D6-988D-A7836768C4DE}" dt="2022-05-15T01:16:51.140" v="419" actId="13822"/>
          <ac:spMkLst>
            <pc:docMk/>
            <pc:sldMk cId="1272163443" sldId="256"/>
            <ac:spMk id="9" creationId="{DF5B0146-23C2-57B0-8F33-ADC9292A138F}"/>
          </ac:spMkLst>
        </pc:spChg>
        <pc:spChg chg="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10" creationId="{9EBD148C-48EF-4470-24E8-B2D37A2A79B3}"/>
          </ac:spMkLst>
        </pc:spChg>
        <pc:spChg chg="mod">
          <ac:chgData name="George Small" userId="f79c5810e0243ad1" providerId="LiveId" clId="{F74E39F8-0400-44D6-988D-A7836768C4DE}" dt="2022-05-15T01:18:48.974" v="436" actId="1035"/>
          <ac:spMkLst>
            <pc:docMk/>
            <pc:sldMk cId="1272163443" sldId="256"/>
            <ac:spMk id="11" creationId="{E691E65D-AC0B-740F-049D-5EF13E69F456}"/>
          </ac:spMkLst>
        </pc:spChg>
        <pc:spChg chg="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12" creationId="{8A4ACAF2-2328-3893-3D9C-C613209291B2}"/>
          </ac:spMkLst>
        </pc:spChg>
        <pc:spChg chg="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13" creationId="{B36F7C15-C4DE-01C9-26C6-70DFB5FD115F}"/>
          </ac:spMkLst>
        </pc:spChg>
        <pc:spChg chg="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14" creationId="{094CC999-684C-8DA2-3F20-6E5CC8D7C0E3}"/>
          </ac:spMkLst>
        </pc:spChg>
        <pc:spChg chg="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15" creationId="{D14B455A-2BD4-FE50-43F1-ACA126E1B406}"/>
          </ac:spMkLst>
        </pc:spChg>
        <pc:spChg chg="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16" creationId="{085B92D4-30C1-F962-B814-AA7297C76F33}"/>
          </ac:spMkLst>
        </pc:spChg>
        <pc:spChg chg="add mod">
          <ac:chgData name="George Small" userId="f79c5810e0243ad1" providerId="LiveId" clId="{F74E39F8-0400-44D6-988D-A7836768C4DE}" dt="2022-05-15T01:26:30.884" v="550" actId="20577"/>
          <ac:spMkLst>
            <pc:docMk/>
            <pc:sldMk cId="1272163443" sldId="256"/>
            <ac:spMk id="17" creationId="{509EB4FD-145D-01DF-400A-1EDC0A06FFCD}"/>
          </ac:spMkLst>
        </pc:spChg>
        <pc:spChg chg="mod">
          <ac:chgData name="George Small" userId="f79c5810e0243ad1" providerId="LiveId" clId="{F74E39F8-0400-44D6-988D-A7836768C4DE}" dt="2022-05-15T01:17:37.889" v="422" actId="1076"/>
          <ac:spMkLst>
            <pc:docMk/>
            <pc:sldMk cId="1272163443" sldId="256"/>
            <ac:spMk id="18" creationId="{F9FE37BC-A41E-3E30-FAD0-CA5A8A657890}"/>
          </ac:spMkLst>
        </pc:spChg>
        <pc:spChg chg="mod">
          <ac:chgData name="George Small" userId="f79c5810e0243ad1" providerId="LiveId" clId="{F74E39F8-0400-44D6-988D-A7836768C4DE}" dt="2022-05-15T01:18:01.759" v="428" actId="1038"/>
          <ac:spMkLst>
            <pc:docMk/>
            <pc:sldMk cId="1272163443" sldId="256"/>
            <ac:spMk id="19" creationId="{EC8CD53B-D375-A57B-7046-35BBBE39020F}"/>
          </ac:spMkLst>
        </pc:spChg>
        <pc:spChg chg="mod">
          <ac:chgData name="George Small" userId="f79c5810e0243ad1" providerId="LiveId" clId="{F74E39F8-0400-44D6-988D-A7836768C4DE}" dt="2022-05-15T01:25:25.183" v="528" actId="1076"/>
          <ac:spMkLst>
            <pc:docMk/>
            <pc:sldMk cId="1272163443" sldId="256"/>
            <ac:spMk id="20" creationId="{49F4DB69-8A31-E299-7EE7-8AFD8D911AB0}"/>
          </ac:spMkLst>
        </pc:spChg>
        <pc:spChg chg="add 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21" creationId="{85DA667B-D5CB-9C76-ECF2-2C943D2A3A74}"/>
          </ac:spMkLst>
        </pc:spChg>
        <pc:spChg chg="add mod">
          <ac:chgData name="George Small" userId="f79c5810e0243ad1" providerId="LiveId" clId="{F74E39F8-0400-44D6-988D-A7836768C4DE}" dt="2022-05-15T01:19:08.335" v="440" actId="14100"/>
          <ac:spMkLst>
            <pc:docMk/>
            <pc:sldMk cId="1272163443" sldId="256"/>
            <ac:spMk id="22" creationId="{F96D938C-2088-62E5-8CE1-4147A143F3D1}"/>
          </ac:spMkLst>
        </pc:spChg>
        <pc:spChg chg="add mod">
          <ac:chgData name="George Small" userId="f79c5810e0243ad1" providerId="LiveId" clId="{F74E39F8-0400-44D6-988D-A7836768C4DE}" dt="2022-05-15T01:19:16.071" v="441" actId="14100"/>
          <ac:spMkLst>
            <pc:docMk/>
            <pc:sldMk cId="1272163443" sldId="256"/>
            <ac:spMk id="23" creationId="{5718DC61-CC5F-D9C3-13E3-DD39F583B00C}"/>
          </ac:spMkLst>
        </pc:spChg>
        <pc:spChg chg="add mod">
          <ac:chgData name="George Small" userId="f79c5810e0243ad1" providerId="LiveId" clId="{F74E39F8-0400-44D6-988D-A7836768C4DE}" dt="2022-05-15T01:25:58.519" v="540" actId="554"/>
          <ac:spMkLst>
            <pc:docMk/>
            <pc:sldMk cId="1272163443" sldId="256"/>
            <ac:spMk id="24" creationId="{8ECE4C63-A97F-C4D9-1CE4-77F1CAE9389A}"/>
          </ac:spMkLst>
        </pc:spChg>
        <pc:spChg chg="add mod">
          <ac:chgData name="George Small" userId="f79c5810e0243ad1" providerId="LiveId" clId="{F74E39F8-0400-44D6-988D-A7836768C4DE}" dt="2022-05-15T01:25:58.519" v="540" actId="554"/>
          <ac:spMkLst>
            <pc:docMk/>
            <pc:sldMk cId="1272163443" sldId="256"/>
            <ac:spMk id="25" creationId="{EF147EBC-132A-91FF-428B-609460BF7C86}"/>
          </ac:spMkLst>
        </pc:spChg>
        <pc:spChg chg="add del mod">
          <ac:chgData name="George Small" userId="f79c5810e0243ad1" providerId="LiveId" clId="{F74E39F8-0400-44D6-988D-A7836768C4DE}" dt="2022-05-15T01:25:30.628" v="529" actId="478"/>
          <ac:spMkLst>
            <pc:docMk/>
            <pc:sldMk cId="1272163443" sldId="256"/>
            <ac:spMk id="26" creationId="{C65A225F-4C9A-1893-0EA9-99B30B3B3B23}"/>
          </ac:spMkLst>
        </pc:spChg>
        <pc:spChg chg="add del mod">
          <ac:chgData name="George Small" userId="f79c5810e0243ad1" providerId="LiveId" clId="{F74E39F8-0400-44D6-988D-A7836768C4DE}" dt="2022-05-15T01:25:30.628" v="529" actId="478"/>
          <ac:spMkLst>
            <pc:docMk/>
            <pc:sldMk cId="1272163443" sldId="256"/>
            <ac:spMk id="27" creationId="{E9F6B603-B54A-7469-EACB-939C60C27C94}"/>
          </ac:spMkLst>
        </pc:spChg>
        <pc:spChg chg="add mod">
          <ac:chgData name="George Small" userId="f79c5810e0243ad1" providerId="LiveId" clId="{F74E39F8-0400-44D6-988D-A7836768C4DE}" dt="2022-05-15T01:25:58.519" v="540" actId="554"/>
          <ac:spMkLst>
            <pc:docMk/>
            <pc:sldMk cId="1272163443" sldId="256"/>
            <ac:spMk id="28" creationId="{E89680E0-DC08-BCE5-D9C4-A06DEDD25B8E}"/>
          </ac:spMkLst>
        </pc:spChg>
        <pc:spChg chg="add mod">
          <ac:chgData name="George Small" userId="f79c5810e0243ad1" providerId="LiveId" clId="{F74E39F8-0400-44D6-988D-A7836768C4DE}" dt="2022-05-15T01:25:58.519" v="540" actId="554"/>
          <ac:spMkLst>
            <pc:docMk/>
            <pc:sldMk cId="1272163443" sldId="256"/>
            <ac:spMk id="29" creationId="{E50793F2-7DEB-8015-893E-D020D617528C}"/>
          </ac:spMkLst>
        </pc:spChg>
        <pc:spChg chg="add mod">
          <ac:chgData name="George Small" userId="f79c5810e0243ad1" providerId="LiveId" clId="{F74E39F8-0400-44D6-988D-A7836768C4DE}" dt="2022-05-15T01:25:58.519" v="540" actId="554"/>
          <ac:spMkLst>
            <pc:docMk/>
            <pc:sldMk cId="1272163443" sldId="256"/>
            <ac:spMk id="30" creationId="{E5BAF031-018D-599A-752A-9DBA75C74398}"/>
          </ac:spMkLst>
        </pc:spChg>
        <pc:spChg chg="add mod">
          <ac:chgData name="George Small" userId="f79c5810e0243ad1" providerId="LiveId" clId="{F74E39F8-0400-44D6-988D-A7836768C4DE}" dt="2022-05-15T01:25:58.519" v="540" actId="554"/>
          <ac:spMkLst>
            <pc:docMk/>
            <pc:sldMk cId="1272163443" sldId="256"/>
            <ac:spMk id="31" creationId="{4C38096D-C635-AC7C-7B50-91A2DA6A71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67CC-52B9-1333-A88D-1DB19B5DA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F245A-236B-FD5A-296E-79FD68F80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1843-9F50-67F2-E33E-7ED4666E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F2A47-0EDB-4E7C-1397-78534C12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D5A66-308C-EB5E-8C6D-88156377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8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56F5-27FB-39CC-58F9-BB107E97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D5218-12B1-5580-14AA-3AE0C88A9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11A9-D773-A7C1-7D98-0ACD2E36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7CE6-FB99-8530-8663-4772B2F6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6FDE4-C7D6-2DA8-0104-7739D22E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0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DDCCE-84F1-F287-22F0-94B09C440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FEF2C-CAD7-F002-7AD7-A2EFA1E0E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97911-C167-8F2E-950F-2C39A0DF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857D3-24A5-956C-165C-F7DD0AE4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36DCC-E927-0153-8507-12D60175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5226-98B6-1923-29FF-71B0AADC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31B9-156B-0B0C-2F49-7F45C0548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AAFC5-77A5-66B9-C8D1-1BB1EA18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152AD-46DB-CD63-EE17-B46A0EBB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6D675-FF88-F59E-FBF4-D9737655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749C-1245-5CCB-94C5-52E72812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65F5D-DBCD-42F0-EE17-D1428A76C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59D6C-2FA9-CEA1-1381-3E05C587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40FEA-6AFB-16B4-2781-1E311D5E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DE046-E77D-B9D8-C835-F96F5A69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2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5973-0B78-CA35-3E31-DA671D37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215EC-CA58-8239-6BF6-C9E24BC59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46E64-34EA-2AD6-D7DC-B536BACFA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E2566-6E0D-03F2-C11C-2C67D1CA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130EA-DA6E-11BD-863C-87332DE1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447B0-95ED-92D4-EBAB-D0418A4B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3FA5-CDF5-05F9-85CD-6B014004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5C198-8803-A4E7-D7A8-0A711D4ED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E79BB-50EE-E789-9522-1D9B92AEE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71BE8-3047-77FD-4AD4-24944D677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782F1-9E8F-B83B-8F11-CCE0D7B81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AA61A-24B9-D1A9-4EBA-6CCA6FA7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39045-84E0-DBB6-6AC2-6236BF9B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E5B2F-3362-CA53-64C9-6450CF65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3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FB0D-A9BE-8D61-2CA2-30EBCB06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6ED0E-B166-AB33-878D-8D775497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AC4C7-CF6F-2217-C447-A8E857DD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BADCB-97E7-FF5C-290E-18B8DC4E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2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38AA4-AE50-5ADB-DB6F-A3513ABA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AEED3-CFD2-CCCF-58C5-15C31C85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104A7-E979-E0AE-75CC-4AABCE84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5D38-B58D-4E87-AABE-5A0E1AD5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85EF-916E-1AFD-C0C6-2FE70F4A4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9E862-390E-672D-B7CF-9796D5ADD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08AC2-E083-FC27-B455-2C2DB296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431E7-D400-32BA-8D44-3646A1BC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D9A10-AD5A-9C21-CA7F-1DE92C57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3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A4EE-2D3A-3644-5134-826B654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F6BD7-A5C8-CC96-FBAB-6C58C16CD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A6733-A4DF-1AA4-310D-6B9AE5FD1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C8C6C-4F5B-A0E6-0DFB-C7FDC916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F0897-E170-7E3B-4D3D-7915E18D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0606C-A438-48B2-0510-C729144E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2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1FEDD-4024-2946-E3D3-99F48404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F12C0-36E0-35BA-352D-6FB865B93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E0B94-E406-BC99-13E6-B246B68B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9B58-7A25-42CD-994B-C82EEADC5E6C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89844-F085-24C3-E793-DA0C6FB04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835A8-D01D-890B-B88E-2B8C0B969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616E7-B1FE-B94C-3335-35706ED8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UAVware based VTOL Apps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55F4C-2265-56F6-5646-62D973FDC34D}"/>
              </a:ext>
            </a:extLst>
          </p:cNvPr>
          <p:cNvSpPr txBox="1"/>
          <p:nvPr/>
        </p:nvSpPr>
        <p:spPr>
          <a:xfrm>
            <a:off x="2002654" y="5101114"/>
            <a:ext cx="6494608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Flight Controller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8FB40-56C8-7DFE-C278-C16015978B8E}"/>
              </a:ext>
            </a:extLst>
          </p:cNvPr>
          <p:cNvSpPr txBox="1"/>
          <p:nvPr/>
        </p:nvSpPr>
        <p:spPr>
          <a:xfrm>
            <a:off x="2002655" y="4088506"/>
            <a:ext cx="649224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UVOS – Unmanned Vehicle 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D05FC-1D79-3743-4A31-5E78B681697F}"/>
              </a:ext>
            </a:extLst>
          </p:cNvPr>
          <p:cNvSpPr txBox="1"/>
          <p:nvPr/>
        </p:nvSpPr>
        <p:spPr>
          <a:xfrm>
            <a:off x="8556317" y="4364424"/>
            <a:ext cx="235267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/>
              <a:t>Hardware Driver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B0146-23C2-57B0-8F33-ADC9292A138F}"/>
              </a:ext>
            </a:extLst>
          </p:cNvPr>
          <p:cNvSpPr txBox="1"/>
          <p:nvPr/>
        </p:nvSpPr>
        <p:spPr>
          <a:xfrm>
            <a:off x="2002655" y="3084383"/>
            <a:ext cx="6492240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148C-48EF-4470-24E8-B2D37A2A79B3}"/>
              </a:ext>
            </a:extLst>
          </p:cNvPr>
          <p:cNvSpPr txBox="1"/>
          <p:nvPr/>
        </p:nvSpPr>
        <p:spPr>
          <a:xfrm>
            <a:off x="8556316" y="3355200"/>
            <a:ext cx="235267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/>
              <a:t>UAV Services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1E65D-AC0B-740F-049D-5EF13E69F456}"/>
              </a:ext>
            </a:extLst>
          </p:cNvPr>
          <p:cNvSpPr txBox="1"/>
          <p:nvPr/>
        </p:nvSpPr>
        <p:spPr>
          <a:xfrm>
            <a:off x="2002654" y="3128304"/>
            <a:ext cx="6492240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UAVware – Unmanned Vehicle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ACAF2-2328-3893-3D9C-C613209291B2}"/>
              </a:ext>
            </a:extLst>
          </p:cNvPr>
          <p:cNvSpPr txBox="1"/>
          <p:nvPr/>
        </p:nvSpPr>
        <p:spPr>
          <a:xfrm>
            <a:off x="4224037" y="3539866"/>
            <a:ext cx="10058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RC Rx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6F7C15-C4DE-01C9-26C6-70DFB5FD115F}"/>
              </a:ext>
            </a:extLst>
          </p:cNvPr>
          <p:cNvSpPr txBox="1"/>
          <p:nvPr/>
        </p:nvSpPr>
        <p:spPr>
          <a:xfrm>
            <a:off x="5289914" y="3539866"/>
            <a:ext cx="10058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4CC999-684C-8DA2-3F20-6E5CC8D7C0E3}"/>
              </a:ext>
            </a:extLst>
          </p:cNvPr>
          <p:cNvSpPr txBox="1"/>
          <p:nvPr/>
        </p:nvSpPr>
        <p:spPr>
          <a:xfrm>
            <a:off x="6355791" y="3539866"/>
            <a:ext cx="10058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Logging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4B455A-2BD4-FE50-43F1-ACA126E1B406}"/>
              </a:ext>
            </a:extLst>
          </p:cNvPr>
          <p:cNvSpPr txBox="1"/>
          <p:nvPr/>
        </p:nvSpPr>
        <p:spPr>
          <a:xfrm>
            <a:off x="7421669" y="3539866"/>
            <a:ext cx="10058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5B92D4-30C1-F962-B814-AA7297C76F33}"/>
              </a:ext>
            </a:extLst>
          </p:cNvPr>
          <p:cNvSpPr txBox="1"/>
          <p:nvPr/>
        </p:nvSpPr>
        <p:spPr>
          <a:xfrm>
            <a:off x="8556316" y="5373648"/>
            <a:ext cx="235267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FE37BC-A41E-3E30-FAD0-CA5A8A657890}"/>
              </a:ext>
            </a:extLst>
          </p:cNvPr>
          <p:cNvSpPr txBox="1"/>
          <p:nvPr/>
        </p:nvSpPr>
        <p:spPr>
          <a:xfrm>
            <a:off x="2005158" y="2073516"/>
            <a:ext cx="32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8CD53B-D375-A57B-7046-35BBBE39020F}"/>
              </a:ext>
            </a:extLst>
          </p:cNvPr>
          <p:cNvSpPr txBox="1"/>
          <p:nvPr/>
        </p:nvSpPr>
        <p:spPr>
          <a:xfrm>
            <a:off x="5296998" y="2073516"/>
            <a:ext cx="32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F4DB69-8A31-E299-7EE7-8AFD8D911AB0}"/>
              </a:ext>
            </a:extLst>
          </p:cNvPr>
          <p:cNvSpPr txBox="1"/>
          <p:nvPr/>
        </p:nvSpPr>
        <p:spPr>
          <a:xfrm>
            <a:off x="8556316" y="2420805"/>
            <a:ext cx="235267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/>
              <a:t>Application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9EB4FD-145D-01DF-400A-1EDC0A06FFCD}"/>
              </a:ext>
            </a:extLst>
          </p:cNvPr>
          <p:cNvSpPr txBox="1"/>
          <p:nvPr/>
        </p:nvSpPr>
        <p:spPr>
          <a:xfrm>
            <a:off x="2092281" y="3539866"/>
            <a:ext cx="10058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DA667B-D5CB-9C76-ECF2-2C943D2A3A74}"/>
              </a:ext>
            </a:extLst>
          </p:cNvPr>
          <p:cNvSpPr txBox="1"/>
          <p:nvPr/>
        </p:nvSpPr>
        <p:spPr>
          <a:xfrm>
            <a:off x="3158159" y="3539866"/>
            <a:ext cx="10058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6D938C-2088-62E5-8CE1-4147A143F3D1}"/>
              </a:ext>
            </a:extLst>
          </p:cNvPr>
          <p:cNvSpPr txBox="1"/>
          <p:nvPr/>
        </p:nvSpPr>
        <p:spPr>
          <a:xfrm>
            <a:off x="2002655" y="2073368"/>
            <a:ext cx="3197325" cy="45768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dRehmFlight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18DC61-CC5F-D9C3-13E3-DD39F583B00C}"/>
              </a:ext>
            </a:extLst>
          </p:cNvPr>
          <p:cNvSpPr txBox="1"/>
          <p:nvPr/>
        </p:nvSpPr>
        <p:spPr>
          <a:xfrm>
            <a:off x="5302576" y="2073368"/>
            <a:ext cx="3197325" cy="4572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OpenAeroVTOL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E4C63-A97F-C4D9-1CE4-77F1CAE9389A}"/>
              </a:ext>
            </a:extLst>
          </p:cNvPr>
          <p:cNvSpPr txBox="1"/>
          <p:nvPr/>
        </p:nvSpPr>
        <p:spPr>
          <a:xfrm>
            <a:off x="2061450" y="2520265"/>
            <a:ext cx="10058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Mixer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147EBC-132A-91FF-428B-609460BF7C86}"/>
              </a:ext>
            </a:extLst>
          </p:cNvPr>
          <p:cNvSpPr txBox="1"/>
          <p:nvPr/>
        </p:nvSpPr>
        <p:spPr>
          <a:xfrm>
            <a:off x="4147151" y="2520265"/>
            <a:ext cx="10058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9680E0-DC08-BCE5-D9C4-A06DEDD25B8E}"/>
              </a:ext>
            </a:extLst>
          </p:cNvPr>
          <p:cNvSpPr txBox="1"/>
          <p:nvPr/>
        </p:nvSpPr>
        <p:spPr>
          <a:xfrm>
            <a:off x="3104300" y="2520265"/>
            <a:ext cx="10058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0793F2-7DEB-8015-893E-D020D617528C}"/>
              </a:ext>
            </a:extLst>
          </p:cNvPr>
          <p:cNvSpPr txBox="1"/>
          <p:nvPr/>
        </p:nvSpPr>
        <p:spPr>
          <a:xfrm>
            <a:off x="5346254" y="2520265"/>
            <a:ext cx="10058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Mixer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BAF031-018D-599A-752A-9DBA75C74398}"/>
              </a:ext>
            </a:extLst>
          </p:cNvPr>
          <p:cNvSpPr txBox="1"/>
          <p:nvPr/>
        </p:nvSpPr>
        <p:spPr>
          <a:xfrm>
            <a:off x="7431955" y="2520265"/>
            <a:ext cx="10058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38096D-C635-AC7C-7B50-91A2DA6A7155}"/>
              </a:ext>
            </a:extLst>
          </p:cNvPr>
          <p:cNvSpPr txBox="1"/>
          <p:nvPr/>
        </p:nvSpPr>
        <p:spPr>
          <a:xfrm>
            <a:off x="6389104" y="2520265"/>
            <a:ext cx="10058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PID</a:t>
            </a:r>
          </a:p>
        </p:txBody>
      </p:sp>
    </p:spTree>
    <p:extLst>
      <p:ext uri="{BB962C8B-B14F-4D97-AF65-F5344CB8AC3E}">
        <p14:creationId xmlns:p14="http://schemas.microsoft.com/office/powerpoint/2010/main" val="127216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UAVware based VTOL Apps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Small</dc:creator>
  <cp:lastModifiedBy>George Small</cp:lastModifiedBy>
  <cp:revision>1</cp:revision>
  <dcterms:created xsi:type="dcterms:W3CDTF">2022-05-13T21:58:43Z</dcterms:created>
  <dcterms:modified xsi:type="dcterms:W3CDTF">2022-05-15T01:27:00Z</dcterms:modified>
</cp:coreProperties>
</file>