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88" r:id="rId4"/>
    <p:sldId id="274" r:id="rId5"/>
    <p:sldId id="275" r:id="rId6"/>
    <p:sldId id="276" r:id="rId7"/>
    <p:sldId id="282" r:id="rId8"/>
    <p:sldId id="283" r:id="rId9"/>
    <p:sldId id="286" r:id="rId10"/>
    <p:sldId id="287" r:id="rId11"/>
    <p:sldId id="289" r:id="rId12"/>
    <p:sldId id="290" r:id="rId13"/>
    <p:sldId id="291" r:id="rId14"/>
    <p:sldId id="29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2016-06-27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</a:t>
            </a:r>
            <a:r>
              <a:rPr lang="bg-BG" dirty="0" smtClean="0"/>
              <a:t>3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Базисни обекти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276599"/>
            <a:ext cx="1976859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0" y="3276599"/>
            <a:ext cx="1976860" cy="137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276599"/>
            <a:ext cx="1976859" cy="137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800600"/>
            <a:ext cx="197685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1" y="4800600"/>
            <a:ext cx="19768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4800600"/>
            <a:ext cx="197685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3</a:t>
            </a:r>
            <a:r>
              <a:rPr lang="en-US" dirty="0" smtClean="0"/>
              <a:t> E05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Повърхност на вълни</a:t>
            </a:r>
            <a:endParaRPr lang="ru-RU" dirty="0" smtClean="0"/>
          </a:p>
          <a:p>
            <a:pPr lvl="1"/>
            <a:r>
              <a:rPr lang="bg-BG" dirty="0" smtClean="0"/>
              <a:t>Използвайте класа </a:t>
            </a:r>
            <a:r>
              <a:rPr lang="en-US" dirty="0" err="1" smtClean="0">
                <a:solidFill>
                  <a:schemeClr val="tx1"/>
                </a:solidFill>
              </a:rPr>
              <a:t>ParametricGeometry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Той създава параметрична повърхност</a:t>
            </a:r>
          </a:p>
          <a:p>
            <a:pPr lvl="1"/>
            <a:r>
              <a:rPr lang="bg-BG" dirty="0" smtClean="0"/>
              <a:t>Началният пример е</a:t>
            </a:r>
          </a:p>
          <a:p>
            <a:r>
              <a:rPr lang="bg-BG" dirty="0" smtClean="0"/>
              <a:t>Защо</a:t>
            </a:r>
            <a:r>
              <a:rPr lang="bg-BG" dirty="0"/>
              <a:t>?</a:t>
            </a:r>
          </a:p>
          <a:p>
            <a:pPr lvl="1"/>
            <a:r>
              <a:rPr lang="bg-BG" dirty="0" smtClean="0"/>
              <a:t>Подравняване (отдолу) на обекти</a:t>
            </a:r>
            <a:endParaRPr lang="en-US" dirty="0"/>
          </a:p>
          <a:p>
            <a:pPr lvl="1"/>
            <a:endParaRPr lang="bg-BG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S03 E0</a:t>
            </a:r>
            <a:r>
              <a:rPr lang="bg-BG" dirty="0" smtClean="0"/>
              <a:t>6*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Реотан</a:t>
            </a:r>
            <a:endParaRPr lang="ru-RU" dirty="0" smtClean="0"/>
          </a:p>
          <a:p>
            <a:pPr lvl="1"/>
            <a:r>
              <a:rPr lang="bg-BG" dirty="0" smtClean="0"/>
              <a:t>Направете реотан под ф</a:t>
            </a:r>
            <a:r>
              <a:rPr lang="en-GB" dirty="0" smtClean="0"/>
              <a:t>ò</a:t>
            </a:r>
            <a:r>
              <a:rPr lang="bg-BG" dirty="0" err="1" smtClean="0"/>
              <a:t>рмата</a:t>
            </a:r>
            <a:r>
              <a:rPr lang="bg-BG" dirty="0" smtClean="0"/>
              <a:t> на тор</a:t>
            </a:r>
          </a:p>
          <a:p>
            <a:pPr lvl="1"/>
            <a:r>
              <a:rPr lang="bg-BG" dirty="0" smtClean="0"/>
              <a:t>Тръбата на реотана да е спираловидна</a:t>
            </a:r>
          </a:p>
          <a:p>
            <a:pPr lvl="1"/>
            <a:r>
              <a:rPr lang="bg-BG" dirty="0" smtClean="0"/>
              <a:t>И без да надниквате в решението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 smtClean="0"/>
              <a:t>За да има и по-трудни задачи, които да забавят тези, които се справят първи</a:t>
            </a:r>
            <a:endParaRPr lang="en-US" dirty="0"/>
          </a:p>
          <a:p>
            <a:pPr lvl="1"/>
            <a:endParaRPr lang="bg-BG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513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Геометрични обекти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Голямо разнообразие</a:t>
            </a:r>
          </a:p>
          <a:p>
            <a:pPr lvl="1"/>
            <a:r>
              <a:rPr lang="bg-BG" dirty="0" smtClean="0"/>
              <a:t>Базови обекти (примитиви)</a:t>
            </a:r>
          </a:p>
          <a:p>
            <a:pPr lvl="1"/>
            <a:r>
              <a:rPr lang="bg-BG" dirty="0" smtClean="0"/>
              <a:t>Сложни обекти чрез базови</a:t>
            </a:r>
          </a:p>
          <a:p>
            <a:pPr lvl="1"/>
            <a:r>
              <a:rPr lang="bg-BG" dirty="0" smtClean="0"/>
              <a:t>Обекти, получени чрез алгоритъм</a:t>
            </a:r>
          </a:p>
          <a:p>
            <a:r>
              <a:rPr lang="bg-BG" dirty="0" smtClean="0"/>
              <a:t>В това упражнение</a:t>
            </a:r>
          </a:p>
          <a:p>
            <a:pPr lvl="1"/>
            <a:r>
              <a:rPr lang="bg-BG" dirty="0" smtClean="0"/>
              <a:t>Само някои от базовите обекти</a:t>
            </a:r>
          </a:p>
          <a:p>
            <a:pPr lvl="1"/>
            <a:r>
              <a:rPr lang="bg-BG" dirty="0" smtClean="0"/>
              <a:t>От документацията може да се запознаете с останалите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</a:t>
            </a:r>
            <a:r>
              <a:rPr lang="en-US" smtClean="0"/>
              <a:t>S0</a:t>
            </a:r>
            <a:r>
              <a:rPr lang="bg-BG" smtClean="0"/>
              <a:t>3</a:t>
            </a:r>
            <a:r>
              <a:rPr lang="en-US" smtClean="0"/>
              <a:t> E01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Първа сфера</a:t>
            </a:r>
          </a:p>
          <a:p>
            <a:pPr lvl="1"/>
            <a:r>
              <a:rPr lang="bg-BG" dirty="0" smtClean="0"/>
              <a:t>Опитайте се да промените примера и вместо куб да се рисува сфера</a:t>
            </a:r>
          </a:p>
          <a:p>
            <a:pPr lvl="1"/>
            <a:r>
              <a:rPr lang="bg-BG" dirty="0" smtClean="0"/>
              <a:t>Ако сферата се нарисува ръбеста, направете я гладка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Изследване на параметрите на обект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</a:t>
            </a:r>
            <a:r>
              <a:rPr lang="en-US" smtClean="0"/>
              <a:t>S0</a:t>
            </a:r>
            <a:r>
              <a:rPr lang="bg-BG" smtClean="0"/>
              <a:t>3</a:t>
            </a:r>
            <a:r>
              <a:rPr lang="en-US" smtClean="0"/>
              <a:t> E02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Плажна топка</a:t>
            </a:r>
          </a:p>
          <a:p>
            <a:pPr lvl="1"/>
            <a:r>
              <a:rPr lang="bg-BG" dirty="0" smtClean="0"/>
              <a:t>Нарисувайте плажна топка</a:t>
            </a:r>
          </a:p>
          <a:p>
            <a:pPr lvl="1"/>
            <a:r>
              <a:rPr lang="bg-BG" dirty="0" smtClean="0"/>
              <a:t>Всяка половина да е от 4 цветни парчета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Създаване на сферични фрагменти чрез </a:t>
            </a:r>
            <a:r>
              <a:rPr lang="en-US" dirty="0" err="1" smtClean="0">
                <a:solidFill>
                  <a:schemeClr val="tx1"/>
                </a:solidFill>
              </a:rPr>
              <a:t>SphereGeometry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3</a:t>
            </a:r>
            <a:r>
              <a:rPr lang="en-US" dirty="0" smtClean="0"/>
              <a:t> E03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Хапче-капсула</a:t>
            </a:r>
          </a:p>
          <a:p>
            <a:pPr lvl="1"/>
            <a:r>
              <a:rPr lang="bg-BG" dirty="0" smtClean="0"/>
              <a:t>Нарисувайте двуцветно хапче-капсула</a:t>
            </a:r>
          </a:p>
          <a:p>
            <a:pPr lvl="1"/>
            <a:r>
              <a:rPr lang="bg-BG" dirty="0" smtClean="0"/>
              <a:t>Издължено тяло със заоблени краища</a:t>
            </a:r>
          </a:p>
          <a:p>
            <a:pPr lvl="1"/>
            <a:r>
              <a:rPr lang="bg-BG" dirty="0" smtClean="0"/>
              <a:t>Да се върти хапчето, а не сцената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Пакетиране на обекти в един обект (</a:t>
            </a:r>
            <a:r>
              <a:rPr lang="bg-BG" dirty="0"/>
              <a:t>може да пробвате </a:t>
            </a:r>
            <a:r>
              <a:rPr lang="bg-BG" dirty="0" smtClean="0"/>
              <a:t>без пакетиране, за да разберете смисъла му (надявам се))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3</a:t>
            </a:r>
            <a:r>
              <a:rPr lang="en-US" dirty="0" smtClean="0"/>
              <a:t> E04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Мистериозен обект</a:t>
            </a:r>
          </a:p>
          <a:p>
            <a:pPr lvl="1"/>
            <a:r>
              <a:rPr lang="bg-BG" dirty="0" smtClean="0"/>
              <a:t>Разгледайте обекта от следващия слайд</a:t>
            </a:r>
          </a:p>
          <a:p>
            <a:pPr lvl="1"/>
            <a:r>
              <a:rPr lang="bg-BG" dirty="0" smtClean="0"/>
              <a:t>Опитайте се да го пресъздадете чрез стандартни обекти на </a:t>
            </a:r>
            <a:r>
              <a:rPr lang="en-US" dirty="0" smtClean="0"/>
              <a:t>Three.js</a:t>
            </a:r>
            <a:endParaRPr lang="bg-BG" dirty="0" smtClean="0"/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познаете елементите на обект по неговата форма и да ги намерите в </a:t>
            </a:r>
            <a:r>
              <a:rPr lang="en-US" dirty="0" smtClean="0"/>
              <a:t>Three.js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On-screen Show (4:3)</PresentationFormat>
  <Paragraphs>52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Геометрични обекти</vt:lpstr>
      <vt:lpstr>Задача S03 E01</vt:lpstr>
      <vt:lpstr>PowerPoint Presentation</vt:lpstr>
      <vt:lpstr>Задача S03 E02</vt:lpstr>
      <vt:lpstr>PowerPoint Presentation</vt:lpstr>
      <vt:lpstr>Задача S03 E03</vt:lpstr>
      <vt:lpstr>PowerPoint Presentation</vt:lpstr>
      <vt:lpstr>Задача S03 E04</vt:lpstr>
      <vt:lpstr>PowerPoint Presentation</vt:lpstr>
      <vt:lpstr>Задача S03 E05</vt:lpstr>
      <vt:lpstr>PowerPoint Presentation</vt:lpstr>
      <vt:lpstr>Задача S03 E06*</vt:lpstr>
      <vt:lpstr>PowerPoint Presentation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2016-06-27T03:57:50Z</dcterms:modified>
</cp:coreProperties>
</file>