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94" r:id="rId4"/>
    <p:sldId id="288" r:id="rId5"/>
    <p:sldId id="310" r:id="rId6"/>
    <p:sldId id="274" r:id="rId7"/>
    <p:sldId id="275" r:id="rId8"/>
    <p:sldId id="276" r:id="rId9"/>
    <p:sldId id="282" r:id="rId10"/>
    <p:sldId id="302" r:id="rId11"/>
    <p:sldId id="289" r:id="rId12"/>
    <p:sldId id="290" r:id="rId13"/>
    <p:sldId id="286" r:id="rId14"/>
    <p:sldId id="287" r:id="rId15"/>
    <p:sldId id="291" r:id="rId16"/>
    <p:sldId id="30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S07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Анимация</a:t>
            </a:r>
            <a:endParaRPr 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2" y="3276601"/>
            <a:ext cx="1976858" cy="137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3276600"/>
            <a:ext cx="1976858" cy="13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1"/>
            <a:ext cx="1976857" cy="137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4800602"/>
            <a:ext cx="1976858" cy="137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2" y="4800601"/>
            <a:ext cx="1976858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800602"/>
            <a:ext cx="1976856" cy="137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S07 </a:t>
            </a:r>
            <a:r>
              <a:rPr lang="en-US" dirty="0" smtClean="0"/>
              <a:t>E0</a:t>
            </a:r>
            <a:r>
              <a:rPr lang="bg-BG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 smtClean="0"/>
              <a:t>Зиг-заг</a:t>
            </a:r>
            <a:r>
              <a:rPr lang="bg-BG" dirty="0" smtClean="0"/>
              <a:t> по сфера</a:t>
            </a:r>
            <a:endParaRPr lang="ru-RU" dirty="0" smtClean="0"/>
          </a:p>
          <a:p>
            <a:pPr lvl="1"/>
            <a:r>
              <a:rPr lang="bg-BG" dirty="0" smtClean="0"/>
              <a:t>Направете топка да се движи на зигзаг</a:t>
            </a:r>
            <a:r>
              <a:rPr lang="bg-BG" dirty="0" smtClean="0"/>
              <a:t> около пилони, разположени по екватора н</a:t>
            </a:r>
            <a:r>
              <a:rPr lang="bg-BG" dirty="0" smtClean="0"/>
              <a:t>а голяма сфера</a:t>
            </a:r>
            <a:endParaRPr lang="bg-BG" dirty="0" smtClean="0"/>
          </a:p>
          <a:p>
            <a:r>
              <a:rPr lang="bg-BG" dirty="0" smtClean="0"/>
              <a:t>Защо</a:t>
            </a:r>
            <a:endParaRPr lang="en-US" dirty="0" smtClean="0"/>
          </a:p>
          <a:p>
            <a:pPr lvl="1"/>
            <a:r>
              <a:rPr lang="bg-BG" dirty="0" smtClean="0"/>
              <a:t>За да използваме сферични координати</a:t>
            </a:r>
            <a:endParaRPr lang="bg-BG" dirty="0" smtClean="0"/>
          </a:p>
          <a:p>
            <a:pPr lvl="1"/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S07 </a:t>
            </a:r>
            <a:r>
              <a:rPr lang="en-US" dirty="0" smtClean="0"/>
              <a:t>E0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Движение по тор</a:t>
            </a:r>
            <a:endParaRPr lang="bg-BG" dirty="0" smtClean="0"/>
          </a:p>
          <a:p>
            <a:pPr lvl="1"/>
            <a:r>
              <a:rPr lang="bg-BG" dirty="0" smtClean="0"/>
              <a:t>Направете топка да се движи на спираловидно по протежението на тор</a:t>
            </a:r>
            <a:endParaRPr lang="bg-BG" dirty="0" smtClean="0"/>
          </a:p>
          <a:p>
            <a:r>
              <a:rPr lang="bg-BG" dirty="0" smtClean="0"/>
              <a:t>Защо</a:t>
            </a:r>
            <a:r>
              <a:rPr lang="bg-BG" dirty="0" smtClean="0"/>
              <a:t>?</a:t>
            </a:r>
          </a:p>
          <a:p>
            <a:pPr lvl="1"/>
            <a:r>
              <a:rPr lang="bg-BG" dirty="0" smtClean="0"/>
              <a:t>Да се провери доколко добре помните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S07 </a:t>
            </a:r>
            <a:r>
              <a:rPr lang="en-US" dirty="0" smtClean="0"/>
              <a:t>E0</a:t>
            </a:r>
            <a:r>
              <a:rPr lang="bg-BG" dirty="0" smtClean="0"/>
              <a:t>6*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Движение по куб</a:t>
            </a:r>
            <a:endParaRPr lang="ru-RU" dirty="0" smtClean="0"/>
          </a:p>
          <a:p>
            <a:pPr lvl="1"/>
            <a:r>
              <a:rPr lang="bg-BG" dirty="0" smtClean="0"/>
              <a:t>Направете топчета да се търкалят по повърхността на куб</a:t>
            </a:r>
          </a:p>
          <a:p>
            <a:pPr lvl="1"/>
            <a:r>
              <a:rPr lang="bg-BG" dirty="0" smtClean="0"/>
              <a:t>Движението им да изглежда хаотично</a:t>
            </a:r>
          </a:p>
          <a:p>
            <a:r>
              <a:rPr lang="bg-BG" dirty="0" smtClean="0"/>
              <a:t>Защо</a:t>
            </a:r>
          </a:p>
          <a:p>
            <a:pPr lvl="1"/>
            <a:r>
              <a:rPr lang="bg-BG" dirty="0" smtClean="0"/>
              <a:t>Любопитно ми е как ще решите проблема с преминаването над ръбовете на куба</a:t>
            </a:r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Анимация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Анимация извън браузър</a:t>
            </a:r>
            <a:endParaRPr lang="bg-BG" dirty="0" smtClean="0"/>
          </a:p>
          <a:p>
            <a:pPr lvl="1"/>
            <a:r>
              <a:rPr lang="bg-BG" dirty="0" smtClean="0"/>
              <a:t>Подготвя се кадър и се показва</a:t>
            </a:r>
            <a:endParaRPr lang="bg-BG" dirty="0"/>
          </a:p>
          <a:p>
            <a:pPr lvl="1"/>
            <a:r>
              <a:rPr lang="bg-BG" dirty="0" smtClean="0"/>
              <a:t>Програмата решава кое кога да е</a:t>
            </a:r>
          </a:p>
          <a:p>
            <a:r>
              <a:rPr lang="bg-BG" dirty="0" smtClean="0"/>
              <a:t>Анимация в браузър</a:t>
            </a:r>
          </a:p>
          <a:p>
            <a:pPr lvl="1"/>
            <a:r>
              <a:rPr lang="bg-BG" dirty="0" smtClean="0"/>
              <a:t>Искаме разрешение за нов кадър</a:t>
            </a:r>
          </a:p>
          <a:p>
            <a:pPr lvl="1"/>
            <a:r>
              <a:rPr lang="bg-BG" dirty="0" smtClean="0"/>
              <a:t>По някое време браузърът ни разрешава</a:t>
            </a:r>
          </a:p>
          <a:p>
            <a:pPr lvl="1"/>
            <a:r>
              <a:rPr lang="bg-BG" dirty="0" smtClean="0"/>
              <a:t>Тогава генерираме кадър</a:t>
            </a:r>
          </a:p>
          <a:p>
            <a:pPr lvl="1"/>
            <a:r>
              <a:rPr lang="bg-BG" dirty="0" smtClean="0"/>
              <a:t>Браузърът го показва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 smtClean="0"/>
          </a:p>
          <a:p>
            <a:pPr lvl="1"/>
            <a:r>
              <a:rPr lang="bg-BG" dirty="0" smtClean="0"/>
              <a:t>Чрез </a:t>
            </a:r>
            <a:r>
              <a:rPr lang="en-GB" dirty="0" err="1">
                <a:solidFill>
                  <a:schemeClr val="tx1"/>
                </a:solidFill>
              </a:rPr>
              <a:t>requestAnimationFrame</a:t>
            </a:r>
            <a:r>
              <a:rPr lang="en-GB" dirty="0">
                <a:solidFill>
                  <a:schemeClr val="tx1"/>
                </a:solidFill>
              </a:rPr>
              <a:t>( </a:t>
            </a:r>
            <a:r>
              <a:rPr lang="en-US" dirty="0" err="1" smtClean="0">
                <a:solidFill>
                  <a:schemeClr val="tx1"/>
                </a:solidFill>
              </a:rPr>
              <a:t>myFunc</a:t>
            </a:r>
            <a:r>
              <a:rPr lang="en-GB" dirty="0" smtClean="0">
                <a:solidFill>
                  <a:schemeClr val="tx1"/>
                </a:solidFill>
              </a:rPr>
              <a:t> )</a:t>
            </a:r>
            <a:r>
              <a:rPr lang="en-GB" dirty="0" smtClean="0"/>
              <a:t>, </a:t>
            </a:r>
            <a:r>
              <a:rPr lang="bg-BG" dirty="0" smtClean="0"/>
              <a:t>к</a:t>
            </a:r>
            <a:r>
              <a:rPr lang="bg-BG" dirty="0" smtClean="0"/>
              <a:t>ъдето </a:t>
            </a:r>
            <a:r>
              <a:rPr lang="en-US" dirty="0" err="1" smtClean="0">
                <a:solidFill>
                  <a:schemeClr val="tx1"/>
                </a:solidFill>
              </a:rPr>
              <a:t>myFunc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bg-BG" dirty="0" smtClean="0"/>
              <a:t>е </a:t>
            </a:r>
            <a:r>
              <a:rPr lang="bg-BG" dirty="0" smtClean="0"/>
              <a:t>наша </a:t>
            </a:r>
            <a:r>
              <a:rPr lang="bg-BG" dirty="0" smtClean="0"/>
              <a:t>функция, която генерира кадър</a:t>
            </a:r>
          </a:p>
          <a:p>
            <a:pPr lvl="1"/>
            <a:r>
              <a:rPr lang="bg-BG" dirty="0" smtClean="0"/>
              <a:t>За да стане анимация, трябва отново да поискаме кадър (всеки кадър трябва да си го поискаме изрично)</a:t>
            </a:r>
          </a:p>
          <a:p>
            <a:pPr lvl="1"/>
            <a:r>
              <a:rPr lang="bg-BG" dirty="0" smtClean="0"/>
              <a:t>Затова функцията, която се подава в </a:t>
            </a:r>
            <a:r>
              <a:rPr lang="en-US" dirty="0" err="1" smtClean="0">
                <a:solidFill>
                  <a:schemeClr val="tx1"/>
                </a:solidFill>
              </a:rPr>
              <a:t>requestAnimationFrame</a:t>
            </a:r>
            <a:r>
              <a:rPr lang="bg-BG" dirty="0" smtClean="0"/>
              <a:t>, вътре в себе си вика отново </a:t>
            </a:r>
            <a:r>
              <a:rPr lang="en-US" dirty="0" err="1">
                <a:solidFill>
                  <a:schemeClr val="tx1"/>
                </a:solidFill>
              </a:rPr>
              <a:t>requestAnimationFrame</a:t>
            </a:r>
            <a:endParaRPr lang="bg-B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S07 </a:t>
            </a:r>
            <a:r>
              <a:rPr lang="en-US" dirty="0" smtClean="0"/>
              <a:t>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Еднократно движение</a:t>
            </a:r>
            <a:endParaRPr lang="bg-BG" dirty="0" smtClean="0"/>
          </a:p>
          <a:p>
            <a:pPr lvl="1"/>
            <a:r>
              <a:rPr lang="bg-BG" dirty="0" smtClean="0"/>
              <a:t>Даден е код, който рисува два пилона и топка между тях</a:t>
            </a:r>
          </a:p>
          <a:p>
            <a:pPr lvl="1"/>
            <a:r>
              <a:rPr lang="bg-BG" dirty="0" smtClean="0"/>
              <a:t>Направете анимация като топката се движи от върха на единия пилон до върха на другия</a:t>
            </a:r>
          </a:p>
          <a:p>
            <a:pPr lvl="1"/>
            <a:r>
              <a:rPr lang="bg-BG" dirty="0" smtClean="0"/>
              <a:t>След като стигне втория връх си остава там неподвижно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Първо собствена линейно </a:t>
            </a:r>
            <a:r>
              <a:rPr lang="bg-BG" dirty="0" smtClean="0"/>
              <a:t>движение</a:t>
            </a:r>
          </a:p>
          <a:p>
            <a:r>
              <a:rPr lang="bg-BG" dirty="0" smtClean="0"/>
              <a:t>Подсказки</a:t>
            </a:r>
          </a:p>
          <a:p>
            <a:pPr lvl="1"/>
            <a:r>
              <a:rPr lang="bg-BG" dirty="0" smtClean="0"/>
              <a:t>Координатите на върха на единия пилон са </a:t>
            </a:r>
            <a:r>
              <a:rPr lang="en-US" dirty="0" smtClean="0">
                <a:solidFill>
                  <a:schemeClr val="tx1"/>
                </a:solidFill>
              </a:rPr>
              <a:t>x1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y1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z1</a:t>
            </a:r>
            <a:r>
              <a:rPr lang="en-US" dirty="0" smtClean="0"/>
              <a:t>,</a:t>
            </a:r>
            <a:r>
              <a:rPr lang="bg-BG" dirty="0" smtClean="0"/>
              <a:t> а на другия – </a:t>
            </a:r>
            <a:r>
              <a:rPr lang="en-US" dirty="0" smtClean="0">
                <a:solidFill>
                  <a:schemeClr val="tx1"/>
                </a:solidFill>
              </a:rPr>
              <a:t>x2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y2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z2</a:t>
            </a:r>
          </a:p>
          <a:p>
            <a:pPr lvl="1"/>
            <a:r>
              <a:rPr lang="bg-BG" dirty="0" smtClean="0"/>
              <a:t>Топката се казва </a:t>
            </a:r>
            <a:r>
              <a:rPr lang="en-US" dirty="0" smtClean="0">
                <a:solidFill>
                  <a:schemeClr val="tx1"/>
                </a:solidFill>
              </a:rPr>
              <a:t>ball</a:t>
            </a:r>
          </a:p>
          <a:p>
            <a:pPr lvl="1"/>
            <a:r>
              <a:rPr lang="bg-BG" dirty="0" smtClean="0"/>
              <a:t>Движението е чрез промяна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bg-BG" dirty="0" smtClean="0"/>
              <a:t>Пилоните се рисуват от наша функция, записана във файла </a:t>
            </a:r>
            <a:r>
              <a:rPr lang="en-GB" dirty="0">
                <a:solidFill>
                  <a:schemeClr val="tx1"/>
                </a:solidFill>
              </a:rPr>
              <a:t>futuristicPillar.js</a:t>
            </a:r>
            <a:endParaRPr lang="bg-BG" dirty="0">
              <a:solidFill>
                <a:schemeClr val="tx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271749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S07 </a:t>
            </a:r>
            <a:r>
              <a:rPr lang="en-US" dirty="0" smtClean="0"/>
              <a:t>E02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Движение напред-назад</a:t>
            </a:r>
          </a:p>
          <a:p>
            <a:pPr lvl="1"/>
            <a:r>
              <a:rPr lang="bg-BG" dirty="0" smtClean="0"/>
              <a:t>Направете движение напред-назад на топката между върховете на пилоните</a:t>
            </a:r>
          </a:p>
          <a:p>
            <a:pPr lvl="1"/>
            <a:r>
              <a:rPr lang="bg-BG" dirty="0" smtClean="0"/>
              <a:t>Движението да е почти до върховете</a:t>
            </a:r>
          </a:p>
          <a:p>
            <a:pPr lvl="1"/>
            <a:r>
              <a:rPr lang="bg-BG" dirty="0" smtClean="0"/>
              <a:t>Използвайте линейна комбинация</a:t>
            </a:r>
            <a:endParaRPr lang="bg-BG" dirty="0" smtClean="0"/>
          </a:p>
          <a:p>
            <a:r>
              <a:rPr lang="bg-BG" dirty="0" smtClean="0"/>
              <a:t>Защо</a:t>
            </a:r>
            <a:r>
              <a:rPr lang="bg-BG" dirty="0" smtClean="0"/>
              <a:t>?</a:t>
            </a:r>
          </a:p>
          <a:p>
            <a:pPr lvl="1"/>
            <a:r>
              <a:rPr lang="bg-BG" dirty="0" smtClean="0"/>
              <a:t>Изпробване на линейната комбинация за движение между две точки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S07 </a:t>
            </a:r>
            <a:r>
              <a:rPr lang="en-US" dirty="0" smtClean="0"/>
              <a:t>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Движение в кръг</a:t>
            </a:r>
            <a:endParaRPr lang="bg-BG" dirty="0" smtClean="0"/>
          </a:p>
          <a:p>
            <a:pPr lvl="1"/>
            <a:r>
              <a:rPr lang="bg-BG" dirty="0" smtClean="0"/>
              <a:t>Направете топка да се движи в кръг около пилон</a:t>
            </a:r>
            <a:endParaRPr lang="bg-BG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експериментирате с параметрично задаване на кръгова траектория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On-screen Show (4:3)</PresentationFormat>
  <Paragraphs>57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Анимация</vt:lpstr>
      <vt:lpstr>PowerPoint Presentation</vt:lpstr>
      <vt:lpstr>Задача S07 E01</vt:lpstr>
      <vt:lpstr>PowerPoint Presentation</vt:lpstr>
      <vt:lpstr>PowerPoint Presentation</vt:lpstr>
      <vt:lpstr>Задача S07 E02</vt:lpstr>
      <vt:lpstr>PowerPoint Presentation</vt:lpstr>
      <vt:lpstr>Задача S07 E03</vt:lpstr>
      <vt:lpstr>PowerPoint Presentation</vt:lpstr>
      <vt:lpstr>Задача S07 E04</vt:lpstr>
      <vt:lpstr>PowerPoint Presentation</vt:lpstr>
      <vt:lpstr>Задача S07 E05</vt:lpstr>
      <vt:lpstr>PowerPoint Presentation</vt:lpstr>
      <vt:lpstr>Задача S07 E06*</vt:lpstr>
      <vt:lpstr>PowerPoint Presentation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2016-07-01T07:31:49Z</dcterms:modified>
</cp:coreProperties>
</file>