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88" r:id="rId3"/>
    <p:sldId id="274" r:id="rId4"/>
    <p:sldId id="275" r:id="rId5"/>
    <p:sldId id="276" r:id="rId6"/>
    <p:sldId id="282" r:id="rId7"/>
    <p:sldId id="302" r:id="rId8"/>
    <p:sldId id="289" r:id="rId9"/>
    <p:sldId id="290" r:id="rId10"/>
    <p:sldId id="286" r:id="rId11"/>
    <p:sldId id="287" r:id="rId12"/>
    <p:sldId id="291" r:id="rId13"/>
    <p:sldId id="309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0000"/>
    <a:srgbClr val="4A7EBB"/>
    <a:srgbClr val="FF5050"/>
    <a:srgbClr val="0070C0"/>
    <a:srgbClr val="00CC00"/>
    <a:srgbClr val="FF9999"/>
    <a:srgbClr val="333333"/>
    <a:srgbClr val="36D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84808" autoAdjust="0"/>
  </p:normalViewPr>
  <p:slideViewPr>
    <p:cSldViewPr>
      <p:cViewPr varScale="1">
        <p:scale>
          <a:sx n="71" d="100"/>
          <a:sy n="71" d="100"/>
        </p:scale>
        <p:origin x="-13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2016-07-02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доц. д-р П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201</a:t>
            </a:r>
            <a:r>
              <a:rPr lang="en-US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6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 smtClean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 smtClean="0"/>
              <a:t>Заглавие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2016-07-02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Упражнение </a:t>
            </a:r>
            <a:r>
              <a:rPr lang="en-US" dirty="0" smtClean="0"/>
              <a:t>S08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Физика</a:t>
            </a:r>
            <a:endParaRPr 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3276602"/>
            <a:ext cx="1976856" cy="137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3" y="4800602"/>
            <a:ext cx="1976858" cy="1371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4800603"/>
            <a:ext cx="1976855" cy="1371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173" y="3276602"/>
            <a:ext cx="1976857" cy="137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3" y="3276602"/>
            <a:ext cx="1976857" cy="1371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173" y="4800603"/>
            <a:ext cx="1976857" cy="1371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S0</a:t>
            </a:r>
            <a:r>
              <a:rPr lang="bg-BG" dirty="0" smtClean="0"/>
              <a:t>8</a:t>
            </a:r>
            <a:r>
              <a:rPr lang="en-US" dirty="0" smtClean="0"/>
              <a:t> E0</a:t>
            </a:r>
            <a:r>
              <a:rPr lang="bg-BG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Търкаляне по улей</a:t>
            </a:r>
            <a:endParaRPr lang="bg-BG" dirty="0" smtClean="0"/>
          </a:p>
          <a:p>
            <a:pPr lvl="1"/>
            <a:r>
              <a:rPr lang="bg-BG" dirty="0" smtClean="0"/>
              <a:t>Направете улей и три топки, търкалящи се напречно на улея</a:t>
            </a:r>
          </a:p>
          <a:p>
            <a:pPr lvl="1"/>
            <a:r>
              <a:rPr lang="bg-BG" dirty="0" smtClean="0"/>
              <a:t>Тръгват със случайно забавяне</a:t>
            </a:r>
          </a:p>
          <a:p>
            <a:pPr lvl="1"/>
            <a:r>
              <a:rPr lang="bg-BG" dirty="0" smtClean="0"/>
              <a:t>Движението напред-назад затихва</a:t>
            </a:r>
            <a:endParaRPr lang="bg-BG" dirty="0" smtClean="0"/>
          </a:p>
          <a:p>
            <a:r>
              <a:rPr lang="bg-BG" dirty="0" smtClean="0"/>
              <a:t>Защо?</a:t>
            </a:r>
          </a:p>
          <a:p>
            <a:pPr lvl="1"/>
            <a:r>
              <a:rPr lang="bg-BG" dirty="0" smtClean="0"/>
              <a:t>Моделиране на движение по повърхност и загуба на енергия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752475"/>
            <a:ext cx="7934325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S0</a:t>
            </a:r>
            <a:r>
              <a:rPr lang="bg-BG" dirty="0" smtClean="0"/>
              <a:t>8</a:t>
            </a:r>
            <a:r>
              <a:rPr lang="en-US" dirty="0" smtClean="0"/>
              <a:t> E0</a:t>
            </a:r>
            <a:r>
              <a:rPr lang="bg-BG" dirty="0" smtClean="0"/>
              <a:t>6*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Люлка на Нютон</a:t>
            </a:r>
            <a:endParaRPr lang="ru-RU" dirty="0" smtClean="0"/>
          </a:p>
          <a:p>
            <a:pPr lvl="1"/>
            <a:r>
              <a:rPr lang="bg-BG" dirty="0" smtClean="0"/>
              <a:t>Направете </a:t>
            </a:r>
            <a:r>
              <a:rPr lang="bg-BG" dirty="0" smtClean="0"/>
              <a:t>луксозен вариант</a:t>
            </a:r>
          </a:p>
          <a:p>
            <a:pPr lvl="1"/>
            <a:r>
              <a:rPr lang="bg-BG" dirty="0" smtClean="0"/>
              <a:t>Основа от черен мрамор, златни </a:t>
            </a:r>
            <a:r>
              <a:rPr lang="bg-BG" dirty="0" err="1" smtClean="0"/>
              <a:t>крачета</a:t>
            </a:r>
            <a:r>
              <a:rPr lang="bg-BG" dirty="0" smtClean="0"/>
              <a:t>, сребърни рамки и </a:t>
            </a:r>
            <a:r>
              <a:rPr lang="bg-BG" dirty="0" err="1" smtClean="0"/>
              <a:t>диамантени</a:t>
            </a:r>
            <a:r>
              <a:rPr lang="bg-BG" dirty="0" smtClean="0"/>
              <a:t> топки</a:t>
            </a:r>
            <a:endParaRPr lang="bg-BG" dirty="0" smtClean="0"/>
          </a:p>
          <a:p>
            <a:r>
              <a:rPr lang="bg-BG" dirty="0" smtClean="0"/>
              <a:t>Защо</a:t>
            </a:r>
          </a:p>
          <a:p>
            <a:pPr lvl="1"/>
            <a:r>
              <a:rPr lang="bg-BG" dirty="0" smtClean="0"/>
              <a:t>Има много начини за реализация, всеки да си избере, който счита за най-удачен</a:t>
            </a:r>
            <a:endParaRPr lang="bg-BG" dirty="0" smtClean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18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752475"/>
            <a:ext cx="7934325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64050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S0</a:t>
            </a:r>
            <a:r>
              <a:rPr lang="bg-BG" dirty="0" smtClean="0"/>
              <a:t>8</a:t>
            </a:r>
            <a:r>
              <a:rPr lang="en-US" dirty="0" smtClean="0"/>
              <a:t> E01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Рикошет в </a:t>
            </a:r>
            <a:r>
              <a:rPr lang="en-US" dirty="0" smtClean="0"/>
              <a:t>1D</a:t>
            </a:r>
            <a:endParaRPr lang="bg-BG" dirty="0" smtClean="0"/>
          </a:p>
          <a:p>
            <a:pPr lvl="1"/>
            <a:r>
              <a:rPr lang="bg-BG" dirty="0" smtClean="0"/>
              <a:t>Направете топчето да се движи по оста </a:t>
            </a:r>
            <a:r>
              <a:rPr lang="en-US" dirty="0" smtClean="0"/>
              <a:t>X</a:t>
            </a:r>
            <a:r>
              <a:rPr lang="bg-BG" dirty="0" smtClean="0"/>
              <a:t> </a:t>
            </a:r>
          </a:p>
          <a:p>
            <a:pPr lvl="1"/>
            <a:r>
              <a:rPr lang="bg-BG" dirty="0"/>
              <a:t>П</a:t>
            </a:r>
            <a:r>
              <a:rPr lang="bg-BG" dirty="0" smtClean="0"/>
              <a:t>ри удар в някой от двата края да рикошира обратно</a:t>
            </a:r>
          </a:p>
          <a:p>
            <a:r>
              <a:rPr lang="bg-BG" dirty="0" smtClean="0"/>
              <a:t>Защо</a:t>
            </a:r>
          </a:p>
          <a:p>
            <a:pPr lvl="1"/>
            <a:r>
              <a:rPr lang="bg-BG" dirty="0" smtClean="0"/>
              <a:t>За подготовка за следващата задача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752475"/>
            <a:ext cx="7934325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S0</a:t>
            </a:r>
            <a:r>
              <a:rPr lang="bg-BG" dirty="0" smtClean="0"/>
              <a:t>8</a:t>
            </a:r>
            <a:r>
              <a:rPr lang="en-US" dirty="0" smtClean="0"/>
              <a:t> E02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Рикошет в </a:t>
            </a:r>
            <a:r>
              <a:rPr lang="en-US" dirty="0"/>
              <a:t>2D</a:t>
            </a:r>
            <a:endParaRPr lang="bg-BG" dirty="0"/>
          </a:p>
          <a:p>
            <a:pPr lvl="1"/>
            <a:r>
              <a:rPr lang="bg-BG" dirty="0"/>
              <a:t>Направете топчето да се движи в равнината </a:t>
            </a:r>
            <a:r>
              <a:rPr lang="en-US" dirty="0" err="1"/>
              <a:t>XZ</a:t>
            </a:r>
            <a:endParaRPr lang="en-US" dirty="0"/>
          </a:p>
          <a:p>
            <a:pPr lvl="1"/>
            <a:r>
              <a:rPr lang="bg-BG" dirty="0"/>
              <a:t>При удар в стена да се </a:t>
            </a:r>
            <a:r>
              <a:rPr lang="bg-BG" dirty="0" smtClean="0"/>
              <a:t>рикошира</a:t>
            </a:r>
          </a:p>
          <a:p>
            <a:r>
              <a:rPr lang="bg-BG" dirty="0" smtClean="0"/>
              <a:t>Защо</a:t>
            </a:r>
            <a:endParaRPr lang="bg-BG" dirty="0"/>
          </a:p>
          <a:p>
            <a:pPr lvl="1"/>
            <a:r>
              <a:rPr lang="bg-BG" dirty="0"/>
              <a:t>Симулиране на физическо </a:t>
            </a:r>
            <a:r>
              <a:rPr lang="bg-BG" dirty="0" smtClean="0"/>
              <a:t>явление и подготовка за следващата задача</a:t>
            </a:r>
            <a:endParaRPr lang="bg-BG" dirty="0"/>
          </a:p>
        </p:txBody>
      </p:sp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752475"/>
            <a:ext cx="7934325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S0</a:t>
            </a:r>
            <a:r>
              <a:rPr lang="bg-BG" dirty="0" smtClean="0"/>
              <a:t>8</a:t>
            </a:r>
            <a:r>
              <a:rPr lang="en-US" dirty="0" smtClean="0"/>
              <a:t> E03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Рикошет в </a:t>
            </a:r>
            <a:r>
              <a:rPr lang="bg-BG" dirty="0" smtClean="0"/>
              <a:t>3</a:t>
            </a:r>
            <a:r>
              <a:rPr lang="en-US" dirty="0" smtClean="0"/>
              <a:t>D</a:t>
            </a:r>
            <a:endParaRPr lang="bg-BG" dirty="0"/>
          </a:p>
          <a:p>
            <a:pPr lvl="1"/>
            <a:r>
              <a:rPr lang="bg-BG" dirty="0"/>
              <a:t>Направете </a:t>
            </a:r>
            <a:r>
              <a:rPr lang="bg-BG" dirty="0" smtClean="0"/>
              <a:t>няколко топчета </a:t>
            </a:r>
            <a:r>
              <a:rPr lang="bg-BG" dirty="0"/>
              <a:t>да </a:t>
            </a:r>
            <a:r>
              <a:rPr lang="bg-BG" dirty="0" smtClean="0"/>
              <a:t>рикошират в паралелепипед</a:t>
            </a:r>
          </a:p>
          <a:p>
            <a:pPr lvl="1"/>
            <a:r>
              <a:rPr lang="bg-BG" dirty="0" smtClean="0"/>
              <a:t>Да има и гравитация</a:t>
            </a:r>
          </a:p>
          <a:p>
            <a:r>
              <a:rPr lang="bg-BG" dirty="0" smtClean="0"/>
              <a:t>Защо</a:t>
            </a:r>
            <a:endParaRPr lang="bg-BG" dirty="0"/>
          </a:p>
          <a:p>
            <a:pPr lvl="1"/>
            <a:r>
              <a:rPr lang="bg-BG" dirty="0"/>
              <a:t>Симулиране на </a:t>
            </a:r>
            <a:r>
              <a:rPr lang="bg-BG" dirty="0" smtClean="0"/>
              <a:t>земно привличане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752475"/>
            <a:ext cx="7705725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43383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S0</a:t>
            </a:r>
            <a:r>
              <a:rPr lang="bg-BG" dirty="0" smtClean="0"/>
              <a:t>8</a:t>
            </a:r>
            <a:r>
              <a:rPr lang="en-US" dirty="0" smtClean="0"/>
              <a:t> E0</a:t>
            </a:r>
            <a:r>
              <a:rPr lang="bg-BG" dirty="0" smtClean="0"/>
              <a:t>4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 smtClean="0"/>
              <a:t>Пльок-пльок-пльок</a:t>
            </a:r>
            <a:endParaRPr lang="ru-RU" dirty="0" smtClean="0"/>
          </a:p>
          <a:p>
            <a:pPr lvl="1"/>
            <a:r>
              <a:rPr lang="bg-BG" dirty="0" smtClean="0"/>
              <a:t>Направете </a:t>
            </a:r>
            <a:r>
              <a:rPr lang="bg-BG" dirty="0" smtClean="0"/>
              <a:t>три вертикално </a:t>
            </a:r>
            <a:r>
              <a:rPr lang="bg-BG" dirty="0" err="1" smtClean="0"/>
              <a:t>топащи</a:t>
            </a:r>
            <a:r>
              <a:rPr lang="bg-BG" dirty="0" smtClean="0"/>
              <a:t> се топки (може със симулирана гравитация)</a:t>
            </a:r>
          </a:p>
          <a:p>
            <a:pPr lvl="1"/>
            <a:r>
              <a:rPr lang="bg-BG" dirty="0" smtClean="0"/>
              <a:t>При удар в земята да се </a:t>
            </a:r>
            <a:r>
              <a:rPr lang="bg-BG" dirty="0" err="1" smtClean="0"/>
              <a:t>разпльокват</a:t>
            </a:r>
            <a:endParaRPr lang="bg-BG" dirty="0" smtClean="0"/>
          </a:p>
          <a:p>
            <a:r>
              <a:rPr lang="bg-BG" dirty="0" smtClean="0"/>
              <a:t>Защо</a:t>
            </a:r>
            <a:endParaRPr lang="en-US" dirty="0" smtClean="0"/>
          </a:p>
          <a:p>
            <a:pPr lvl="1"/>
            <a:r>
              <a:rPr lang="bg-BG" dirty="0" smtClean="0"/>
              <a:t>Прилагане на деформация над обект</a:t>
            </a:r>
            <a:endParaRPr lang="bg-BG" dirty="0" smtClean="0"/>
          </a:p>
          <a:p>
            <a:pPr lvl="1"/>
            <a:endParaRPr lang="bg-BG" dirty="0" smtClean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7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752475"/>
            <a:ext cx="7705725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0583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On-screen Show (4:3)</PresentationFormat>
  <Paragraphs>41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Задача S08 E01</vt:lpstr>
      <vt:lpstr>PowerPoint Presentation</vt:lpstr>
      <vt:lpstr>Задача S08 E02</vt:lpstr>
      <vt:lpstr>PowerPoint Presentation</vt:lpstr>
      <vt:lpstr>Задача S08 E03</vt:lpstr>
      <vt:lpstr>PowerPoint Presentation</vt:lpstr>
      <vt:lpstr>Задача S08 E04</vt:lpstr>
      <vt:lpstr>PowerPoint Presentation</vt:lpstr>
      <vt:lpstr>Задача S08 E05</vt:lpstr>
      <vt:lpstr>PowerPoint Presentation</vt:lpstr>
      <vt:lpstr>Задача S08 E06*</vt:lpstr>
      <vt:lpstr>PowerPoint Presentation</vt:lpstr>
      <vt:lpstr>Край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2012-07-28T11:33:16Z</dcterms:created>
  <dcterms:modified xsi:type="dcterms:W3CDTF">2016-07-03T08:06:48Z</dcterms:modified>
</cp:coreProperties>
</file>