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CE3C7-EFF6-468B-B26A-AA66132D87E0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75656-53B7-4F4E-901B-CC49D598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8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E2FE-6CED-4B43-AFA8-E68CDC6B1AFC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8471-4B34-4269-A653-A63EA714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E2FE-6CED-4B43-AFA8-E68CDC6B1AFC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8471-4B34-4269-A653-A63EA714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3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E2FE-6CED-4B43-AFA8-E68CDC6B1AFC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8471-4B34-4269-A653-A63EA714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6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E2FE-6CED-4B43-AFA8-E68CDC6B1AFC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8471-4B34-4269-A653-A63EA714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5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E2FE-6CED-4B43-AFA8-E68CDC6B1AFC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8471-4B34-4269-A653-A63EA714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1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E2FE-6CED-4B43-AFA8-E68CDC6B1AFC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8471-4B34-4269-A653-A63EA714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1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E2FE-6CED-4B43-AFA8-E68CDC6B1AFC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8471-4B34-4269-A653-A63EA714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3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E2FE-6CED-4B43-AFA8-E68CDC6B1AFC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8471-4B34-4269-A653-A63EA714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5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E2FE-6CED-4B43-AFA8-E68CDC6B1AFC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8471-4B34-4269-A653-A63EA714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2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E2FE-6CED-4B43-AFA8-E68CDC6B1AFC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8471-4B34-4269-A653-A63EA714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6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E2FE-6CED-4B43-AFA8-E68CDC6B1AFC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8471-4B34-4269-A653-A63EA714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4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5E2FE-6CED-4B43-AFA8-E68CDC6B1AFC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88471-4B34-4269-A653-A63EA714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Oval 101"/>
          <p:cNvSpPr/>
          <p:nvPr/>
        </p:nvSpPr>
        <p:spPr>
          <a:xfrm>
            <a:off x="3514557" y="2357651"/>
            <a:ext cx="1014152" cy="296487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68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" name="Rectangle 127"/>
          <p:cNvSpPr/>
          <p:nvPr/>
        </p:nvSpPr>
        <p:spPr>
          <a:xfrm>
            <a:off x="3054203" y="139354"/>
            <a:ext cx="1416884" cy="1435749"/>
          </a:xfrm>
          <a:prstGeom prst="rect">
            <a:avLst/>
          </a:prstGeom>
          <a:scene3d>
            <a:camera prst="orthographicFront">
              <a:rot lat="0" lon="0" rev="480000"/>
            </a:camera>
            <a:lightRig rig="threePt" dir="t"/>
          </a:scene3d>
          <a:sp3d prstMaterial="matte">
            <a:bevelT w="95250" h="1524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5" t="8761" r="25847" b="11407"/>
          <a:stretch/>
        </p:blipFill>
        <p:spPr>
          <a:xfrm>
            <a:off x="3152435" y="243313"/>
            <a:ext cx="1229861" cy="1249685"/>
          </a:xfrm>
          <a:prstGeom prst="rect">
            <a:avLst/>
          </a:prstGeom>
          <a:scene3d>
            <a:camera prst="isometricOffAxis1Top">
              <a:rot lat="0" lon="0" rev="480000"/>
            </a:camera>
            <a:lightRig rig="threePt" dir="t"/>
          </a:scene3d>
          <a:sp3d>
            <a:bevelB/>
          </a:sp3d>
        </p:spPr>
      </p:pic>
      <p:sp>
        <p:nvSpPr>
          <p:cNvPr id="83" name="Oval 82"/>
          <p:cNvSpPr/>
          <p:nvPr/>
        </p:nvSpPr>
        <p:spPr>
          <a:xfrm rot="1326101">
            <a:off x="3232317" y="3664282"/>
            <a:ext cx="926278" cy="621612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817332" y="2463383"/>
            <a:ext cx="1605568" cy="731173"/>
            <a:chOff x="4023360" y="2346961"/>
            <a:chExt cx="1605568" cy="731173"/>
          </a:xfrm>
        </p:grpSpPr>
        <p:sp>
          <p:nvSpPr>
            <p:cNvPr id="5" name="Oval 4"/>
            <p:cNvSpPr/>
            <p:nvPr/>
          </p:nvSpPr>
          <p:spPr>
            <a:xfrm>
              <a:off x="4023360" y="2446714"/>
              <a:ext cx="1014152" cy="296487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372495" y="2346961"/>
              <a:ext cx="1014152" cy="296487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538750" y="2557551"/>
              <a:ext cx="1014152" cy="296487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106488" y="2696095"/>
              <a:ext cx="1014152" cy="296487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614776" y="2781647"/>
              <a:ext cx="1014152" cy="296487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08278" y="4144368"/>
            <a:ext cx="1596043" cy="712123"/>
            <a:chOff x="4006733" y="1292634"/>
            <a:chExt cx="1596043" cy="712123"/>
          </a:xfrm>
        </p:grpSpPr>
        <p:sp>
          <p:nvSpPr>
            <p:cNvPr id="12" name="Oval 11"/>
            <p:cNvSpPr/>
            <p:nvPr/>
          </p:nvSpPr>
          <p:spPr>
            <a:xfrm>
              <a:off x="4006733" y="1392387"/>
              <a:ext cx="1014152" cy="296487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355868" y="1292634"/>
              <a:ext cx="1014152" cy="296487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522123" y="1503224"/>
              <a:ext cx="1014152" cy="296487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089861" y="1641768"/>
              <a:ext cx="1014152" cy="296487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588624" y="1708270"/>
              <a:ext cx="1014152" cy="296487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769171" y="933003"/>
            <a:ext cx="1039202" cy="16076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67828" y="925250"/>
            <a:ext cx="433142" cy="18306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331611" y="4272191"/>
            <a:ext cx="1197034" cy="47174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 rot="1027299">
            <a:off x="2338611" y="4256484"/>
            <a:ext cx="1596043" cy="712123"/>
            <a:chOff x="4006733" y="1292634"/>
            <a:chExt cx="1596043" cy="712123"/>
          </a:xfrm>
        </p:grpSpPr>
        <p:sp>
          <p:nvSpPr>
            <p:cNvPr id="25" name="Oval 24"/>
            <p:cNvSpPr/>
            <p:nvPr/>
          </p:nvSpPr>
          <p:spPr>
            <a:xfrm>
              <a:off x="4006733" y="1392387"/>
              <a:ext cx="1014152" cy="296487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355868" y="1292634"/>
              <a:ext cx="1014152" cy="296487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22123" y="1503224"/>
              <a:ext cx="1014152" cy="296487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089861" y="1641768"/>
              <a:ext cx="1014152" cy="296487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588624" y="1708270"/>
              <a:ext cx="1014152" cy="296487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/>
          <p:cNvSpPr/>
          <p:nvPr/>
        </p:nvSpPr>
        <p:spPr>
          <a:xfrm rot="1326101">
            <a:off x="2561944" y="4403357"/>
            <a:ext cx="1197034" cy="471740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789440" y="3097579"/>
            <a:ext cx="1125173" cy="8282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922868" y="3090822"/>
            <a:ext cx="21651" cy="14172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0" y="3460277"/>
            <a:ext cx="12192000" cy="1724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0" y="1725068"/>
            <a:ext cx="12192000" cy="1724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0" y="0"/>
            <a:ext cx="12192000" cy="1724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-51009" y="4855214"/>
            <a:ext cx="92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-65261" y="3107579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-85328" y="1381613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Pixels - Points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 rot="1027299">
            <a:off x="2009456" y="2522945"/>
            <a:ext cx="1596043" cy="712123"/>
            <a:chOff x="4006733" y="1292634"/>
            <a:chExt cx="1596043" cy="712123"/>
          </a:xfrm>
        </p:grpSpPr>
        <p:sp>
          <p:nvSpPr>
            <p:cNvPr id="61" name="Oval 60"/>
            <p:cNvSpPr/>
            <p:nvPr/>
          </p:nvSpPr>
          <p:spPr>
            <a:xfrm>
              <a:off x="4006733" y="1392387"/>
              <a:ext cx="1014152" cy="296487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355868" y="1292634"/>
              <a:ext cx="1014152" cy="296487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522123" y="1503224"/>
              <a:ext cx="1014152" cy="296487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089861" y="1641768"/>
              <a:ext cx="1014152" cy="296487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588624" y="1708270"/>
              <a:ext cx="1014152" cy="296487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/>
          <p:cNvSpPr/>
          <p:nvPr/>
        </p:nvSpPr>
        <p:spPr>
          <a:xfrm rot="517424">
            <a:off x="4317254" y="3691972"/>
            <a:ext cx="445202" cy="343948"/>
          </a:xfrm>
          <a:prstGeom prst="ellipse">
            <a:avLst/>
          </a:prstGeom>
          <a:solidFill>
            <a:schemeClr val="accent1">
              <a:lumMod val="75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 rot="215889">
            <a:off x="4515984" y="1844699"/>
            <a:ext cx="550987" cy="309683"/>
            <a:chOff x="4006733" y="1292634"/>
            <a:chExt cx="1529542" cy="507077"/>
          </a:xfrm>
        </p:grpSpPr>
        <p:sp>
          <p:nvSpPr>
            <p:cNvPr id="67" name="Oval 66"/>
            <p:cNvSpPr/>
            <p:nvPr/>
          </p:nvSpPr>
          <p:spPr>
            <a:xfrm>
              <a:off x="4006733" y="1392387"/>
              <a:ext cx="1014152" cy="296487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4355868" y="1292634"/>
              <a:ext cx="1014152" cy="296487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522123" y="1503224"/>
              <a:ext cx="1014152" cy="296487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215889">
            <a:off x="4229024" y="3710732"/>
            <a:ext cx="550987" cy="309683"/>
            <a:chOff x="4006733" y="1292634"/>
            <a:chExt cx="1529542" cy="507077"/>
          </a:xfrm>
        </p:grpSpPr>
        <p:sp>
          <p:nvSpPr>
            <p:cNvPr id="55" name="Oval 54"/>
            <p:cNvSpPr/>
            <p:nvPr/>
          </p:nvSpPr>
          <p:spPr>
            <a:xfrm>
              <a:off x="4006733" y="1392387"/>
              <a:ext cx="1014152" cy="296487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355868" y="1292634"/>
              <a:ext cx="1014152" cy="296487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522123" y="1503224"/>
              <a:ext cx="1014152" cy="296487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Straight Arrow Connector 72"/>
          <p:cNvCxnSpPr>
            <a:stCxn id="9" idx="6"/>
          </p:cNvCxnSpPr>
          <p:nvPr/>
        </p:nvCxnSpPr>
        <p:spPr>
          <a:xfrm flipV="1">
            <a:off x="5422900" y="3046312"/>
            <a:ext cx="109938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" idx="6"/>
          </p:cNvCxnSpPr>
          <p:nvPr/>
        </p:nvCxnSpPr>
        <p:spPr>
          <a:xfrm>
            <a:off x="5180619" y="2611627"/>
            <a:ext cx="1332145" cy="2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5528645" y="4508061"/>
            <a:ext cx="993644" cy="145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56" idx="4"/>
          </p:cNvCxnSpPr>
          <p:nvPr/>
        </p:nvCxnSpPr>
        <p:spPr>
          <a:xfrm flipH="1">
            <a:off x="4535746" y="3107579"/>
            <a:ext cx="378866" cy="7862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528448" y="300353"/>
            <a:ext cx="211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Hyperspectral image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222552" y="3486164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Create</a:t>
            </a:r>
          </a:p>
          <a:p>
            <a:r>
              <a:rPr lang="en-US" sz="1400" dirty="0" smtClean="0"/>
              <a:t>New cluster</a:t>
            </a:r>
            <a:endParaRPr lang="en-US" sz="1400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278" y="3524533"/>
            <a:ext cx="2689304" cy="1474553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39" y="1804461"/>
            <a:ext cx="2889707" cy="1584435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8" t="7614" r="25707" b="11289"/>
          <a:stretch/>
        </p:blipFill>
        <p:spPr>
          <a:xfrm>
            <a:off x="3388719" y="5303859"/>
            <a:ext cx="1458065" cy="1445708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8596901" y="2171367"/>
            <a:ext cx="331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Spectral Signatures - components</a:t>
            </a:r>
            <a:endParaRPr lang="en-US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762117" y="944785"/>
            <a:ext cx="201552" cy="15611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586708" y="1853117"/>
            <a:ext cx="13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Create</a:t>
            </a:r>
          </a:p>
          <a:p>
            <a:r>
              <a:rPr lang="en-US" sz="1400" dirty="0" smtClean="0"/>
              <a:t>New component</a:t>
            </a:r>
            <a:endParaRPr lang="en-US" sz="1400" dirty="0"/>
          </a:p>
        </p:txBody>
      </p:sp>
      <p:sp>
        <p:nvSpPr>
          <p:cNvPr id="130" name="Rectangle 129"/>
          <p:cNvSpPr/>
          <p:nvPr/>
        </p:nvSpPr>
        <p:spPr>
          <a:xfrm>
            <a:off x="0" y="5183224"/>
            <a:ext cx="12192000" cy="1674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-51009" y="6469417"/>
            <a:ext cx="197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Segmentation Map</a:t>
            </a:r>
            <a:endParaRPr lang="en-US" dirty="0"/>
          </a:p>
        </p:txBody>
      </p:sp>
      <p:pic>
        <p:nvPicPr>
          <p:cNvPr id="1026" name="Picture 2" descr="https://upload.wikimedia.org/wikipedia/commons/thumb/4/48/HyperspectralCube.jpg/300px-HyperspectralCub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626" y="129274"/>
            <a:ext cx="1485275" cy="148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TextBox 146"/>
          <p:cNvSpPr txBox="1"/>
          <p:nvPr/>
        </p:nvSpPr>
        <p:spPr>
          <a:xfrm>
            <a:off x="8596901" y="30035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wiki</a:t>
            </a:r>
            <a:endParaRPr lang="en-US" dirty="0"/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278" y="5230790"/>
            <a:ext cx="2689304" cy="1474554"/>
          </a:xfrm>
          <a:prstGeom prst="rect">
            <a:avLst/>
          </a:prstGeom>
        </p:spPr>
      </p:pic>
      <p:sp>
        <p:nvSpPr>
          <p:cNvPr id="154" name="TextBox 153"/>
          <p:cNvSpPr txBox="1"/>
          <p:nvPr/>
        </p:nvSpPr>
        <p:spPr>
          <a:xfrm>
            <a:off x="8876785" y="3785156"/>
            <a:ext cx="286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Spectral Signatures - clusters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9376960" y="5509322"/>
            <a:ext cx="286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Spectral Signatures - clusters</a:t>
            </a:r>
            <a:endParaRPr lang="en-US" dirty="0"/>
          </a:p>
        </p:txBody>
      </p:sp>
      <p:sp>
        <p:nvSpPr>
          <p:cNvPr id="153" name="Down Arrow 152"/>
          <p:cNvSpPr/>
          <p:nvPr/>
        </p:nvSpPr>
        <p:spPr>
          <a:xfrm>
            <a:off x="3900460" y="4767338"/>
            <a:ext cx="507076" cy="504355"/>
          </a:xfrm>
          <a:prstGeom prst="down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81" y="1844151"/>
            <a:ext cx="8895238" cy="4314286"/>
          </a:xfrm>
        </p:spPr>
      </p:pic>
      <p:sp>
        <p:nvSpPr>
          <p:cNvPr id="5" name="TextBox 4"/>
          <p:cNvSpPr txBox="1"/>
          <p:nvPr/>
        </p:nvSpPr>
        <p:spPr>
          <a:xfrm>
            <a:off x="5075853" y="382555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Slice Sampler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386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30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Yerebakan, Halid Ziya</dc:creator>
  <cp:lastModifiedBy>Yerebakan, Halid Ziya</cp:lastModifiedBy>
  <cp:revision>18</cp:revision>
  <dcterms:created xsi:type="dcterms:W3CDTF">2017-01-18T21:51:21Z</dcterms:created>
  <dcterms:modified xsi:type="dcterms:W3CDTF">2017-01-19T19:50:54Z</dcterms:modified>
</cp:coreProperties>
</file>