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Mapathon definition - A mapping even in which the participants contribute to OpenStreetMap and focused on a particular area. Tasks are divided among the participants. Both indoor and outdoor tools are used. Participatns are encouraged to bring a computer, phone or a notebook. All skill levels are welcome. On the spot training is provided.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earnosm.org/en/beginner/id-editor/" TargetMode="External"/><Relationship Id="rId4" Type="http://schemas.openxmlformats.org/officeDocument/2006/relationships/hyperlink" Target="http://fieldpapers.org" TargetMode="External"/><Relationship Id="rId5" Type="http://schemas.openxmlformats.org/officeDocument/2006/relationships/hyperlink" Target="https://www.mapbox.com/feedback/?referrer=https://foursquare.com/explore?mode=url&amp;near=St%20Louis%2C%20MO%2C%20United%20States&amp;nearGeoId=72057594042335002#foursquare.01566faf/-90.236/38.612/12" TargetMode="External"/><Relationship Id="rId6" Type="http://schemas.openxmlformats.org/officeDocument/2006/relationships/hyperlink" Target="http://learnosm.org/en/mobile-mapping/using-gps/" TargetMode="External"/><Relationship Id="rId7" Type="http://schemas.openxmlformats.org/officeDocument/2006/relationships/hyperlink" Target="https://github.com/joto/qgis-plugin-osm-editor-remote-contro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osm-analytics.org/#/" TargetMode="External"/><Relationship Id="rId4" Type="http://schemas.openxmlformats.org/officeDocument/2006/relationships/hyperlink" Target="http://www.openstreetmap.org/copyright" TargetMode="External"/><Relationship Id="rId5" Type="http://schemas.openxmlformats.org/officeDocument/2006/relationships/hyperlink" Target="https://blog.openstreetmap.org/2012/10/02/apple-maps/" TargetMode="External"/><Relationship Id="rId6" Type="http://schemas.openxmlformats.org/officeDocument/2006/relationships/hyperlink" Target="https://foursquare.com/about/os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824300" y="939325"/>
            <a:ext cx="6671100" cy="18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960000" y="913375"/>
            <a:ext cx="6827400" cy="187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latin typeface="Maven Pro"/>
                <a:ea typeface="Maven Pro"/>
                <a:cs typeface="Maven Pro"/>
                <a:sym typeface="Maven Pro"/>
              </a:rPr>
              <a:t>Mapathons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311700" y="4630775"/>
            <a:ext cx="8520600" cy="34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-</a:t>
            </a:r>
            <a:r>
              <a:rPr lang="en" sz="900"/>
              <a:t> Dustin Turpin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1822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Maven Pro"/>
                <a:ea typeface="Maven Pro"/>
                <a:cs typeface="Maven Pro"/>
                <a:sym typeface="Maven Pro"/>
              </a:rPr>
              <a:t>Tools to Use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225575"/>
            <a:ext cx="36357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ID - Editor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/>
              <a:t>Mobile Apps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4"/>
              </a:rPr>
              <a:t>Field Papers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5"/>
              </a:rPr>
              <a:t>Mapbox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33200" y="1225575"/>
            <a:ext cx="4069800" cy="317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6"/>
              </a:rPr>
              <a:t>GPS device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 u="sng">
                <a:solidFill>
                  <a:schemeClr val="accent5"/>
                </a:solidFill>
                <a:hlinkClick r:id="rId7"/>
              </a:rPr>
              <a:t>QGIS OSM editor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/>
              <a:t> More!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5996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Why Do We Need OSM?</a:t>
            </a:r>
            <a:r>
              <a:rPr lang="en"/>
              <a:t>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200500" y="1567550"/>
            <a:ext cx="4099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/>
              <a:t>Anyone can use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Analytics</a:t>
            </a:r>
            <a:r>
              <a:rPr lang="en" sz="3600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700700" y="1401900"/>
            <a:ext cx="4196400" cy="378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/>
              <a:t>Using OSM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@Openstreetmap contributors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5"/>
              </a:rPr>
              <a:t>Apple maps</a:t>
            </a:r>
            <a:r>
              <a:rPr lang="en" sz="3600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6"/>
              </a:rPr>
              <a:t>Foursquare Labs</a:t>
            </a:r>
            <a:r>
              <a:rPr lang="en" sz="36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Event</a:t>
            </a:r>
            <a:r>
              <a:rPr lang="en" sz="4800"/>
              <a:t> </a:t>
            </a:r>
            <a:r>
              <a:rPr lang="en" sz="6000"/>
              <a:t>Details</a:t>
            </a:r>
            <a:r>
              <a:rPr lang="en" sz="4800"/>
              <a:t>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569375"/>
            <a:ext cx="7038900" cy="344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October 14th at 1pm 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14th and St Louis Ave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to everyone and family friendly training available on site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Contact: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Dustin Turpin  -  dturpin@boundlessgeo.com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