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2"/>
  </p:notesMasterIdLst>
  <p:sldIdLst>
    <p:sldId id="295" r:id="rId3"/>
    <p:sldId id="302" r:id="rId4"/>
    <p:sldId id="296" r:id="rId5"/>
    <p:sldId id="299" r:id="rId6"/>
    <p:sldId id="300" r:id="rId7"/>
    <p:sldId id="301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7" autoAdjust="0"/>
    <p:restoredTop sz="94639" autoAdjust="0"/>
  </p:normalViewPr>
  <p:slideViewPr>
    <p:cSldViewPr>
      <p:cViewPr varScale="1">
        <p:scale>
          <a:sx n="70" d="100"/>
          <a:sy n="70" d="100"/>
        </p:scale>
        <p:origin x="4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7A7E3-E34A-4CA0-85C7-DB2E11B217F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72D1-6382-4F6F-B203-12A9F9C2E7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326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4750296" cy="1659210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r>
              <a:rPr lang="de-DE" dirty="0" smtClean="0"/>
              <a:t>Fotoprotokoll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620616"/>
            <a:ext cx="475252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Coachingtermin</a:t>
            </a:r>
            <a:r>
              <a:rPr lang="de-DE" dirty="0" smtClean="0"/>
              <a:t> 13.02.2018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2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2204864"/>
            <a:ext cx="518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6707088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686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508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4750296" cy="165921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475252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628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800">
                <a:solidFill>
                  <a:schemeClr val="bg1"/>
                </a:solidFill>
              </a:defRPr>
            </a:lvl1pPr>
            <a:lvl2pPr>
              <a:spcBef>
                <a:spcPts val="1200"/>
              </a:spcBef>
              <a:defRPr sz="2400">
                <a:solidFill>
                  <a:schemeClr val="bg1"/>
                </a:solidFill>
              </a:defRPr>
            </a:lvl2pPr>
            <a:lvl3pPr>
              <a:spcBef>
                <a:spcPts val="12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1200"/>
              </a:spcBef>
              <a:defRPr sz="1800">
                <a:solidFill>
                  <a:schemeClr val="bg1"/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2204864"/>
            <a:ext cx="5184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6707088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53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5112568" cy="23042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1124744"/>
            <a:ext cx="46417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30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20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6707088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800"/>
            </a:lvl1pPr>
            <a:lvl2pPr>
              <a:spcBef>
                <a:spcPts val="1200"/>
              </a:spcBef>
              <a:defRPr sz="24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2204864"/>
            <a:ext cx="518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3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552" y="2204864"/>
            <a:ext cx="518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6707088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537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131024" cy="1440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708919"/>
            <a:ext cx="4040188" cy="34172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91683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708919"/>
            <a:ext cx="4041775" cy="34172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4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39552" y="2204864"/>
            <a:ext cx="518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6707088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884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5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8012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8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3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3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BEE3-2E82-41DC-9112-1248CC448C4F}" type="datetimeFigureOut">
              <a:rPr lang="de-AT" smtClean="0"/>
              <a:t>11.01.2019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BC72-C5F7-4E2D-9F33-10B392B1A7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1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Droid Sans" panose="020B0606030804020204" pitchFamily="34" charset="0"/>
          <a:ea typeface="Droid Sans" panose="020B0606030804020204" pitchFamily="34" charset="0"/>
          <a:cs typeface="Droid Sans" panose="020B06060308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e0edce8a-0985-40f2-a41e-57cd585ef758@hostedservice.a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Fotoprotokoll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Coachingtermin</a:t>
            </a:r>
            <a:r>
              <a:rPr lang="de-DE" dirty="0" smtClean="0"/>
              <a:t> am </a:t>
            </a:r>
            <a:r>
              <a:rPr lang="de-DE" dirty="0" smtClean="0"/>
              <a:t>08</a:t>
            </a:r>
            <a:r>
              <a:rPr lang="de-DE" dirty="0" smtClean="0"/>
              <a:t>.01.2019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80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122" name="Picture 2" descr="80c66460-2cd7-4b86-8649-9f2ccc66928e@hosted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0638" y="901002"/>
            <a:ext cx="7208011" cy="540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06a6c474-b59c-4042-8de0-46381c5227cf@hostedservi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2" t="30042" r="17807" b="41608"/>
          <a:stretch/>
        </p:blipFill>
        <p:spPr bwMode="auto">
          <a:xfrm rot="5400000">
            <a:off x="-1648681" y="2197361"/>
            <a:ext cx="5211960" cy="191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5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>
            <a:off x="179512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cid:e0edce8a-0985-40f2-a41e-57cd585ef758@hostedservice.at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9512" y="134076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49b7131-728c-4fba-bb6f-7303109f044f@hosted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03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074" name="Picture 2" descr="90962100-00c9-4348-b51a-4ef0e697ab2f@hosted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2676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5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098" name="Picture 2" descr="0060edf1-a19c-4fc6-a3d6-fe68029b3da7@hosted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70e39f2f-7d14-4975-9830-9a7ab911de4a@hosted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60" y="1936625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17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170" name="Picture 2" descr="379fb5c5-dfcb-41e3-a573-47d9f12b990f@hosted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9680" y="1166664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4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194" name="Picture 2" descr="5d911f37-d78f-4800-b036-ebe4bee5658a@hosted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9680" y="1166664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52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218" name="Picture 2" descr="59fec705-508b-4630-aebf-413a312361e7@hosted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744" y="79216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88744"/>
      </p:ext>
    </p:extLst>
  </p:cSld>
  <p:clrMapOvr>
    <a:masterClrMapping/>
  </p:clrMapOvr>
</p:sld>
</file>

<file path=ppt/theme/theme1.xml><?xml version="1.0" encoding="utf-8"?>
<a:theme xmlns:a="http://schemas.openxmlformats.org/drawingml/2006/main" name="StartupSalzburg-Folienmaster(1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Bildschirmpräsentation (4:3)</PresentationFormat>
  <Paragraphs>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Droid Sans</vt:lpstr>
      <vt:lpstr>StartupSalzburg-Folienmaster(1)</vt:lpstr>
      <vt:lpstr>1_Larissa</vt:lpstr>
      <vt:lpstr>Fotoprotokoll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Fotoprotokoll</dc:title>
  <dc:creator>Carla Berlepp</dc:creator>
  <cp:lastModifiedBy>Carla Berlepp</cp:lastModifiedBy>
  <cp:revision>2</cp:revision>
  <dcterms:created xsi:type="dcterms:W3CDTF">2018-02-13T11:37:10Z</dcterms:created>
  <dcterms:modified xsi:type="dcterms:W3CDTF">2019-01-11T08:23:43Z</dcterms:modified>
</cp:coreProperties>
</file>