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903460" cy="6858000" type="A4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950" y="1122363"/>
            <a:ext cx="74277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950" y="3602038"/>
            <a:ext cx="74277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0873" y="365125"/>
            <a:ext cx="8541855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14" y="1709738"/>
            <a:ext cx="854185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14" y="4589463"/>
            <a:ext cx="854185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873" y="1825625"/>
            <a:ext cx="420903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698" y="1825625"/>
            <a:ext cx="420903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62" y="365125"/>
            <a:ext cx="854185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162" y="1681163"/>
            <a:ext cx="41896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162" y="2505075"/>
            <a:ext cx="41896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3698" y="1681163"/>
            <a:ext cx="4210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3698" y="2505075"/>
            <a:ext cx="421032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62" y="457200"/>
            <a:ext cx="31941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0320" y="987425"/>
            <a:ext cx="501369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62" y="2057400"/>
            <a:ext cx="31941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7264" y="365125"/>
            <a:ext cx="2135464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873" y="365125"/>
            <a:ext cx="62825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873" y="365125"/>
            <a:ext cx="8541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873" y="1825625"/>
            <a:ext cx="8541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873" y="6356350"/>
            <a:ext cx="2228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568" y="6356350"/>
            <a:ext cx="3342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4418" y="6356350"/>
            <a:ext cx="2228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" y="1193800"/>
            <a:ext cx="9541909" cy="29317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60070" y="426720"/>
            <a:ext cx="4005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output from UD_filters_OBC_synthetic.m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560070" y="426720"/>
            <a:ext cx="3941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output from PS_filters_OBC_synthetic.m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" y="828675"/>
            <a:ext cx="9438114" cy="5769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560070" y="426720"/>
            <a:ext cx="3945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output from PS_filters_land_synthetic.m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155" y="894080"/>
            <a:ext cx="9455255" cy="5795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560070" y="426720"/>
            <a:ext cx="3513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output from PS_filters_land_field.m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" y="814705"/>
            <a:ext cx="9832467" cy="58893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WPS Presentation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8570w</dc:creator>
  <cp:lastModifiedBy>8570w</cp:lastModifiedBy>
  <cp:revision>3</cp:revision>
  <dcterms:created xsi:type="dcterms:W3CDTF">2018-01-24T21:49:33Z</dcterms:created>
  <dcterms:modified xsi:type="dcterms:W3CDTF">2018-01-26T01:09:39Z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