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f3512750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3f351275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667640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667640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3 - Create Pizza Service, inject into Pizza Controller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0667640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0667640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3 - Create Pizza Service, inject into Pizza Controller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f389dcee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3f389dcee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f389dce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f389dce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1 - start a spring boot application + custom controller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f590f7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f590f7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f590f7bb3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3f590f7bb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678fc8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2678fc8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066764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066764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2 - make modules for pizza-service, pizza-web-lib, pizza-web + master pom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0667640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0667640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3 - make Pizzas work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599" y="4629968"/>
            <a:ext cx="21336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450" lIns="29450" spcFirstLastPara="1" rIns="29450" wrap="square" tIns="2945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85750" lvl="0" marL="457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/>
            </a:lvl1pPr>
            <a:lvl2pPr indent="-285750" lvl="1" marL="914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/>
            </a:lvl2pPr>
            <a:lvl3pPr indent="-285750" lvl="2" marL="1371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/>
            </a:lvl3pPr>
            <a:lvl4pPr indent="-285750" lvl="3" marL="1828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/>
            </a:lvl4pPr>
            <a:lvl5pPr indent="-285750" lvl="4" marL="22860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1200"/>
              </a:spcAft>
              <a:buClr>
                <a:srgbClr val="FFFFFF"/>
              </a:buClr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85750" lvl="0" marL="457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2pPr>
            <a:lvl3pPr indent="-285750" lvl="2" marL="1371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4pPr>
            <a:lvl5pPr indent="-285750" lvl="4" marL="22860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669727" y="2511475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669727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1pPr>
            <a:lvl2pPr indent="-317500" lvl="1" marL="9144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2pPr>
            <a:lvl3pPr indent="-317500" lvl="2" marL="1371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3pPr>
            <a:lvl4pPr indent="-317500" lvl="3" marL="18288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4pPr>
            <a:lvl5pPr indent="-317500" lvl="4" marL="22860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85750" lvl="0" marL="457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2pPr>
            <a:lvl3pPr indent="-285750" lvl="2" marL="1371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4pPr>
            <a:lvl5pPr indent="-285750" lvl="4" marL="22860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42900" lvl="6" marL="32004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42900" lvl="7" marL="36576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42900" lvl="8" marL="41148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/>
        </p:nvSpPr>
        <p:spPr>
          <a:xfrm>
            <a:off x="794813" y="285743"/>
            <a:ext cx="75543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80D7"/>
              </a:buClr>
              <a:buSzPts val="3100"/>
              <a:buFont typeface="Helvetica Neue Light"/>
              <a:buNone/>
            </a:pPr>
            <a:r>
              <a:rPr b="0" i="0" lang="en" sz="3100" u="none" cap="none" strike="noStrike">
                <a:solidFill>
                  <a:srgbClr val="1080D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Backend - Java</a:t>
            </a:r>
            <a:endParaRPr sz="900"/>
          </a:p>
        </p:txBody>
      </p:sp>
      <p:pic>
        <p:nvPicPr>
          <p:cNvPr descr="Image" id="90" name="Google Shape;90;p28"/>
          <p:cNvPicPr preferRelativeResize="0"/>
          <p:nvPr/>
        </p:nvPicPr>
        <p:blipFill rotWithShape="1">
          <a:blip r:embed="rId3">
            <a:alphaModFix/>
          </a:blip>
          <a:srcRect b="16784" l="0" r="0" t="0"/>
          <a:stretch/>
        </p:blipFill>
        <p:spPr>
          <a:xfrm>
            <a:off x="2646164" y="1645204"/>
            <a:ext cx="3518298" cy="713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1" name="Google Shape;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3523" y="3819498"/>
            <a:ext cx="1168400" cy="295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2" name="Google Shape;92;p28"/>
          <p:cNvPicPr preferRelativeResize="0"/>
          <p:nvPr/>
        </p:nvPicPr>
        <p:blipFill rotWithShape="1">
          <a:blip r:embed="rId5">
            <a:alphaModFix/>
          </a:blip>
          <a:srcRect b="30376" l="0" r="0" t="0"/>
          <a:stretch/>
        </p:blipFill>
        <p:spPr>
          <a:xfrm>
            <a:off x="4281742" y="3742385"/>
            <a:ext cx="1557924" cy="449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3" name="Google Shape;93;p28"/>
          <p:cNvPicPr preferRelativeResize="0"/>
          <p:nvPr/>
        </p:nvPicPr>
        <p:blipFill rotWithShape="1">
          <a:blip r:embed="rId5">
            <a:alphaModFix/>
          </a:blip>
          <a:srcRect b="0" l="0" r="0" t="67295"/>
          <a:stretch/>
        </p:blipFill>
        <p:spPr>
          <a:xfrm>
            <a:off x="6090047" y="3784347"/>
            <a:ext cx="2696766" cy="3657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8"/>
          <p:cNvSpPr/>
          <p:nvPr/>
        </p:nvSpPr>
        <p:spPr>
          <a:xfrm>
            <a:off x="5066109" y="2308324"/>
            <a:ext cx="1540200" cy="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" id="95" name="Google Shape;9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258" y="3762999"/>
            <a:ext cx="1312664" cy="4085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8"/>
          <p:cNvSpPr txBox="1"/>
          <p:nvPr/>
        </p:nvSpPr>
        <p:spPr>
          <a:xfrm>
            <a:off x="194925" y="951425"/>
            <a:ext cx="735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https://github.com/geothm/LABS1-live.git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Make some pizza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7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@Autowired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53" name="Google Shape;153;p37"/>
          <p:cNvPicPr preferRelativeResize="0"/>
          <p:nvPr/>
        </p:nvPicPr>
        <p:blipFill rotWithShape="1">
          <a:blip r:embed="rId3">
            <a:alphaModFix/>
          </a:blip>
          <a:srcRect b="16784" l="0" r="0" t="0"/>
          <a:stretch/>
        </p:blipFill>
        <p:spPr>
          <a:xfrm>
            <a:off x="3481337" y="1118775"/>
            <a:ext cx="2181325" cy="4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Different pizza providers?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38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into controller all pizzas from different services (ItalianPizzaService, AmericanPizzaService)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ian logo small.png" id="101" name="Google Shape;1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2215" y="284265"/>
            <a:ext cx="596726" cy="2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9"/>
          <p:cNvSpPr txBox="1"/>
          <p:nvPr>
            <p:ph type="title"/>
          </p:nvPr>
        </p:nvSpPr>
        <p:spPr>
          <a:xfrm>
            <a:off x="669727" y="335791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Spring Boot</a:t>
            </a:r>
            <a:endParaRPr sz="3500">
              <a:solidFill>
                <a:schemeClr val="dk1"/>
              </a:solidFill>
            </a:endParaRPr>
          </a:p>
        </p:txBody>
      </p:sp>
      <p:pic>
        <p:nvPicPr>
          <p:cNvPr id="103" name="Google Shape;1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174" y="1474372"/>
            <a:ext cx="4184973" cy="3105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ctrTitle"/>
          </p:nvPr>
        </p:nvSpPr>
        <p:spPr>
          <a:xfrm>
            <a:off x="428100" y="277950"/>
            <a:ext cx="81210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spring-boot-starter-actuator</a:t>
            </a:r>
            <a:endParaRPr sz="3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30"/>
          <p:cNvSpPr txBox="1"/>
          <p:nvPr>
            <p:ph idx="1" type="subTitle"/>
          </p:nvPr>
        </p:nvSpPr>
        <p:spPr>
          <a:xfrm>
            <a:off x="311700" y="2082175"/>
            <a:ext cx="85206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localhost:8080/</a:t>
            </a:r>
            <a:r>
              <a:rPr lang="en"/>
              <a:t>actuator/health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type="ctrTitle"/>
          </p:nvPr>
        </p:nvSpPr>
        <p:spPr>
          <a:xfrm>
            <a:off x="428100" y="277950"/>
            <a:ext cx="81210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spring-boot-starter-web</a:t>
            </a:r>
            <a:endParaRPr sz="3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31"/>
          <p:cNvSpPr txBox="1"/>
          <p:nvPr>
            <p:ph idx="1" type="subTitle"/>
          </p:nvPr>
        </p:nvSpPr>
        <p:spPr>
          <a:xfrm>
            <a:off x="500925" y="2073575"/>
            <a:ext cx="85206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Tomcat?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@RestController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@GetMapping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idx="1" type="subTitle"/>
          </p:nvPr>
        </p:nvSpPr>
        <p:spPr>
          <a:xfrm>
            <a:off x="183438" y="230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</a:t>
            </a:r>
            <a:r>
              <a:rPr lang="en"/>
              <a:t>architecture</a:t>
            </a:r>
            <a:endParaRPr/>
          </a:p>
        </p:txBody>
      </p:sp>
      <p:pic>
        <p:nvPicPr>
          <p:cNvPr id="121" name="Google Shape;1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25" y="1098325"/>
            <a:ext cx="5723738" cy="38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ian logo small.png" id="126" name="Google Shape;1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2215" y="284265"/>
            <a:ext cx="596726" cy="26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800" y="198075"/>
            <a:ext cx="6646275" cy="48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Architecture?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endParaRPr/>
          </a:p>
        </p:txBody>
      </p:sp>
      <p:pic>
        <p:nvPicPr>
          <p:cNvPr descr="Image" id="134" name="Google Shape;1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176" y="1329239"/>
            <a:ext cx="1995525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73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Where are the pizzas</a:t>
            </a: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?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36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beans - @RestController etc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@Scope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@ComponentScan(basePackages = “”)</a:t>
            </a:r>
            <a:endParaRPr/>
          </a:p>
        </p:txBody>
      </p:sp>
      <p:pic>
        <p:nvPicPr>
          <p:cNvPr descr="Image" id="146" name="Google Shape;146;p36"/>
          <p:cNvPicPr preferRelativeResize="0"/>
          <p:nvPr/>
        </p:nvPicPr>
        <p:blipFill rotWithShape="1">
          <a:blip r:embed="rId3">
            <a:alphaModFix/>
          </a:blip>
          <a:srcRect b="16784" l="0" r="0" t="0"/>
          <a:stretch/>
        </p:blipFill>
        <p:spPr>
          <a:xfrm>
            <a:off x="3526838" y="1220625"/>
            <a:ext cx="2090225" cy="4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