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65" r:id="rId7"/>
    <p:sldId id="259" r:id="rId8"/>
    <p:sldId id="287" r:id="rId9"/>
    <p:sldId id="288" r:id="rId10"/>
    <p:sldId id="289" r:id="rId11"/>
    <p:sldId id="290" r:id="rId12"/>
    <p:sldId id="261" r:id="rId13"/>
    <p:sldId id="271" r:id="rId14"/>
    <p:sldId id="272" r:id="rId15"/>
    <p:sldId id="291" r:id="rId16"/>
    <p:sldId id="301" r:id="rId17"/>
    <p:sldId id="302" r:id="rId18"/>
    <p:sldId id="293" r:id="rId19"/>
    <p:sldId id="322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23" r:id="rId28"/>
    <p:sldId id="260" r:id="rId29"/>
    <p:sldId id="303" r:id="rId30"/>
    <p:sldId id="266" r:id="rId31"/>
    <p:sldId id="267" r:id="rId32"/>
    <p:sldId id="268" r:id="rId33"/>
    <p:sldId id="258" r:id="rId34"/>
    <p:sldId id="269" r:id="rId35"/>
    <p:sldId id="270" r:id="rId36"/>
    <p:sldId id="324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319" r:id="rId49"/>
    <p:sldId id="320" r:id="rId50"/>
    <p:sldId id="321" r:id="rId51"/>
    <p:sldId id="325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26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2334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205CA-3C11-4C04-947B-1D26097FA665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CDDC625-2A0D-41BB-B927-33038C9C4AFF}">
      <dgm:prSet/>
      <dgm:spPr/>
      <dgm:t>
        <a:bodyPr/>
        <a:lstStyle/>
        <a:p>
          <a:r>
            <a:rPr lang="en-US" b="1"/>
            <a:t>Servlet API is powerful but verbose.</a:t>
          </a:r>
          <a:endParaRPr lang="en-US"/>
        </a:p>
      </dgm:t>
    </dgm:pt>
    <dgm:pt modelId="{ACB023F1-0D88-4BCB-BD4D-F7B6B28DE6B3}" type="parTrans" cxnId="{1244F1E3-9F2C-4D9E-A935-3CA0B559F90A}">
      <dgm:prSet/>
      <dgm:spPr/>
      <dgm:t>
        <a:bodyPr/>
        <a:lstStyle/>
        <a:p>
          <a:endParaRPr lang="en-US"/>
        </a:p>
      </dgm:t>
    </dgm:pt>
    <dgm:pt modelId="{07C1151B-D4CF-4F92-9762-E04E8B10BEE7}" type="sibTrans" cxnId="{1244F1E3-9F2C-4D9E-A935-3CA0B559F90A}">
      <dgm:prSet/>
      <dgm:spPr/>
      <dgm:t>
        <a:bodyPr/>
        <a:lstStyle/>
        <a:p>
          <a:endParaRPr lang="en-US"/>
        </a:p>
      </dgm:t>
    </dgm:pt>
    <dgm:pt modelId="{60691961-C7B9-4DE5-9930-7DC858E1D58B}">
      <dgm:prSet/>
      <dgm:spPr/>
      <dgm:t>
        <a:bodyPr/>
        <a:lstStyle/>
        <a:p>
          <a:r>
            <a:rPr lang="en-US" b="1"/>
            <a:t>Spring Framework simplifies web development:</a:t>
          </a:r>
          <a:endParaRPr lang="en-US"/>
        </a:p>
      </dgm:t>
    </dgm:pt>
    <dgm:pt modelId="{D380610B-A618-4C3D-8F15-1FCD0797FAE3}" type="parTrans" cxnId="{A9FD1520-3D6E-4513-A23F-805F0D5213A1}">
      <dgm:prSet/>
      <dgm:spPr/>
      <dgm:t>
        <a:bodyPr/>
        <a:lstStyle/>
        <a:p>
          <a:endParaRPr lang="en-US"/>
        </a:p>
      </dgm:t>
    </dgm:pt>
    <dgm:pt modelId="{3B98C4CE-8E93-41C4-8673-29EB1B72BE86}" type="sibTrans" cxnId="{A9FD1520-3D6E-4513-A23F-805F0D5213A1}">
      <dgm:prSet/>
      <dgm:spPr/>
      <dgm:t>
        <a:bodyPr/>
        <a:lstStyle/>
        <a:p>
          <a:endParaRPr lang="en-US"/>
        </a:p>
      </dgm:t>
    </dgm:pt>
    <dgm:pt modelId="{B28FFD06-646E-4E75-B592-104312093F38}">
      <dgm:prSet/>
      <dgm:spPr/>
      <dgm:t>
        <a:bodyPr/>
        <a:lstStyle/>
        <a:p>
          <a:r>
            <a:rPr lang="en-US"/>
            <a:t>- Dependency Injection (DI): loose coupling and modularity.</a:t>
          </a:r>
        </a:p>
      </dgm:t>
    </dgm:pt>
    <dgm:pt modelId="{F431D8F4-2212-4903-9C1A-32E37CCD054E}" type="parTrans" cxnId="{B92675E0-A193-427E-B52E-72BFADDF8F6A}">
      <dgm:prSet/>
      <dgm:spPr/>
      <dgm:t>
        <a:bodyPr/>
        <a:lstStyle/>
        <a:p>
          <a:endParaRPr lang="en-US"/>
        </a:p>
      </dgm:t>
    </dgm:pt>
    <dgm:pt modelId="{DDF59442-6851-4365-9D34-71AEE4243BE4}" type="sibTrans" cxnId="{B92675E0-A193-427E-B52E-72BFADDF8F6A}">
      <dgm:prSet/>
      <dgm:spPr/>
      <dgm:t>
        <a:bodyPr/>
        <a:lstStyle/>
        <a:p>
          <a:endParaRPr lang="en-US"/>
        </a:p>
      </dgm:t>
    </dgm:pt>
    <dgm:pt modelId="{DEFBC6F7-3B2D-4724-931D-3BAE82F23FCA}">
      <dgm:prSet/>
      <dgm:spPr/>
      <dgm:t>
        <a:bodyPr/>
        <a:lstStyle/>
        <a:p>
          <a:r>
            <a:rPr lang="en-US"/>
            <a:t>- Aspect-Oriented Programming (AOP): cross-cutting concerns like logging.</a:t>
          </a:r>
        </a:p>
      </dgm:t>
    </dgm:pt>
    <dgm:pt modelId="{374084AE-EC18-4761-B1CB-F5F4C63901F0}" type="parTrans" cxnId="{1004B593-B3DB-4310-B8FC-2BF436829EF8}">
      <dgm:prSet/>
      <dgm:spPr/>
      <dgm:t>
        <a:bodyPr/>
        <a:lstStyle/>
        <a:p>
          <a:endParaRPr lang="en-US"/>
        </a:p>
      </dgm:t>
    </dgm:pt>
    <dgm:pt modelId="{DC1A6E39-B163-45DA-8245-5BB825F69578}" type="sibTrans" cxnId="{1004B593-B3DB-4310-B8FC-2BF436829EF8}">
      <dgm:prSet/>
      <dgm:spPr/>
      <dgm:t>
        <a:bodyPr/>
        <a:lstStyle/>
        <a:p>
          <a:endParaRPr lang="en-US"/>
        </a:p>
      </dgm:t>
    </dgm:pt>
    <dgm:pt modelId="{8E87F081-A6AD-4200-B23C-D3C7768EE309}">
      <dgm:prSet/>
      <dgm:spPr/>
      <dgm:t>
        <a:bodyPr/>
        <a:lstStyle/>
        <a:p>
          <a:r>
            <a:rPr lang="en-US"/>
            <a:t>- Removes repetitive boilerplate code.</a:t>
          </a:r>
        </a:p>
      </dgm:t>
    </dgm:pt>
    <dgm:pt modelId="{0D3DDE79-6CB5-4EFC-AAFD-DAD8F34F2761}" type="parTrans" cxnId="{2885BE2F-6833-45EF-B461-73AFBBDD360A}">
      <dgm:prSet/>
      <dgm:spPr/>
      <dgm:t>
        <a:bodyPr/>
        <a:lstStyle/>
        <a:p>
          <a:endParaRPr lang="en-US"/>
        </a:p>
      </dgm:t>
    </dgm:pt>
    <dgm:pt modelId="{6418CF1C-18B6-4CC3-A366-4A92981B4105}" type="sibTrans" cxnId="{2885BE2F-6833-45EF-B461-73AFBBDD360A}">
      <dgm:prSet/>
      <dgm:spPr/>
      <dgm:t>
        <a:bodyPr/>
        <a:lstStyle/>
        <a:p>
          <a:endParaRPr lang="en-US"/>
        </a:p>
      </dgm:t>
    </dgm:pt>
    <dgm:pt modelId="{98D5BEB0-0890-4817-BBF8-98152134BF25}" type="pres">
      <dgm:prSet presAssocID="{09B205CA-3C11-4C04-947B-1D26097FA665}" presName="vert0" presStyleCnt="0">
        <dgm:presLayoutVars>
          <dgm:dir/>
          <dgm:animOne val="branch"/>
          <dgm:animLvl val="lvl"/>
        </dgm:presLayoutVars>
      </dgm:prSet>
      <dgm:spPr/>
    </dgm:pt>
    <dgm:pt modelId="{D865E8C3-2F89-4597-9E48-76BD320056A9}" type="pres">
      <dgm:prSet presAssocID="{7CDDC625-2A0D-41BB-B927-33038C9C4AFF}" presName="thickLine" presStyleLbl="alignNode1" presStyleIdx="0" presStyleCnt="5"/>
      <dgm:spPr/>
    </dgm:pt>
    <dgm:pt modelId="{30EED0D4-81BF-4F8A-A38C-E503CDDC5BAF}" type="pres">
      <dgm:prSet presAssocID="{7CDDC625-2A0D-41BB-B927-33038C9C4AFF}" presName="horz1" presStyleCnt="0"/>
      <dgm:spPr/>
    </dgm:pt>
    <dgm:pt modelId="{5A6B23F0-753B-453F-A654-4050822D5539}" type="pres">
      <dgm:prSet presAssocID="{7CDDC625-2A0D-41BB-B927-33038C9C4AFF}" presName="tx1" presStyleLbl="revTx" presStyleIdx="0" presStyleCnt="5"/>
      <dgm:spPr/>
    </dgm:pt>
    <dgm:pt modelId="{DCFB8C27-4D0A-4C0C-9EA7-691A0C8A3ED4}" type="pres">
      <dgm:prSet presAssocID="{7CDDC625-2A0D-41BB-B927-33038C9C4AFF}" presName="vert1" presStyleCnt="0"/>
      <dgm:spPr/>
    </dgm:pt>
    <dgm:pt modelId="{48C40D94-5617-43CF-BBAA-94829EFC6C9E}" type="pres">
      <dgm:prSet presAssocID="{60691961-C7B9-4DE5-9930-7DC858E1D58B}" presName="thickLine" presStyleLbl="alignNode1" presStyleIdx="1" presStyleCnt="5"/>
      <dgm:spPr/>
    </dgm:pt>
    <dgm:pt modelId="{27FC218B-01BD-410D-9C90-3EC253677435}" type="pres">
      <dgm:prSet presAssocID="{60691961-C7B9-4DE5-9930-7DC858E1D58B}" presName="horz1" presStyleCnt="0"/>
      <dgm:spPr/>
    </dgm:pt>
    <dgm:pt modelId="{EC6DFB35-7363-4AB6-B977-F7F280CFD61F}" type="pres">
      <dgm:prSet presAssocID="{60691961-C7B9-4DE5-9930-7DC858E1D58B}" presName="tx1" presStyleLbl="revTx" presStyleIdx="1" presStyleCnt="5"/>
      <dgm:spPr/>
    </dgm:pt>
    <dgm:pt modelId="{2BAC60BC-DEFF-4A43-B614-14507839F6B5}" type="pres">
      <dgm:prSet presAssocID="{60691961-C7B9-4DE5-9930-7DC858E1D58B}" presName="vert1" presStyleCnt="0"/>
      <dgm:spPr/>
    </dgm:pt>
    <dgm:pt modelId="{B48E2F5E-E425-4F01-8718-195421CB3B10}" type="pres">
      <dgm:prSet presAssocID="{B28FFD06-646E-4E75-B592-104312093F38}" presName="thickLine" presStyleLbl="alignNode1" presStyleIdx="2" presStyleCnt="5"/>
      <dgm:spPr/>
    </dgm:pt>
    <dgm:pt modelId="{F9199291-54F2-4F42-87FF-6B1190D66D80}" type="pres">
      <dgm:prSet presAssocID="{B28FFD06-646E-4E75-B592-104312093F38}" presName="horz1" presStyleCnt="0"/>
      <dgm:spPr/>
    </dgm:pt>
    <dgm:pt modelId="{C3F4A16A-82CA-425E-B217-12404C33B763}" type="pres">
      <dgm:prSet presAssocID="{B28FFD06-646E-4E75-B592-104312093F38}" presName="tx1" presStyleLbl="revTx" presStyleIdx="2" presStyleCnt="5"/>
      <dgm:spPr/>
    </dgm:pt>
    <dgm:pt modelId="{D35091E6-748C-4248-96CF-101FDC77B8C4}" type="pres">
      <dgm:prSet presAssocID="{B28FFD06-646E-4E75-B592-104312093F38}" presName="vert1" presStyleCnt="0"/>
      <dgm:spPr/>
    </dgm:pt>
    <dgm:pt modelId="{7076FA65-5FB2-49F0-A2BD-66FAF8F959AF}" type="pres">
      <dgm:prSet presAssocID="{DEFBC6F7-3B2D-4724-931D-3BAE82F23FCA}" presName="thickLine" presStyleLbl="alignNode1" presStyleIdx="3" presStyleCnt="5"/>
      <dgm:spPr/>
    </dgm:pt>
    <dgm:pt modelId="{E2FF08B9-C7AD-421F-A1F5-E37E9E785E2B}" type="pres">
      <dgm:prSet presAssocID="{DEFBC6F7-3B2D-4724-931D-3BAE82F23FCA}" presName="horz1" presStyleCnt="0"/>
      <dgm:spPr/>
    </dgm:pt>
    <dgm:pt modelId="{1A38DD7C-5623-496D-809D-CC8C544F202A}" type="pres">
      <dgm:prSet presAssocID="{DEFBC6F7-3B2D-4724-931D-3BAE82F23FCA}" presName="tx1" presStyleLbl="revTx" presStyleIdx="3" presStyleCnt="5"/>
      <dgm:spPr/>
    </dgm:pt>
    <dgm:pt modelId="{CCB8E101-9875-4369-B088-831D35C93C6E}" type="pres">
      <dgm:prSet presAssocID="{DEFBC6F7-3B2D-4724-931D-3BAE82F23FCA}" presName="vert1" presStyleCnt="0"/>
      <dgm:spPr/>
    </dgm:pt>
    <dgm:pt modelId="{11D547D9-6766-4857-ACBC-FFFB3CCE0A52}" type="pres">
      <dgm:prSet presAssocID="{8E87F081-A6AD-4200-B23C-D3C7768EE309}" presName="thickLine" presStyleLbl="alignNode1" presStyleIdx="4" presStyleCnt="5"/>
      <dgm:spPr/>
    </dgm:pt>
    <dgm:pt modelId="{EF987C7E-F550-443D-B87E-E3FB9FE52226}" type="pres">
      <dgm:prSet presAssocID="{8E87F081-A6AD-4200-B23C-D3C7768EE309}" presName="horz1" presStyleCnt="0"/>
      <dgm:spPr/>
    </dgm:pt>
    <dgm:pt modelId="{C94F3637-1667-415F-B2E4-B7327CCB6A01}" type="pres">
      <dgm:prSet presAssocID="{8E87F081-A6AD-4200-B23C-D3C7768EE309}" presName="tx1" presStyleLbl="revTx" presStyleIdx="4" presStyleCnt="5"/>
      <dgm:spPr/>
    </dgm:pt>
    <dgm:pt modelId="{6F5D94E5-994E-4894-BF44-A3397EC70556}" type="pres">
      <dgm:prSet presAssocID="{8E87F081-A6AD-4200-B23C-D3C7768EE309}" presName="vert1" presStyleCnt="0"/>
      <dgm:spPr/>
    </dgm:pt>
  </dgm:ptLst>
  <dgm:cxnLst>
    <dgm:cxn modelId="{A9FD1520-3D6E-4513-A23F-805F0D5213A1}" srcId="{09B205CA-3C11-4C04-947B-1D26097FA665}" destId="{60691961-C7B9-4DE5-9930-7DC858E1D58B}" srcOrd="1" destOrd="0" parTransId="{D380610B-A618-4C3D-8F15-1FCD0797FAE3}" sibTransId="{3B98C4CE-8E93-41C4-8673-29EB1B72BE86}"/>
    <dgm:cxn modelId="{2C473823-CF5A-447B-B403-69868262DE28}" type="presOf" srcId="{8E87F081-A6AD-4200-B23C-D3C7768EE309}" destId="{C94F3637-1667-415F-B2E4-B7327CCB6A01}" srcOrd="0" destOrd="0" presId="urn:microsoft.com/office/officeart/2008/layout/LinedList"/>
    <dgm:cxn modelId="{2885BE2F-6833-45EF-B461-73AFBBDD360A}" srcId="{09B205CA-3C11-4C04-947B-1D26097FA665}" destId="{8E87F081-A6AD-4200-B23C-D3C7768EE309}" srcOrd="4" destOrd="0" parTransId="{0D3DDE79-6CB5-4EFC-AAFD-DAD8F34F2761}" sibTransId="{6418CF1C-18B6-4CC3-A366-4A92981B4105}"/>
    <dgm:cxn modelId="{F6FD246A-7B0E-4F04-92AA-A753322B679D}" type="presOf" srcId="{09B205CA-3C11-4C04-947B-1D26097FA665}" destId="{98D5BEB0-0890-4817-BBF8-98152134BF25}" srcOrd="0" destOrd="0" presId="urn:microsoft.com/office/officeart/2008/layout/LinedList"/>
    <dgm:cxn modelId="{1004B593-B3DB-4310-B8FC-2BF436829EF8}" srcId="{09B205CA-3C11-4C04-947B-1D26097FA665}" destId="{DEFBC6F7-3B2D-4724-931D-3BAE82F23FCA}" srcOrd="3" destOrd="0" parTransId="{374084AE-EC18-4761-B1CB-F5F4C63901F0}" sibTransId="{DC1A6E39-B163-45DA-8245-5BB825F69578}"/>
    <dgm:cxn modelId="{FE5FA29E-46A8-4E2E-9BB9-19C32A93C86D}" type="presOf" srcId="{7CDDC625-2A0D-41BB-B927-33038C9C4AFF}" destId="{5A6B23F0-753B-453F-A654-4050822D5539}" srcOrd="0" destOrd="0" presId="urn:microsoft.com/office/officeart/2008/layout/LinedList"/>
    <dgm:cxn modelId="{E033D3AD-503E-4C19-A4A9-93BB327B2286}" type="presOf" srcId="{B28FFD06-646E-4E75-B592-104312093F38}" destId="{C3F4A16A-82CA-425E-B217-12404C33B763}" srcOrd="0" destOrd="0" presId="urn:microsoft.com/office/officeart/2008/layout/LinedList"/>
    <dgm:cxn modelId="{6ACAE9CD-20A3-4132-A28B-E010F46BCC1E}" type="presOf" srcId="{DEFBC6F7-3B2D-4724-931D-3BAE82F23FCA}" destId="{1A38DD7C-5623-496D-809D-CC8C544F202A}" srcOrd="0" destOrd="0" presId="urn:microsoft.com/office/officeart/2008/layout/LinedList"/>
    <dgm:cxn modelId="{83525BDD-E932-4B62-B572-3BBF2740361C}" type="presOf" srcId="{60691961-C7B9-4DE5-9930-7DC858E1D58B}" destId="{EC6DFB35-7363-4AB6-B977-F7F280CFD61F}" srcOrd="0" destOrd="0" presId="urn:microsoft.com/office/officeart/2008/layout/LinedList"/>
    <dgm:cxn modelId="{B92675E0-A193-427E-B52E-72BFADDF8F6A}" srcId="{09B205CA-3C11-4C04-947B-1D26097FA665}" destId="{B28FFD06-646E-4E75-B592-104312093F38}" srcOrd="2" destOrd="0" parTransId="{F431D8F4-2212-4903-9C1A-32E37CCD054E}" sibTransId="{DDF59442-6851-4365-9D34-71AEE4243BE4}"/>
    <dgm:cxn modelId="{1244F1E3-9F2C-4D9E-A935-3CA0B559F90A}" srcId="{09B205CA-3C11-4C04-947B-1D26097FA665}" destId="{7CDDC625-2A0D-41BB-B927-33038C9C4AFF}" srcOrd="0" destOrd="0" parTransId="{ACB023F1-0D88-4BCB-BD4D-F7B6B28DE6B3}" sibTransId="{07C1151B-D4CF-4F92-9762-E04E8B10BEE7}"/>
    <dgm:cxn modelId="{1824B2D5-4129-4EC3-8FF5-BCB804EB2C0F}" type="presParOf" srcId="{98D5BEB0-0890-4817-BBF8-98152134BF25}" destId="{D865E8C3-2F89-4597-9E48-76BD320056A9}" srcOrd="0" destOrd="0" presId="urn:microsoft.com/office/officeart/2008/layout/LinedList"/>
    <dgm:cxn modelId="{8DAC644B-AC8A-40BB-826F-0E2E76D6E1CF}" type="presParOf" srcId="{98D5BEB0-0890-4817-BBF8-98152134BF25}" destId="{30EED0D4-81BF-4F8A-A38C-E503CDDC5BAF}" srcOrd="1" destOrd="0" presId="urn:microsoft.com/office/officeart/2008/layout/LinedList"/>
    <dgm:cxn modelId="{7EA4B6CB-C153-4DD5-BEB4-79DBA90FF12D}" type="presParOf" srcId="{30EED0D4-81BF-4F8A-A38C-E503CDDC5BAF}" destId="{5A6B23F0-753B-453F-A654-4050822D5539}" srcOrd="0" destOrd="0" presId="urn:microsoft.com/office/officeart/2008/layout/LinedList"/>
    <dgm:cxn modelId="{D9422A94-6F8D-4382-A076-B69720B68C0A}" type="presParOf" srcId="{30EED0D4-81BF-4F8A-A38C-E503CDDC5BAF}" destId="{DCFB8C27-4D0A-4C0C-9EA7-691A0C8A3ED4}" srcOrd="1" destOrd="0" presId="urn:microsoft.com/office/officeart/2008/layout/LinedList"/>
    <dgm:cxn modelId="{205FD269-7A39-470B-8242-A45E29D691B4}" type="presParOf" srcId="{98D5BEB0-0890-4817-BBF8-98152134BF25}" destId="{48C40D94-5617-43CF-BBAA-94829EFC6C9E}" srcOrd="2" destOrd="0" presId="urn:microsoft.com/office/officeart/2008/layout/LinedList"/>
    <dgm:cxn modelId="{E8CB7DBB-91C5-4BE1-861A-7CD1571D192F}" type="presParOf" srcId="{98D5BEB0-0890-4817-BBF8-98152134BF25}" destId="{27FC218B-01BD-410D-9C90-3EC253677435}" srcOrd="3" destOrd="0" presId="urn:microsoft.com/office/officeart/2008/layout/LinedList"/>
    <dgm:cxn modelId="{935293C5-19CE-4C29-9BC3-059B3CE24B53}" type="presParOf" srcId="{27FC218B-01BD-410D-9C90-3EC253677435}" destId="{EC6DFB35-7363-4AB6-B977-F7F280CFD61F}" srcOrd="0" destOrd="0" presId="urn:microsoft.com/office/officeart/2008/layout/LinedList"/>
    <dgm:cxn modelId="{ABB0ED4B-B701-4FB6-AE57-CCCEFFCFAEB3}" type="presParOf" srcId="{27FC218B-01BD-410D-9C90-3EC253677435}" destId="{2BAC60BC-DEFF-4A43-B614-14507839F6B5}" srcOrd="1" destOrd="0" presId="urn:microsoft.com/office/officeart/2008/layout/LinedList"/>
    <dgm:cxn modelId="{08EDB9AB-5FE0-42E6-B152-226B50B72924}" type="presParOf" srcId="{98D5BEB0-0890-4817-BBF8-98152134BF25}" destId="{B48E2F5E-E425-4F01-8718-195421CB3B10}" srcOrd="4" destOrd="0" presId="urn:microsoft.com/office/officeart/2008/layout/LinedList"/>
    <dgm:cxn modelId="{B7546C48-F689-4986-9264-D429FEDCBEAA}" type="presParOf" srcId="{98D5BEB0-0890-4817-BBF8-98152134BF25}" destId="{F9199291-54F2-4F42-87FF-6B1190D66D80}" srcOrd="5" destOrd="0" presId="urn:microsoft.com/office/officeart/2008/layout/LinedList"/>
    <dgm:cxn modelId="{ACED930B-D0AD-4487-B68F-8417EA467019}" type="presParOf" srcId="{F9199291-54F2-4F42-87FF-6B1190D66D80}" destId="{C3F4A16A-82CA-425E-B217-12404C33B763}" srcOrd="0" destOrd="0" presId="urn:microsoft.com/office/officeart/2008/layout/LinedList"/>
    <dgm:cxn modelId="{8AAAE155-EDC5-457A-8E23-289C635D0E69}" type="presParOf" srcId="{F9199291-54F2-4F42-87FF-6B1190D66D80}" destId="{D35091E6-748C-4248-96CF-101FDC77B8C4}" srcOrd="1" destOrd="0" presId="urn:microsoft.com/office/officeart/2008/layout/LinedList"/>
    <dgm:cxn modelId="{E9696E7A-8AB4-43DD-8C1A-04CEAF09AF9C}" type="presParOf" srcId="{98D5BEB0-0890-4817-BBF8-98152134BF25}" destId="{7076FA65-5FB2-49F0-A2BD-66FAF8F959AF}" srcOrd="6" destOrd="0" presId="urn:microsoft.com/office/officeart/2008/layout/LinedList"/>
    <dgm:cxn modelId="{DB39D167-4619-4840-B5DD-3EF7EB337804}" type="presParOf" srcId="{98D5BEB0-0890-4817-BBF8-98152134BF25}" destId="{E2FF08B9-C7AD-421F-A1F5-E37E9E785E2B}" srcOrd="7" destOrd="0" presId="urn:microsoft.com/office/officeart/2008/layout/LinedList"/>
    <dgm:cxn modelId="{8192C408-9EA2-409C-9690-AC9F047D07D2}" type="presParOf" srcId="{E2FF08B9-C7AD-421F-A1F5-E37E9E785E2B}" destId="{1A38DD7C-5623-496D-809D-CC8C544F202A}" srcOrd="0" destOrd="0" presId="urn:microsoft.com/office/officeart/2008/layout/LinedList"/>
    <dgm:cxn modelId="{15800A19-6514-42CA-9C00-B733F642139E}" type="presParOf" srcId="{E2FF08B9-C7AD-421F-A1F5-E37E9E785E2B}" destId="{CCB8E101-9875-4369-B088-831D35C93C6E}" srcOrd="1" destOrd="0" presId="urn:microsoft.com/office/officeart/2008/layout/LinedList"/>
    <dgm:cxn modelId="{940114B9-20FA-4D8E-8FB3-CACEC930A726}" type="presParOf" srcId="{98D5BEB0-0890-4817-BBF8-98152134BF25}" destId="{11D547D9-6766-4857-ACBC-FFFB3CCE0A52}" srcOrd="8" destOrd="0" presId="urn:microsoft.com/office/officeart/2008/layout/LinedList"/>
    <dgm:cxn modelId="{EC200063-E228-48FD-9898-FA01458045E8}" type="presParOf" srcId="{98D5BEB0-0890-4817-BBF8-98152134BF25}" destId="{EF987C7E-F550-443D-B87E-E3FB9FE52226}" srcOrd="9" destOrd="0" presId="urn:microsoft.com/office/officeart/2008/layout/LinedList"/>
    <dgm:cxn modelId="{7B893D4B-742F-4DEE-8E84-589E7941C850}" type="presParOf" srcId="{EF987C7E-F550-443D-B87E-E3FB9FE52226}" destId="{C94F3637-1667-415F-B2E4-B7327CCB6A01}" srcOrd="0" destOrd="0" presId="urn:microsoft.com/office/officeart/2008/layout/LinedList"/>
    <dgm:cxn modelId="{FA85FACC-79A8-4D51-AAC6-F31636F30563}" type="presParOf" srcId="{EF987C7E-F550-443D-B87E-E3FB9FE52226}" destId="{6F5D94E5-994E-4894-BF44-A3397EC7055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27571D-4BC4-4DD1-B78E-D0D67E007FB4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2AFB4B7-8122-493A-80EE-534693359B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🚀 What is Spring Boot?</a:t>
          </a:r>
          <a:endParaRPr lang="en-US"/>
        </a:p>
      </dgm:t>
    </dgm:pt>
    <dgm:pt modelId="{F43479D8-FDCC-4B1A-B407-004B0EE6E857}" type="parTrans" cxnId="{236CECC0-635F-4FDA-A50F-63711BB85647}">
      <dgm:prSet/>
      <dgm:spPr/>
      <dgm:t>
        <a:bodyPr/>
        <a:lstStyle/>
        <a:p>
          <a:endParaRPr lang="en-US"/>
        </a:p>
      </dgm:t>
    </dgm:pt>
    <dgm:pt modelId="{71AF8CA7-B52B-4984-9427-57178B6BFBD1}" type="sibTrans" cxnId="{236CECC0-635F-4FDA-A50F-63711BB85647}">
      <dgm:prSet/>
      <dgm:spPr/>
      <dgm:t>
        <a:bodyPr/>
        <a:lstStyle/>
        <a:p>
          <a:endParaRPr lang="en-US"/>
        </a:p>
      </dgm:t>
    </dgm:pt>
    <dgm:pt modelId="{91237999-2874-45B5-809A-F5389A71AC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 framework to build production-ready Spring applications quickly.</a:t>
          </a:r>
        </a:p>
      </dgm:t>
    </dgm:pt>
    <dgm:pt modelId="{1B5806F2-8ED2-4C10-A344-08C6A809B196}" type="parTrans" cxnId="{5B2B9EDB-EC59-453F-9DED-9B80E34616A5}">
      <dgm:prSet/>
      <dgm:spPr/>
      <dgm:t>
        <a:bodyPr/>
        <a:lstStyle/>
        <a:p>
          <a:endParaRPr lang="en-US"/>
        </a:p>
      </dgm:t>
    </dgm:pt>
    <dgm:pt modelId="{F6B1D537-76B9-4B22-85C0-7ED8E1077FB0}" type="sibTrans" cxnId="{5B2B9EDB-EC59-453F-9DED-9B80E34616A5}">
      <dgm:prSet/>
      <dgm:spPr/>
      <dgm:t>
        <a:bodyPr/>
        <a:lstStyle/>
        <a:p>
          <a:endParaRPr lang="en-US"/>
        </a:p>
      </dgm:t>
    </dgm:pt>
    <dgm:pt modelId="{6DBE349E-2D76-42B6-BCC0-191E48D58C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Eliminates boilerplate code and configuration.</a:t>
          </a:r>
        </a:p>
      </dgm:t>
    </dgm:pt>
    <dgm:pt modelId="{99753E57-E7C2-44A9-BF33-5D0E0190A59B}" type="parTrans" cxnId="{D9A7754E-8B5E-4B70-B2A7-B77538F74914}">
      <dgm:prSet/>
      <dgm:spPr/>
      <dgm:t>
        <a:bodyPr/>
        <a:lstStyle/>
        <a:p>
          <a:endParaRPr lang="en-US"/>
        </a:p>
      </dgm:t>
    </dgm:pt>
    <dgm:pt modelId="{7FBFC55F-0F44-4016-BD53-1952C32E23BD}" type="sibTrans" cxnId="{D9A7754E-8B5E-4B70-B2A7-B77538F74914}">
      <dgm:prSet/>
      <dgm:spPr/>
      <dgm:t>
        <a:bodyPr/>
        <a:lstStyle/>
        <a:p>
          <a:endParaRPr lang="en-US"/>
        </a:p>
      </dgm:t>
    </dgm:pt>
    <dgm:pt modelId="{63C74C54-13D3-46AD-B759-CCAEF5BCA6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Comes with embedded servers like Tomcat.</a:t>
          </a:r>
        </a:p>
      </dgm:t>
    </dgm:pt>
    <dgm:pt modelId="{A1357E7E-6257-47C0-AE29-96DE670B9220}" type="parTrans" cxnId="{626D9007-5940-4DCD-87F1-F002C3FBE851}">
      <dgm:prSet/>
      <dgm:spPr/>
      <dgm:t>
        <a:bodyPr/>
        <a:lstStyle/>
        <a:p>
          <a:endParaRPr lang="en-US"/>
        </a:p>
      </dgm:t>
    </dgm:pt>
    <dgm:pt modelId="{65189723-EDEE-48DE-967D-51A69804F10D}" type="sibTrans" cxnId="{626D9007-5940-4DCD-87F1-F002C3FBE851}">
      <dgm:prSet/>
      <dgm:spPr/>
      <dgm:t>
        <a:bodyPr/>
        <a:lstStyle/>
        <a:p>
          <a:endParaRPr lang="en-US"/>
        </a:p>
      </dgm:t>
    </dgm:pt>
    <dgm:pt modelId="{48984FFC-0DAA-4693-98FE-5B38C5B667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Convention over configuration.</a:t>
          </a:r>
        </a:p>
      </dgm:t>
    </dgm:pt>
    <dgm:pt modelId="{8B939CC5-4D24-4D8A-B3D9-BAE8C56BEA0E}" type="parTrans" cxnId="{B185CA4E-3EE5-44C0-AF05-E953B5DB6571}">
      <dgm:prSet/>
      <dgm:spPr/>
      <dgm:t>
        <a:bodyPr/>
        <a:lstStyle/>
        <a:p>
          <a:endParaRPr lang="en-US"/>
        </a:p>
      </dgm:t>
    </dgm:pt>
    <dgm:pt modelId="{47AF685B-F3B2-4DD2-ABC2-A35E35F759CC}" type="sibTrans" cxnId="{B185CA4E-3EE5-44C0-AF05-E953B5DB6571}">
      <dgm:prSet/>
      <dgm:spPr/>
      <dgm:t>
        <a:bodyPr/>
        <a:lstStyle/>
        <a:p>
          <a:endParaRPr lang="en-US"/>
        </a:p>
      </dgm:t>
    </dgm:pt>
    <dgm:pt modelId="{5F4CB5B8-95AC-4C6E-8675-A8BAD13D69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Opinionated defaults to simplify setup.</a:t>
          </a:r>
        </a:p>
      </dgm:t>
    </dgm:pt>
    <dgm:pt modelId="{2B61A611-0762-47C0-9BCE-C7D86F9FB76E}" type="parTrans" cxnId="{2BBCC26C-A8C9-4D25-B046-13E450CDB187}">
      <dgm:prSet/>
      <dgm:spPr/>
      <dgm:t>
        <a:bodyPr/>
        <a:lstStyle/>
        <a:p>
          <a:endParaRPr lang="en-US"/>
        </a:p>
      </dgm:t>
    </dgm:pt>
    <dgm:pt modelId="{5E87AF4B-E79D-40E2-A9C6-80C84D377B28}" type="sibTrans" cxnId="{2BBCC26C-A8C9-4D25-B046-13E450CDB187}">
      <dgm:prSet/>
      <dgm:spPr/>
      <dgm:t>
        <a:bodyPr/>
        <a:lstStyle/>
        <a:p>
          <a:endParaRPr lang="en-US"/>
        </a:p>
      </dgm:t>
    </dgm:pt>
    <dgm:pt modelId="{89D9B6C6-754D-4826-BA1D-7171CCABFD24}" type="pres">
      <dgm:prSet presAssocID="{D527571D-4BC4-4DD1-B78E-D0D67E007FB4}" presName="vert0" presStyleCnt="0">
        <dgm:presLayoutVars>
          <dgm:dir/>
          <dgm:animOne val="branch"/>
          <dgm:animLvl val="lvl"/>
        </dgm:presLayoutVars>
      </dgm:prSet>
      <dgm:spPr/>
    </dgm:pt>
    <dgm:pt modelId="{0DB16E31-6862-42C6-86EF-558E0FEAF085}" type="pres">
      <dgm:prSet presAssocID="{B2AFB4B7-8122-493A-80EE-534693359BD2}" presName="thickLine" presStyleLbl="alignNode1" presStyleIdx="0" presStyleCnt="6"/>
      <dgm:spPr/>
    </dgm:pt>
    <dgm:pt modelId="{F336BB85-8854-4950-85AB-CBB04E1D5812}" type="pres">
      <dgm:prSet presAssocID="{B2AFB4B7-8122-493A-80EE-534693359BD2}" presName="horz1" presStyleCnt="0"/>
      <dgm:spPr/>
    </dgm:pt>
    <dgm:pt modelId="{898E6AF2-5F41-4B81-9E01-9A85B6B61CB0}" type="pres">
      <dgm:prSet presAssocID="{B2AFB4B7-8122-493A-80EE-534693359BD2}" presName="tx1" presStyleLbl="revTx" presStyleIdx="0" presStyleCnt="6"/>
      <dgm:spPr/>
    </dgm:pt>
    <dgm:pt modelId="{FA854246-EC3C-4796-B611-81643639AAA4}" type="pres">
      <dgm:prSet presAssocID="{B2AFB4B7-8122-493A-80EE-534693359BD2}" presName="vert1" presStyleCnt="0"/>
      <dgm:spPr/>
    </dgm:pt>
    <dgm:pt modelId="{7E756DBB-E141-429B-A58C-587A2104DCD4}" type="pres">
      <dgm:prSet presAssocID="{91237999-2874-45B5-809A-F5389A71AC99}" presName="thickLine" presStyleLbl="alignNode1" presStyleIdx="1" presStyleCnt="6"/>
      <dgm:spPr/>
    </dgm:pt>
    <dgm:pt modelId="{BB6AE747-0750-44AA-81BA-86515D3E7748}" type="pres">
      <dgm:prSet presAssocID="{91237999-2874-45B5-809A-F5389A71AC99}" presName="horz1" presStyleCnt="0"/>
      <dgm:spPr/>
    </dgm:pt>
    <dgm:pt modelId="{538445CA-4BB7-4413-9254-114BFA9535F3}" type="pres">
      <dgm:prSet presAssocID="{91237999-2874-45B5-809A-F5389A71AC99}" presName="tx1" presStyleLbl="revTx" presStyleIdx="1" presStyleCnt="6"/>
      <dgm:spPr/>
    </dgm:pt>
    <dgm:pt modelId="{EEC8066F-0C53-4A48-A0C8-36DC247FD4C4}" type="pres">
      <dgm:prSet presAssocID="{91237999-2874-45B5-809A-F5389A71AC99}" presName="vert1" presStyleCnt="0"/>
      <dgm:spPr/>
    </dgm:pt>
    <dgm:pt modelId="{A99A6618-5D39-4859-B862-870C89A56887}" type="pres">
      <dgm:prSet presAssocID="{6DBE349E-2D76-42B6-BCC0-191E48D58C6D}" presName="thickLine" presStyleLbl="alignNode1" presStyleIdx="2" presStyleCnt="6"/>
      <dgm:spPr/>
    </dgm:pt>
    <dgm:pt modelId="{36715E57-2815-4435-B424-6BB805ADA5FD}" type="pres">
      <dgm:prSet presAssocID="{6DBE349E-2D76-42B6-BCC0-191E48D58C6D}" presName="horz1" presStyleCnt="0"/>
      <dgm:spPr/>
    </dgm:pt>
    <dgm:pt modelId="{284DD406-4AF6-4384-8BEE-A0224C26F1DD}" type="pres">
      <dgm:prSet presAssocID="{6DBE349E-2D76-42B6-BCC0-191E48D58C6D}" presName="tx1" presStyleLbl="revTx" presStyleIdx="2" presStyleCnt="6"/>
      <dgm:spPr/>
    </dgm:pt>
    <dgm:pt modelId="{D9A77DB7-02DB-4612-A7C6-C24FC0865248}" type="pres">
      <dgm:prSet presAssocID="{6DBE349E-2D76-42B6-BCC0-191E48D58C6D}" presName="vert1" presStyleCnt="0"/>
      <dgm:spPr/>
    </dgm:pt>
    <dgm:pt modelId="{F0E348FD-306C-4BC4-8D56-7282328A0A73}" type="pres">
      <dgm:prSet presAssocID="{63C74C54-13D3-46AD-B759-CCAEF5BCA6EE}" presName="thickLine" presStyleLbl="alignNode1" presStyleIdx="3" presStyleCnt="6"/>
      <dgm:spPr/>
    </dgm:pt>
    <dgm:pt modelId="{EC8A9725-5579-4675-90A8-462703EBDC98}" type="pres">
      <dgm:prSet presAssocID="{63C74C54-13D3-46AD-B759-CCAEF5BCA6EE}" presName="horz1" presStyleCnt="0"/>
      <dgm:spPr/>
    </dgm:pt>
    <dgm:pt modelId="{580AC24C-33C9-4A51-8BF7-F17DF73B91A0}" type="pres">
      <dgm:prSet presAssocID="{63C74C54-13D3-46AD-B759-CCAEF5BCA6EE}" presName="tx1" presStyleLbl="revTx" presStyleIdx="3" presStyleCnt="6"/>
      <dgm:spPr/>
    </dgm:pt>
    <dgm:pt modelId="{552BCA0D-5DA6-4B5F-BC9E-E1EE2CDAFE4E}" type="pres">
      <dgm:prSet presAssocID="{63C74C54-13D3-46AD-B759-CCAEF5BCA6EE}" presName="vert1" presStyleCnt="0"/>
      <dgm:spPr/>
    </dgm:pt>
    <dgm:pt modelId="{C5034A22-7EB8-4885-B624-EDF90D7317E6}" type="pres">
      <dgm:prSet presAssocID="{48984FFC-0DAA-4693-98FE-5B38C5B66730}" presName="thickLine" presStyleLbl="alignNode1" presStyleIdx="4" presStyleCnt="6"/>
      <dgm:spPr/>
    </dgm:pt>
    <dgm:pt modelId="{AD15D1E2-BB04-49B3-80DF-1CC039C122C4}" type="pres">
      <dgm:prSet presAssocID="{48984FFC-0DAA-4693-98FE-5B38C5B66730}" presName="horz1" presStyleCnt="0"/>
      <dgm:spPr/>
    </dgm:pt>
    <dgm:pt modelId="{4674B190-4EF8-4BEC-87DA-1068864D9729}" type="pres">
      <dgm:prSet presAssocID="{48984FFC-0DAA-4693-98FE-5B38C5B66730}" presName="tx1" presStyleLbl="revTx" presStyleIdx="4" presStyleCnt="6"/>
      <dgm:spPr/>
    </dgm:pt>
    <dgm:pt modelId="{BF443F47-74C6-4841-9D09-7DE7AAF143D4}" type="pres">
      <dgm:prSet presAssocID="{48984FFC-0DAA-4693-98FE-5B38C5B66730}" presName="vert1" presStyleCnt="0"/>
      <dgm:spPr/>
    </dgm:pt>
    <dgm:pt modelId="{61B8CAA0-E7DE-41EB-A9E4-4B674555228C}" type="pres">
      <dgm:prSet presAssocID="{5F4CB5B8-95AC-4C6E-8675-A8BAD13D69EB}" presName="thickLine" presStyleLbl="alignNode1" presStyleIdx="5" presStyleCnt="6"/>
      <dgm:spPr/>
    </dgm:pt>
    <dgm:pt modelId="{4AE74C7D-5629-433D-9372-C62A964433AA}" type="pres">
      <dgm:prSet presAssocID="{5F4CB5B8-95AC-4C6E-8675-A8BAD13D69EB}" presName="horz1" presStyleCnt="0"/>
      <dgm:spPr/>
    </dgm:pt>
    <dgm:pt modelId="{E7E90B54-2622-4B5B-8730-9F8FF9AF96DA}" type="pres">
      <dgm:prSet presAssocID="{5F4CB5B8-95AC-4C6E-8675-A8BAD13D69EB}" presName="tx1" presStyleLbl="revTx" presStyleIdx="5" presStyleCnt="6"/>
      <dgm:spPr/>
    </dgm:pt>
    <dgm:pt modelId="{B5A60BF5-6AA1-40F3-8F90-09BD0D7E5E87}" type="pres">
      <dgm:prSet presAssocID="{5F4CB5B8-95AC-4C6E-8675-A8BAD13D69EB}" presName="vert1" presStyleCnt="0"/>
      <dgm:spPr/>
    </dgm:pt>
  </dgm:ptLst>
  <dgm:cxnLst>
    <dgm:cxn modelId="{626D9007-5940-4DCD-87F1-F002C3FBE851}" srcId="{D527571D-4BC4-4DD1-B78E-D0D67E007FB4}" destId="{63C74C54-13D3-46AD-B759-CCAEF5BCA6EE}" srcOrd="3" destOrd="0" parTransId="{A1357E7E-6257-47C0-AE29-96DE670B9220}" sibTransId="{65189723-EDEE-48DE-967D-51A69804F10D}"/>
    <dgm:cxn modelId="{82A0960C-8C09-406F-B489-D0AC57AD3CF5}" type="presOf" srcId="{48984FFC-0DAA-4693-98FE-5B38C5B66730}" destId="{4674B190-4EF8-4BEC-87DA-1068864D9729}" srcOrd="0" destOrd="0" presId="urn:microsoft.com/office/officeart/2008/layout/LinedList"/>
    <dgm:cxn modelId="{B0FD4913-C44D-46A9-8633-2FADE7DE828D}" type="presOf" srcId="{5F4CB5B8-95AC-4C6E-8675-A8BAD13D69EB}" destId="{E7E90B54-2622-4B5B-8730-9F8FF9AF96DA}" srcOrd="0" destOrd="0" presId="urn:microsoft.com/office/officeart/2008/layout/LinedList"/>
    <dgm:cxn modelId="{2CC00616-BB07-4761-A5DB-C446CBD6B1E7}" type="presOf" srcId="{91237999-2874-45B5-809A-F5389A71AC99}" destId="{538445CA-4BB7-4413-9254-114BFA9535F3}" srcOrd="0" destOrd="0" presId="urn:microsoft.com/office/officeart/2008/layout/LinedList"/>
    <dgm:cxn modelId="{2BBCC26C-A8C9-4D25-B046-13E450CDB187}" srcId="{D527571D-4BC4-4DD1-B78E-D0D67E007FB4}" destId="{5F4CB5B8-95AC-4C6E-8675-A8BAD13D69EB}" srcOrd="5" destOrd="0" parTransId="{2B61A611-0762-47C0-9BCE-C7D86F9FB76E}" sibTransId="{5E87AF4B-E79D-40E2-A9C6-80C84D377B28}"/>
    <dgm:cxn modelId="{D9A7754E-8B5E-4B70-B2A7-B77538F74914}" srcId="{D527571D-4BC4-4DD1-B78E-D0D67E007FB4}" destId="{6DBE349E-2D76-42B6-BCC0-191E48D58C6D}" srcOrd="2" destOrd="0" parTransId="{99753E57-E7C2-44A9-BF33-5D0E0190A59B}" sibTransId="{7FBFC55F-0F44-4016-BD53-1952C32E23BD}"/>
    <dgm:cxn modelId="{B185CA4E-3EE5-44C0-AF05-E953B5DB6571}" srcId="{D527571D-4BC4-4DD1-B78E-D0D67E007FB4}" destId="{48984FFC-0DAA-4693-98FE-5B38C5B66730}" srcOrd="4" destOrd="0" parTransId="{8B939CC5-4D24-4D8A-B3D9-BAE8C56BEA0E}" sibTransId="{47AF685B-F3B2-4DD2-ABC2-A35E35F759CC}"/>
    <dgm:cxn modelId="{5F5B6382-59D1-4C6C-A061-B2569E80FE3E}" type="presOf" srcId="{D527571D-4BC4-4DD1-B78E-D0D67E007FB4}" destId="{89D9B6C6-754D-4826-BA1D-7171CCABFD24}" srcOrd="0" destOrd="0" presId="urn:microsoft.com/office/officeart/2008/layout/LinedList"/>
    <dgm:cxn modelId="{B4F3D7A3-4B2C-4227-8020-F53AA8C9C8BE}" type="presOf" srcId="{B2AFB4B7-8122-493A-80EE-534693359BD2}" destId="{898E6AF2-5F41-4B81-9E01-9A85B6B61CB0}" srcOrd="0" destOrd="0" presId="urn:microsoft.com/office/officeart/2008/layout/LinedList"/>
    <dgm:cxn modelId="{236CECC0-635F-4FDA-A50F-63711BB85647}" srcId="{D527571D-4BC4-4DD1-B78E-D0D67E007FB4}" destId="{B2AFB4B7-8122-493A-80EE-534693359BD2}" srcOrd="0" destOrd="0" parTransId="{F43479D8-FDCC-4B1A-B407-004B0EE6E857}" sibTransId="{71AF8CA7-B52B-4984-9427-57178B6BFBD1}"/>
    <dgm:cxn modelId="{4EABBBCD-7BAF-44E3-8F7E-2F96C66A6B20}" type="presOf" srcId="{6DBE349E-2D76-42B6-BCC0-191E48D58C6D}" destId="{284DD406-4AF6-4384-8BEE-A0224C26F1DD}" srcOrd="0" destOrd="0" presId="urn:microsoft.com/office/officeart/2008/layout/LinedList"/>
    <dgm:cxn modelId="{5B2B9EDB-EC59-453F-9DED-9B80E34616A5}" srcId="{D527571D-4BC4-4DD1-B78E-D0D67E007FB4}" destId="{91237999-2874-45B5-809A-F5389A71AC99}" srcOrd="1" destOrd="0" parTransId="{1B5806F2-8ED2-4C10-A344-08C6A809B196}" sibTransId="{F6B1D537-76B9-4B22-85C0-7ED8E1077FB0}"/>
    <dgm:cxn modelId="{6B9D75EE-3E67-4610-B0C6-695DE139100E}" type="presOf" srcId="{63C74C54-13D3-46AD-B759-CCAEF5BCA6EE}" destId="{580AC24C-33C9-4A51-8BF7-F17DF73B91A0}" srcOrd="0" destOrd="0" presId="urn:microsoft.com/office/officeart/2008/layout/LinedList"/>
    <dgm:cxn modelId="{08891666-3079-4B93-84FB-B70663E692B6}" type="presParOf" srcId="{89D9B6C6-754D-4826-BA1D-7171CCABFD24}" destId="{0DB16E31-6862-42C6-86EF-558E0FEAF085}" srcOrd="0" destOrd="0" presId="urn:microsoft.com/office/officeart/2008/layout/LinedList"/>
    <dgm:cxn modelId="{AB2D37BD-1FBE-4C9D-974C-A05B401B2FB8}" type="presParOf" srcId="{89D9B6C6-754D-4826-BA1D-7171CCABFD24}" destId="{F336BB85-8854-4950-85AB-CBB04E1D5812}" srcOrd="1" destOrd="0" presId="urn:microsoft.com/office/officeart/2008/layout/LinedList"/>
    <dgm:cxn modelId="{D4BC50DF-9017-48BF-855D-81D6F404C5D4}" type="presParOf" srcId="{F336BB85-8854-4950-85AB-CBB04E1D5812}" destId="{898E6AF2-5F41-4B81-9E01-9A85B6B61CB0}" srcOrd="0" destOrd="0" presId="urn:microsoft.com/office/officeart/2008/layout/LinedList"/>
    <dgm:cxn modelId="{148A4618-70B7-460E-927C-23BD55C17E98}" type="presParOf" srcId="{F336BB85-8854-4950-85AB-CBB04E1D5812}" destId="{FA854246-EC3C-4796-B611-81643639AAA4}" srcOrd="1" destOrd="0" presId="urn:microsoft.com/office/officeart/2008/layout/LinedList"/>
    <dgm:cxn modelId="{825C30EE-78A0-4BE7-9EEC-5D62A2D18213}" type="presParOf" srcId="{89D9B6C6-754D-4826-BA1D-7171CCABFD24}" destId="{7E756DBB-E141-429B-A58C-587A2104DCD4}" srcOrd="2" destOrd="0" presId="urn:microsoft.com/office/officeart/2008/layout/LinedList"/>
    <dgm:cxn modelId="{AB0F9B49-C7F2-4255-A3CB-FA647EE637E5}" type="presParOf" srcId="{89D9B6C6-754D-4826-BA1D-7171CCABFD24}" destId="{BB6AE747-0750-44AA-81BA-86515D3E7748}" srcOrd="3" destOrd="0" presId="urn:microsoft.com/office/officeart/2008/layout/LinedList"/>
    <dgm:cxn modelId="{680B40A1-3087-4C68-87D1-B71CA337C224}" type="presParOf" srcId="{BB6AE747-0750-44AA-81BA-86515D3E7748}" destId="{538445CA-4BB7-4413-9254-114BFA9535F3}" srcOrd="0" destOrd="0" presId="urn:microsoft.com/office/officeart/2008/layout/LinedList"/>
    <dgm:cxn modelId="{290E0F2D-A3E6-4140-9B5A-88366C872DA3}" type="presParOf" srcId="{BB6AE747-0750-44AA-81BA-86515D3E7748}" destId="{EEC8066F-0C53-4A48-A0C8-36DC247FD4C4}" srcOrd="1" destOrd="0" presId="urn:microsoft.com/office/officeart/2008/layout/LinedList"/>
    <dgm:cxn modelId="{1975249F-1987-4976-AC7D-0C08B3A34C6C}" type="presParOf" srcId="{89D9B6C6-754D-4826-BA1D-7171CCABFD24}" destId="{A99A6618-5D39-4859-B862-870C89A56887}" srcOrd="4" destOrd="0" presId="urn:microsoft.com/office/officeart/2008/layout/LinedList"/>
    <dgm:cxn modelId="{C8BBC120-1ADF-430F-8075-3763923CF632}" type="presParOf" srcId="{89D9B6C6-754D-4826-BA1D-7171CCABFD24}" destId="{36715E57-2815-4435-B424-6BB805ADA5FD}" srcOrd="5" destOrd="0" presId="urn:microsoft.com/office/officeart/2008/layout/LinedList"/>
    <dgm:cxn modelId="{D2371C5C-7ED9-4F6F-8E46-0C92C6C02734}" type="presParOf" srcId="{36715E57-2815-4435-B424-6BB805ADA5FD}" destId="{284DD406-4AF6-4384-8BEE-A0224C26F1DD}" srcOrd="0" destOrd="0" presId="urn:microsoft.com/office/officeart/2008/layout/LinedList"/>
    <dgm:cxn modelId="{D3E7D03B-2BA9-43CC-9A41-884005B3C661}" type="presParOf" srcId="{36715E57-2815-4435-B424-6BB805ADA5FD}" destId="{D9A77DB7-02DB-4612-A7C6-C24FC0865248}" srcOrd="1" destOrd="0" presId="urn:microsoft.com/office/officeart/2008/layout/LinedList"/>
    <dgm:cxn modelId="{BD65D948-D456-43D1-A92A-0C7936E9C348}" type="presParOf" srcId="{89D9B6C6-754D-4826-BA1D-7171CCABFD24}" destId="{F0E348FD-306C-4BC4-8D56-7282328A0A73}" srcOrd="6" destOrd="0" presId="urn:microsoft.com/office/officeart/2008/layout/LinedList"/>
    <dgm:cxn modelId="{C6D05BB9-C041-4D00-819A-E8DC3827CE03}" type="presParOf" srcId="{89D9B6C6-754D-4826-BA1D-7171CCABFD24}" destId="{EC8A9725-5579-4675-90A8-462703EBDC98}" srcOrd="7" destOrd="0" presId="urn:microsoft.com/office/officeart/2008/layout/LinedList"/>
    <dgm:cxn modelId="{6F98A3C9-F0DC-44C1-9559-C277AD90081B}" type="presParOf" srcId="{EC8A9725-5579-4675-90A8-462703EBDC98}" destId="{580AC24C-33C9-4A51-8BF7-F17DF73B91A0}" srcOrd="0" destOrd="0" presId="urn:microsoft.com/office/officeart/2008/layout/LinedList"/>
    <dgm:cxn modelId="{4CE3B6B1-ECD3-4EBF-8D7C-A39A5D047BAD}" type="presParOf" srcId="{EC8A9725-5579-4675-90A8-462703EBDC98}" destId="{552BCA0D-5DA6-4B5F-BC9E-E1EE2CDAFE4E}" srcOrd="1" destOrd="0" presId="urn:microsoft.com/office/officeart/2008/layout/LinedList"/>
    <dgm:cxn modelId="{08E1EFED-1970-4165-A763-E08C302AC1A6}" type="presParOf" srcId="{89D9B6C6-754D-4826-BA1D-7171CCABFD24}" destId="{C5034A22-7EB8-4885-B624-EDF90D7317E6}" srcOrd="8" destOrd="0" presId="urn:microsoft.com/office/officeart/2008/layout/LinedList"/>
    <dgm:cxn modelId="{68427207-484F-40C4-81B4-A12689F71D94}" type="presParOf" srcId="{89D9B6C6-754D-4826-BA1D-7171CCABFD24}" destId="{AD15D1E2-BB04-49B3-80DF-1CC039C122C4}" srcOrd="9" destOrd="0" presId="urn:microsoft.com/office/officeart/2008/layout/LinedList"/>
    <dgm:cxn modelId="{23F9B2EE-A686-49D4-92BC-F3AEDE03606A}" type="presParOf" srcId="{AD15D1E2-BB04-49B3-80DF-1CC039C122C4}" destId="{4674B190-4EF8-4BEC-87DA-1068864D9729}" srcOrd="0" destOrd="0" presId="urn:microsoft.com/office/officeart/2008/layout/LinedList"/>
    <dgm:cxn modelId="{21F4730E-6307-4674-8797-1EED48E0A6BA}" type="presParOf" srcId="{AD15D1E2-BB04-49B3-80DF-1CC039C122C4}" destId="{BF443F47-74C6-4841-9D09-7DE7AAF143D4}" srcOrd="1" destOrd="0" presId="urn:microsoft.com/office/officeart/2008/layout/LinedList"/>
    <dgm:cxn modelId="{9E998909-6480-4E46-A2A6-C73FFF3BFBD3}" type="presParOf" srcId="{89D9B6C6-754D-4826-BA1D-7171CCABFD24}" destId="{61B8CAA0-E7DE-41EB-A9E4-4B674555228C}" srcOrd="10" destOrd="0" presId="urn:microsoft.com/office/officeart/2008/layout/LinedList"/>
    <dgm:cxn modelId="{0133DAE2-4DEF-45F1-B527-F5814B8704D5}" type="presParOf" srcId="{89D9B6C6-754D-4826-BA1D-7171CCABFD24}" destId="{4AE74C7D-5629-433D-9372-C62A964433AA}" srcOrd="11" destOrd="0" presId="urn:microsoft.com/office/officeart/2008/layout/LinedList"/>
    <dgm:cxn modelId="{7C8604D0-6314-411D-885E-1B1F5AB85A4C}" type="presParOf" srcId="{4AE74C7D-5629-433D-9372-C62A964433AA}" destId="{E7E90B54-2622-4B5B-8730-9F8FF9AF96DA}" srcOrd="0" destOrd="0" presId="urn:microsoft.com/office/officeart/2008/layout/LinedList"/>
    <dgm:cxn modelId="{630F78D2-1F68-470E-A3F7-A846511F4056}" type="presParOf" srcId="{4AE74C7D-5629-433D-9372-C62A964433AA}" destId="{B5A60BF5-6AA1-40F3-8F90-09BD0D7E5E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1F0086-EBC9-41C7-93BF-FD1BA98CDB5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5E2BC3-71B3-4ED5-9548-6C3A0C3DA6CA}">
      <dgm:prSet/>
      <dgm:spPr/>
      <dgm:t>
        <a:bodyPr/>
        <a:lstStyle/>
        <a:p>
          <a:r>
            <a:rPr lang="en-US" b="1"/>
            <a:t>✅ Advantages:</a:t>
          </a:r>
          <a:endParaRPr lang="en-US"/>
        </a:p>
      </dgm:t>
    </dgm:pt>
    <dgm:pt modelId="{764F9DE4-BCE0-4165-A944-855BF1FDADCB}" type="parTrans" cxnId="{85911802-D32B-4F27-B005-5B0DF88CFF73}">
      <dgm:prSet/>
      <dgm:spPr/>
      <dgm:t>
        <a:bodyPr/>
        <a:lstStyle/>
        <a:p>
          <a:endParaRPr lang="en-US"/>
        </a:p>
      </dgm:t>
    </dgm:pt>
    <dgm:pt modelId="{AC31B6AA-FBC6-4820-9E9E-D39CA9E75395}" type="sibTrans" cxnId="{85911802-D32B-4F27-B005-5B0DF88CFF73}">
      <dgm:prSet/>
      <dgm:spPr/>
      <dgm:t>
        <a:bodyPr/>
        <a:lstStyle/>
        <a:p>
          <a:endParaRPr lang="en-US"/>
        </a:p>
      </dgm:t>
    </dgm:pt>
    <dgm:pt modelId="{5FC192C8-4297-4961-94C7-4082232EC06E}">
      <dgm:prSet/>
      <dgm:spPr/>
      <dgm:t>
        <a:bodyPr/>
        <a:lstStyle/>
        <a:p>
          <a:r>
            <a:rPr lang="en-US"/>
            <a:t>- Rapid development with minimal configuration.</a:t>
          </a:r>
        </a:p>
      </dgm:t>
    </dgm:pt>
    <dgm:pt modelId="{C3695817-A21E-44E6-838A-CBFEBA003ADC}" type="parTrans" cxnId="{5B7DD4ED-51CD-4B8E-AF2B-146EBFF7BD93}">
      <dgm:prSet/>
      <dgm:spPr/>
      <dgm:t>
        <a:bodyPr/>
        <a:lstStyle/>
        <a:p>
          <a:endParaRPr lang="en-US"/>
        </a:p>
      </dgm:t>
    </dgm:pt>
    <dgm:pt modelId="{B04AC8EE-7628-4489-88FB-EBE3A8EEBD2B}" type="sibTrans" cxnId="{5B7DD4ED-51CD-4B8E-AF2B-146EBFF7BD93}">
      <dgm:prSet/>
      <dgm:spPr/>
      <dgm:t>
        <a:bodyPr/>
        <a:lstStyle/>
        <a:p>
          <a:endParaRPr lang="en-US"/>
        </a:p>
      </dgm:t>
    </dgm:pt>
    <dgm:pt modelId="{53E6C638-4575-4723-8C64-7D3C6D5BEF6C}">
      <dgm:prSet/>
      <dgm:spPr/>
      <dgm:t>
        <a:bodyPr/>
        <a:lstStyle/>
        <a:p>
          <a:r>
            <a:rPr lang="en-US"/>
            <a:t>- Embedded server (no need to deploy WAR files).</a:t>
          </a:r>
        </a:p>
      </dgm:t>
    </dgm:pt>
    <dgm:pt modelId="{991BFA2F-BC02-41EC-A164-F8D698F17E55}" type="parTrans" cxnId="{16BB1FC7-3099-4DDE-9E3E-710A88AD6DC8}">
      <dgm:prSet/>
      <dgm:spPr/>
      <dgm:t>
        <a:bodyPr/>
        <a:lstStyle/>
        <a:p>
          <a:endParaRPr lang="en-US"/>
        </a:p>
      </dgm:t>
    </dgm:pt>
    <dgm:pt modelId="{FA289D4C-9F6B-420F-847F-760837F25A1E}" type="sibTrans" cxnId="{16BB1FC7-3099-4DDE-9E3E-710A88AD6DC8}">
      <dgm:prSet/>
      <dgm:spPr/>
      <dgm:t>
        <a:bodyPr/>
        <a:lstStyle/>
        <a:p>
          <a:endParaRPr lang="en-US"/>
        </a:p>
      </dgm:t>
    </dgm:pt>
    <dgm:pt modelId="{55A25313-C910-4408-A9FF-75DE3A98D59B}">
      <dgm:prSet/>
      <dgm:spPr/>
      <dgm:t>
        <a:bodyPr/>
        <a:lstStyle/>
        <a:p>
          <a:r>
            <a:rPr lang="en-US"/>
            <a:t>- Huge ecosystem: Spring Data, Spring Security, Spring Cloud.</a:t>
          </a:r>
        </a:p>
      </dgm:t>
    </dgm:pt>
    <dgm:pt modelId="{30C30F14-9FED-402F-9497-DD2252EF126B}" type="parTrans" cxnId="{80F172B4-A0E1-4FC4-8010-AB9D59BEAF67}">
      <dgm:prSet/>
      <dgm:spPr/>
      <dgm:t>
        <a:bodyPr/>
        <a:lstStyle/>
        <a:p>
          <a:endParaRPr lang="en-US"/>
        </a:p>
      </dgm:t>
    </dgm:pt>
    <dgm:pt modelId="{040B99C4-4334-4A29-BF82-B732E1E27DFF}" type="sibTrans" cxnId="{80F172B4-A0E1-4FC4-8010-AB9D59BEAF67}">
      <dgm:prSet/>
      <dgm:spPr/>
      <dgm:t>
        <a:bodyPr/>
        <a:lstStyle/>
        <a:p>
          <a:endParaRPr lang="en-US"/>
        </a:p>
      </dgm:t>
    </dgm:pt>
    <dgm:pt modelId="{0EC02CED-5B5B-4C57-9892-629FC09451FC}">
      <dgm:prSet/>
      <dgm:spPr/>
      <dgm:t>
        <a:bodyPr/>
        <a:lstStyle/>
        <a:p>
          <a:r>
            <a:rPr lang="en-US"/>
            <a:t>- Built-in production features: metrics, health checks.</a:t>
          </a:r>
        </a:p>
      </dgm:t>
    </dgm:pt>
    <dgm:pt modelId="{5EA168EA-2093-4879-A95F-22EE4A0C4645}" type="parTrans" cxnId="{A3831BE2-674A-493C-AB41-BBB3EB6B26D8}">
      <dgm:prSet/>
      <dgm:spPr/>
      <dgm:t>
        <a:bodyPr/>
        <a:lstStyle/>
        <a:p>
          <a:endParaRPr lang="en-US"/>
        </a:p>
      </dgm:t>
    </dgm:pt>
    <dgm:pt modelId="{00D3CA2B-155B-4EC6-BE7F-096BD26E1AF6}" type="sibTrans" cxnId="{A3831BE2-674A-493C-AB41-BBB3EB6B26D8}">
      <dgm:prSet/>
      <dgm:spPr/>
      <dgm:t>
        <a:bodyPr/>
        <a:lstStyle/>
        <a:p>
          <a:endParaRPr lang="en-US"/>
        </a:p>
      </dgm:t>
    </dgm:pt>
    <dgm:pt modelId="{FA0E3873-2F4E-4C1F-83A6-13F2B032A56C}">
      <dgm:prSet/>
      <dgm:spPr/>
      <dgm:t>
        <a:bodyPr/>
        <a:lstStyle/>
        <a:p>
          <a:r>
            <a:rPr lang="en-US"/>
            <a:t>- Easy integration with modern tools (Docker, Kubernetes, AWS).</a:t>
          </a:r>
        </a:p>
      </dgm:t>
    </dgm:pt>
    <dgm:pt modelId="{A788D021-39FD-4168-A8B3-94A314B8D222}" type="parTrans" cxnId="{4B4531D9-C527-4821-8B65-044DAA2DEA60}">
      <dgm:prSet/>
      <dgm:spPr/>
      <dgm:t>
        <a:bodyPr/>
        <a:lstStyle/>
        <a:p>
          <a:endParaRPr lang="en-US"/>
        </a:p>
      </dgm:t>
    </dgm:pt>
    <dgm:pt modelId="{49593F5C-3AA1-40C6-AC65-7224D8E7CD9D}" type="sibTrans" cxnId="{4B4531D9-C527-4821-8B65-044DAA2DEA60}">
      <dgm:prSet/>
      <dgm:spPr/>
      <dgm:t>
        <a:bodyPr/>
        <a:lstStyle/>
        <a:p>
          <a:endParaRPr lang="en-US"/>
        </a:p>
      </dgm:t>
    </dgm:pt>
    <dgm:pt modelId="{CBA63884-343F-43E0-8BDA-B4B64D61EA7C}" type="pres">
      <dgm:prSet presAssocID="{EA1F0086-EBC9-41C7-93BF-FD1BA98CDB5C}" presName="vert0" presStyleCnt="0">
        <dgm:presLayoutVars>
          <dgm:dir/>
          <dgm:animOne val="branch"/>
          <dgm:animLvl val="lvl"/>
        </dgm:presLayoutVars>
      </dgm:prSet>
      <dgm:spPr/>
    </dgm:pt>
    <dgm:pt modelId="{719E0D73-70B4-49AD-B6FF-A9ED66DEDF81}" type="pres">
      <dgm:prSet presAssocID="{375E2BC3-71B3-4ED5-9548-6C3A0C3DA6CA}" presName="thickLine" presStyleLbl="alignNode1" presStyleIdx="0" presStyleCnt="6"/>
      <dgm:spPr/>
    </dgm:pt>
    <dgm:pt modelId="{E89660DE-B398-404E-A144-1773F9F74E4B}" type="pres">
      <dgm:prSet presAssocID="{375E2BC3-71B3-4ED5-9548-6C3A0C3DA6CA}" presName="horz1" presStyleCnt="0"/>
      <dgm:spPr/>
    </dgm:pt>
    <dgm:pt modelId="{EF6DF6CB-A730-4CF5-AF56-9AF11EBCF04D}" type="pres">
      <dgm:prSet presAssocID="{375E2BC3-71B3-4ED5-9548-6C3A0C3DA6CA}" presName="tx1" presStyleLbl="revTx" presStyleIdx="0" presStyleCnt="6"/>
      <dgm:spPr/>
    </dgm:pt>
    <dgm:pt modelId="{441C739E-E9A2-43CA-9178-534B74EB4108}" type="pres">
      <dgm:prSet presAssocID="{375E2BC3-71B3-4ED5-9548-6C3A0C3DA6CA}" presName="vert1" presStyleCnt="0"/>
      <dgm:spPr/>
    </dgm:pt>
    <dgm:pt modelId="{8ECA51FA-4FB9-4D7A-B80C-70C08028D58C}" type="pres">
      <dgm:prSet presAssocID="{5FC192C8-4297-4961-94C7-4082232EC06E}" presName="thickLine" presStyleLbl="alignNode1" presStyleIdx="1" presStyleCnt="6"/>
      <dgm:spPr/>
    </dgm:pt>
    <dgm:pt modelId="{9DAB1668-29F3-4D74-A867-9D60419479AB}" type="pres">
      <dgm:prSet presAssocID="{5FC192C8-4297-4961-94C7-4082232EC06E}" presName="horz1" presStyleCnt="0"/>
      <dgm:spPr/>
    </dgm:pt>
    <dgm:pt modelId="{0E0E0CE6-C269-4919-9568-E47D29ED4199}" type="pres">
      <dgm:prSet presAssocID="{5FC192C8-4297-4961-94C7-4082232EC06E}" presName="tx1" presStyleLbl="revTx" presStyleIdx="1" presStyleCnt="6"/>
      <dgm:spPr/>
    </dgm:pt>
    <dgm:pt modelId="{80142C98-00F0-42AD-8E25-331459C1D4BC}" type="pres">
      <dgm:prSet presAssocID="{5FC192C8-4297-4961-94C7-4082232EC06E}" presName="vert1" presStyleCnt="0"/>
      <dgm:spPr/>
    </dgm:pt>
    <dgm:pt modelId="{C2CAEDF9-78CC-4F7C-BA67-FC9D68897D28}" type="pres">
      <dgm:prSet presAssocID="{53E6C638-4575-4723-8C64-7D3C6D5BEF6C}" presName="thickLine" presStyleLbl="alignNode1" presStyleIdx="2" presStyleCnt="6"/>
      <dgm:spPr/>
    </dgm:pt>
    <dgm:pt modelId="{CC0CA4B2-03EF-48A6-9AB5-E58896413A21}" type="pres">
      <dgm:prSet presAssocID="{53E6C638-4575-4723-8C64-7D3C6D5BEF6C}" presName="horz1" presStyleCnt="0"/>
      <dgm:spPr/>
    </dgm:pt>
    <dgm:pt modelId="{49FB576E-87F1-40DE-99BC-B81C5FF55042}" type="pres">
      <dgm:prSet presAssocID="{53E6C638-4575-4723-8C64-7D3C6D5BEF6C}" presName="tx1" presStyleLbl="revTx" presStyleIdx="2" presStyleCnt="6"/>
      <dgm:spPr/>
    </dgm:pt>
    <dgm:pt modelId="{E173BC94-ED3A-47E0-8E5E-65A8A4F996CF}" type="pres">
      <dgm:prSet presAssocID="{53E6C638-4575-4723-8C64-7D3C6D5BEF6C}" presName="vert1" presStyleCnt="0"/>
      <dgm:spPr/>
    </dgm:pt>
    <dgm:pt modelId="{6C28CBCC-F59F-4079-BA32-397FC993E3D3}" type="pres">
      <dgm:prSet presAssocID="{55A25313-C910-4408-A9FF-75DE3A98D59B}" presName="thickLine" presStyleLbl="alignNode1" presStyleIdx="3" presStyleCnt="6"/>
      <dgm:spPr/>
    </dgm:pt>
    <dgm:pt modelId="{929CC61D-1DBA-47C7-A914-1E18997886AB}" type="pres">
      <dgm:prSet presAssocID="{55A25313-C910-4408-A9FF-75DE3A98D59B}" presName="horz1" presStyleCnt="0"/>
      <dgm:spPr/>
    </dgm:pt>
    <dgm:pt modelId="{731F4CBF-8EC3-4404-B189-038ED77A540F}" type="pres">
      <dgm:prSet presAssocID="{55A25313-C910-4408-A9FF-75DE3A98D59B}" presName="tx1" presStyleLbl="revTx" presStyleIdx="3" presStyleCnt="6"/>
      <dgm:spPr/>
    </dgm:pt>
    <dgm:pt modelId="{D31CD4E6-9417-42AD-A8C9-5D7937EF85B9}" type="pres">
      <dgm:prSet presAssocID="{55A25313-C910-4408-A9FF-75DE3A98D59B}" presName="vert1" presStyleCnt="0"/>
      <dgm:spPr/>
    </dgm:pt>
    <dgm:pt modelId="{6E43DB93-ECF4-41FE-81A6-44D5A19E09A5}" type="pres">
      <dgm:prSet presAssocID="{0EC02CED-5B5B-4C57-9892-629FC09451FC}" presName="thickLine" presStyleLbl="alignNode1" presStyleIdx="4" presStyleCnt="6"/>
      <dgm:spPr/>
    </dgm:pt>
    <dgm:pt modelId="{D18C1E10-9374-4402-BC5B-CD3B0DE6FBBD}" type="pres">
      <dgm:prSet presAssocID="{0EC02CED-5B5B-4C57-9892-629FC09451FC}" presName="horz1" presStyleCnt="0"/>
      <dgm:spPr/>
    </dgm:pt>
    <dgm:pt modelId="{431A60D5-A7F4-42BE-BE82-7680EC0422B8}" type="pres">
      <dgm:prSet presAssocID="{0EC02CED-5B5B-4C57-9892-629FC09451FC}" presName="tx1" presStyleLbl="revTx" presStyleIdx="4" presStyleCnt="6"/>
      <dgm:spPr/>
    </dgm:pt>
    <dgm:pt modelId="{B14523CF-72DB-4513-AE14-CF25AD15BA94}" type="pres">
      <dgm:prSet presAssocID="{0EC02CED-5B5B-4C57-9892-629FC09451FC}" presName="vert1" presStyleCnt="0"/>
      <dgm:spPr/>
    </dgm:pt>
    <dgm:pt modelId="{3FF2FA42-D529-492B-A892-D4FF56F2EDAC}" type="pres">
      <dgm:prSet presAssocID="{FA0E3873-2F4E-4C1F-83A6-13F2B032A56C}" presName="thickLine" presStyleLbl="alignNode1" presStyleIdx="5" presStyleCnt="6"/>
      <dgm:spPr/>
    </dgm:pt>
    <dgm:pt modelId="{4F3B6D0F-D2D5-4C36-AA2E-650D6FE2FA72}" type="pres">
      <dgm:prSet presAssocID="{FA0E3873-2F4E-4C1F-83A6-13F2B032A56C}" presName="horz1" presStyleCnt="0"/>
      <dgm:spPr/>
    </dgm:pt>
    <dgm:pt modelId="{F6514574-4DF8-40BF-9229-5114480CFCFF}" type="pres">
      <dgm:prSet presAssocID="{FA0E3873-2F4E-4C1F-83A6-13F2B032A56C}" presName="tx1" presStyleLbl="revTx" presStyleIdx="5" presStyleCnt="6"/>
      <dgm:spPr/>
    </dgm:pt>
    <dgm:pt modelId="{7BD33F80-3B00-46D8-886B-AFCCD4656E11}" type="pres">
      <dgm:prSet presAssocID="{FA0E3873-2F4E-4C1F-83A6-13F2B032A56C}" presName="vert1" presStyleCnt="0"/>
      <dgm:spPr/>
    </dgm:pt>
  </dgm:ptLst>
  <dgm:cxnLst>
    <dgm:cxn modelId="{85911802-D32B-4F27-B005-5B0DF88CFF73}" srcId="{EA1F0086-EBC9-41C7-93BF-FD1BA98CDB5C}" destId="{375E2BC3-71B3-4ED5-9548-6C3A0C3DA6CA}" srcOrd="0" destOrd="0" parTransId="{764F9DE4-BCE0-4165-A944-855BF1FDADCB}" sibTransId="{AC31B6AA-FBC6-4820-9E9E-D39CA9E75395}"/>
    <dgm:cxn modelId="{028B3A18-1281-4EBE-A8F5-C4EC648B2BDA}" type="presOf" srcId="{375E2BC3-71B3-4ED5-9548-6C3A0C3DA6CA}" destId="{EF6DF6CB-A730-4CF5-AF56-9AF11EBCF04D}" srcOrd="0" destOrd="0" presId="urn:microsoft.com/office/officeart/2008/layout/LinedList"/>
    <dgm:cxn modelId="{CBB7D061-41D6-4E83-A2B1-211D3D4515B5}" type="presOf" srcId="{55A25313-C910-4408-A9FF-75DE3A98D59B}" destId="{731F4CBF-8EC3-4404-B189-038ED77A540F}" srcOrd="0" destOrd="0" presId="urn:microsoft.com/office/officeart/2008/layout/LinedList"/>
    <dgm:cxn modelId="{513E0281-EFAA-4A06-BFF2-9E28CD8667EC}" type="presOf" srcId="{FA0E3873-2F4E-4C1F-83A6-13F2B032A56C}" destId="{F6514574-4DF8-40BF-9229-5114480CFCFF}" srcOrd="0" destOrd="0" presId="urn:microsoft.com/office/officeart/2008/layout/LinedList"/>
    <dgm:cxn modelId="{D476A7A5-848D-4B09-A5F1-B889595E428C}" type="presOf" srcId="{0EC02CED-5B5B-4C57-9892-629FC09451FC}" destId="{431A60D5-A7F4-42BE-BE82-7680EC0422B8}" srcOrd="0" destOrd="0" presId="urn:microsoft.com/office/officeart/2008/layout/LinedList"/>
    <dgm:cxn modelId="{80F172B4-A0E1-4FC4-8010-AB9D59BEAF67}" srcId="{EA1F0086-EBC9-41C7-93BF-FD1BA98CDB5C}" destId="{55A25313-C910-4408-A9FF-75DE3A98D59B}" srcOrd="3" destOrd="0" parTransId="{30C30F14-9FED-402F-9497-DD2252EF126B}" sibTransId="{040B99C4-4334-4A29-BF82-B732E1E27DFF}"/>
    <dgm:cxn modelId="{16BB1FC7-3099-4DDE-9E3E-710A88AD6DC8}" srcId="{EA1F0086-EBC9-41C7-93BF-FD1BA98CDB5C}" destId="{53E6C638-4575-4723-8C64-7D3C6D5BEF6C}" srcOrd="2" destOrd="0" parTransId="{991BFA2F-BC02-41EC-A164-F8D698F17E55}" sibTransId="{FA289D4C-9F6B-420F-847F-760837F25A1E}"/>
    <dgm:cxn modelId="{416FC8C7-E19F-47ED-980E-161BEA18A4A2}" type="presOf" srcId="{EA1F0086-EBC9-41C7-93BF-FD1BA98CDB5C}" destId="{CBA63884-343F-43E0-8BDA-B4B64D61EA7C}" srcOrd="0" destOrd="0" presId="urn:microsoft.com/office/officeart/2008/layout/LinedList"/>
    <dgm:cxn modelId="{0C1D18D0-708F-4C55-9F66-354B7AF02176}" type="presOf" srcId="{53E6C638-4575-4723-8C64-7D3C6D5BEF6C}" destId="{49FB576E-87F1-40DE-99BC-B81C5FF55042}" srcOrd="0" destOrd="0" presId="urn:microsoft.com/office/officeart/2008/layout/LinedList"/>
    <dgm:cxn modelId="{4B4531D9-C527-4821-8B65-044DAA2DEA60}" srcId="{EA1F0086-EBC9-41C7-93BF-FD1BA98CDB5C}" destId="{FA0E3873-2F4E-4C1F-83A6-13F2B032A56C}" srcOrd="5" destOrd="0" parTransId="{A788D021-39FD-4168-A8B3-94A314B8D222}" sibTransId="{49593F5C-3AA1-40C6-AC65-7224D8E7CD9D}"/>
    <dgm:cxn modelId="{A3831BE2-674A-493C-AB41-BBB3EB6B26D8}" srcId="{EA1F0086-EBC9-41C7-93BF-FD1BA98CDB5C}" destId="{0EC02CED-5B5B-4C57-9892-629FC09451FC}" srcOrd="4" destOrd="0" parTransId="{5EA168EA-2093-4879-A95F-22EE4A0C4645}" sibTransId="{00D3CA2B-155B-4EC6-BE7F-096BD26E1AF6}"/>
    <dgm:cxn modelId="{ACC292E2-0A37-4CE3-97F7-FE04CBC69B7E}" type="presOf" srcId="{5FC192C8-4297-4961-94C7-4082232EC06E}" destId="{0E0E0CE6-C269-4919-9568-E47D29ED4199}" srcOrd="0" destOrd="0" presId="urn:microsoft.com/office/officeart/2008/layout/LinedList"/>
    <dgm:cxn modelId="{5B7DD4ED-51CD-4B8E-AF2B-146EBFF7BD93}" srcId="{EA1F0086-EBC9-41C7-93BF-FD1BA98CDB5C}" destId="{5FC192C8-4297-4961-94C7-4082232EC06E}" srcOrd="1" destOrd="0" parTransId="{C3695817-A21E-44E6-838A-CBFEBA003ADC}" sibTransId="{B04AC8EE-7628-4489-88FB-EBE3A8EEBD2B}"/>
    <dgm:cxn modelId="{B0E74567-AA0E-4894-9C07-9293A36D1351}" type="presParOf" srcId="{CBA63884-343F-43E0-8BDA-B4B64D61EA7C}" destId="{719E0D73-70B4-49AD-B6FF-A9ED66DEDF81}" srcOrd="0" destOrd="0" presId="urn:microsoft.com/office/officeart/2008/layout/LinedList"/>
    <dgm:cxn modelId="{39A48134-EE1E-4B43-9749-D8C355FBE96F}" type="presParOf" srcId="{CBA63884-343F-43E0-8BDA-B4B64D61EA7C}" destId="{E89660DE-B398-404E-A144-1773F9F74E4B}" srcOrd="1" destOrd="0" presId="urn:microsoft.com/office/officeart/2008/layout/LinedList"/>
    <dgm:cxn modelId="{8B97BD53-F454-466B-AD9D-0C12747D295F}" type="presParOf" srcId="{E89660DE-B398-404E-A144-1773F9F74E4B}" destId="{EF6DF6CB-A730-4CF5-AF56-9AF11EBCF04D}" srcOrd="0" destOrd="0" presId="urn:microsoft.com/office/officeart/2008/layout/LinedList"/>
    <dgm:cxn modelId="{A1F8E358-A391-4DE7-8C9E-644A95FC14A1}" type="presParOf" srcId="{E89660DE-B398-404E-A144-1773F9F74E4B}" destId="{441C739E-E9A2-43CA-9178-534B74EB4108}" srcOrd="1" destOrd="0" presId="urn:microsoft.com/office/officeart/2008/layout/LinedList"/>
    <dgm:cxn modelId="{F14E1F39-89DF-4F66-B0BD-872AE3B99331}" type="presParOf" srcId="{CBA63884-343F-43E0-8BDA-B4B64D61EA7C}" destId="{8ECA51FA-4FB9-4D7A-B80C-70C08028D58C}" srcOrd="2" destOrd="0" presId="urn:microsoft.com/office/officeart/2008/layout/LinedList"/>
    <dgm:cxn modelId="{8C76A49B-C082-4492-B722-F860C8A00FFA}" type="presParOf" srcId="{CBA63884-343F-43E0-8BDA-B4B64D61EA7C}" destId="{9DAB1668-29F3-4D74-A867-9D60419479AB}" srcOrd="3" destOrd="0" presId="urn:microsoft.com/office/officeart/2008/layout/LinedList"/>
    <dgm:cxn modelId="{CF3F6E9F-1E47-4F6D-A21C-276407CB9843}" type="presParOf" srcId="{9DAB1668-29F3-4D74-A867-9D60419479AB}" destId="{0E0E0CE6-C269-4919-9568-E47D29ED4199}" srcOrd="0" destOrd="0" presId="urn:microsoft.com/office/officeart/2008/layout/LinedList"/>
    <dgm:cxn modelId="{A4429C60-DE27-4350-8947-59CA4099FBAE}" type="presParOf" srcId="{9DAB1668-29F3-4D74-A867-9D60419479AB}" destId="{80142C98-00F0-42AD-8E25-331459C1D4BC}" srcOrd="1" destOrd="0" presId="urn:microsoft.com/office/officeart/2008/layout/LinedList"/>
    <dgm:cxn modelId="{0556F935-01EA-4C3C-A45E-B989007D5094}" type="presParOf" srcId="{CBA63884-343F-43E0-8BDA-B4B64D61EA7C}" destId="{C2CAEDF9-78CC-4F7C-BA67-FC9D68897D28}" srcOrd="4" destOrd="0" presId="urn:microsoft.com/office/officeart/2008/layout/LinedList"/>
    <dgm:cxn modelId="{C67D2CD1-3CFA-42C4-8D0B-ADE3E2DB1989}" type="presParOf" srcId="{CBA63884-343F-43E0-8BDA-B4B64D61EA7C}" destId="{CC0CA4B2-03EF-48A6-9AB5-E58896413A21}" srcOrd="5" destOrd="0" presId="urn:microsoft.com/office/officeart/2008/layout/LinedList"/>
    <dgm:cxn modelId="{B253DE51-647E-4544-9E6F-79A64B0DB7A0}" type="presParOf" srcId="{CC0CA4B2-03EF-48A6-9AB5-E58896413A21}" destId="{49FB576E-87F1-40DE-99BC-B81C5FF55042}" srcOrd="0" destOrd="0" presId="urn:microsoft.com/office/officeart/2008/layout/LinedList"/>
    <dgm:cxn modelId="{6AB5FBAD-9731-4DD8-A63D-2DE9F69A545B}" type="presParOf" srcId="{CC0CA4B2-03EF-48A6-9AB5-E58896413A21}" destId="{E173BC94-ED3A-47E0-8E5E-65A8A4F996CF}" srcOrd="1" destOrd="0" presId="urn:microsoft.com/office/officeart/2008/layout/LinedList"/>
    <dgm:cxn modelId="{C877908D-0A3B-4EC0-9721-22C1DB034D73}" type="presParOf" srcId="{CBA63884-343F-43E0-8BDA-B4B64D61EA7C}" destId="{6C28CBCC-F59F-4079-BA32-397FC993E3D3}" srcOrd="6" destOrd="0" presId="urn:microsoft.com/office/officeart/2008/layout/LinedList"/>
    <dgm:cxn modelId="{3B570438-79CD-4C4C-89C8-8871CE2A0554}" type="presParOf" srcId="{CBA63884-343F-43E0-8BDA-B4B64D61EA7C}" destId="{929CC61D-1DBA-47C7-A914-1E18997886AB}" srcOrd="7" destOrd="0" presId="urn:microsoft.com/office/officeart/2008/layout/LinedList"/>
    <dgm:cxn modelId="{44D713B2-AF86-440C-90EE-2EC069B4A8BF}" type="presParOf" srcId="{929CC61D-1DBA-47C7-A914-1E18997886AB}" destId="{731F4CBF-8EC3-4404-B189-038ED77A540F}" srcOrd="0" destOrd="0" presId="urn:microsoft.com/office/officeart/2008/layout/LinedList"/>
    <dgm:cxn modelId="{F32709B3-332F-4AAE-A60B-C242A1E9B7E3}" type="presParOf" srcId="{929CC61D-1DBA-47C7-A914-1E18997886AB}" destId="{D31CD4E6-9417-42AD-A8C9-5D7937EF85B9}" srcOrd="1" destOrd="0" presId="urn:microsoft.com/office/officeart/2008/layout/LinedList"/>
    <dgm:cxn modelId="{2B2E677A-B07E-4E7C-A234-13734EE18CEC}" type="presParOf" srcId="{CBA63884-343F-43E0-8BDA-B4B64D61EA7C}" destId="{6E43DB93-ECF4-41FE-81A6-44D5A19E09A5}" srcOrd="8" destOrd="0" presId="urn:microsoft.com/office/officeart/2008/layout/LinedList"/>
    <dgm:cxn modelId="{59DF3201-2265-4ED4-A89A-0088CB9674C9}" type="presParOf" srcId="{CBA63884-343F-43E0-8BDA-B4B64D61EA7C}" destId="{D18C1E10-9374-4402-BC5B-CD3B0DE6FBBD}" srcOrd="9" destOrd="0" presId="urn:microsoft.com/office/officeart/2008/layout/LinedList"/>
    <dgm:cxn modelId="{8180B732-A43C-45C5-A3A2-19420396B8A6}" type="presParOf" srcId="{D18C1E10-9374-4402-BC5B-CD3B0DE6FBBD}" destId="{431A60D5-A7F4-42BE-BE82-7680EC0422B8}" srcOrd="0" destOrd="0" presId="urn:microsoft.com/office/officeart/2008/layout/LinedList"/>
    <dgm:cxn modelId="{2E89FAC0-EB19-4784-9F66-661F26DD2A19}" type="presParOf" srcId="{D18C1E10-9374-4402-BC5B-CD3B0DE6FBBD}" destId="{B14523CF-72DB-4513-AE14-CF25AD15BA94}" srcOrd="1" destOrd="0" presId="urn:microsoft.com/office/officeart/2008/layout/LinedList"/>
    <dgm:cxn modelId="{0883A990-A2DF-42F2-B12D-CB768172E0A4}" type="presParOf" srcId="{CBA63884-343F-43E0-8BDA-B4B64D61EA7C}" destId="{3FF2FA42-D529-492B-A892-D4FF56F2EDAC}" srcOrd="10" destOrd="0" presId="urn:microsoft.com/office/officeart/2008/layout/LinedList"/>
    <dgm:cxn modelId="{3B5A6A00-145B-46B6-9EAC-29195C9B8AA6}" type="presParOf" srcId="{CBA63884-343F-43E0-8BDA-B4B64D61EA7C}" destId="{4F3B6D0F-D2D5-4C36-AA2E-650D6FE2FA72}" srcOrd="11" destOrd="0" presId="urn:microsoft.com/office/officeart/2008/layout/LinedList"/>
    <dgm:cxn modelId="{24A82ECE-A69E-4C03-89BC-2404CF29E5B7}" type="presParOf" srcId="{4F3B6D0F-D2D5-4C36-AA2E-650D6FE2FA72}" destId="{F6514574-4DF8-40BF-9229-5114480CFCFF}" srcOrd="0" destOrd="0" presId="urn:microsoft.com/office/officeart/2008/layout/LinedList"/>
    <dgm:cxn modelId="{2271A540-3BA9-4514-8579-2F52C0FDF463}" type="presParOf" srcId="{4F3B6D0F-D2D5-4C36-AA2E-650D6FE2FA72}" destId="{7BD33F80-3B00-46D8-886B-AFCCD4656E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92745F-F89A-4EFF-A118-0E6CF345936F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B0D75176-1B75-4894-9921-6086AFD62234}">
      <dgm:prSet/>
      <dgm:spPr/>
      <dgm:t>
        <a:bodyPr/>
        <a:lstStyle/>
        <a:p>
          <a:r>
            <a:rPr lang="en-US" b="1"/>
            <a:t>🔧 Core Features:</a:t>
          </a:r>
          <a:endParaRPr lang="en-US"/>
        </a:p>
      </dgm:t>
    </dgm:pt>
    <dgm:pt modelId="{CF039110-A0BD-4607-B00F-E561F17D8FAE}" type="parTrans" cxnId="{E8946FE4-ACCD-4B2B-ADE9-F56E71AD4F3A}">
      <dgm:prSet/>
      <dgm:spPr/>
      <dgm:t>
        <a:bodyPr/>
        <a:lstStyle/>
        <a:p>
          <a:endParaRPr lang="en-US"/>
        </a:p>
      </dgm:t>
    </dgm:pt>
    <dgm:pt modelId="{97625EF7-4D3F-4C0D-B3CE-A47EBF29407B}" type="sibTrans" cxnId="{E8946FE4-ACCD-4B2B-ADE9-F56E71AD4F3A}">
      <dgm:prSet/>
      <dgm:spPr/>
      <dgm:t>
        <a:bodyPr/>
        <a:lstStyle/>
        <a:p>
          <a:endParaRPr lang="en-US"/>
        </a:p>
      </dgm:t>
    </dgm:pt>
    <dgm:pt modelId="{BAB242BF-F22B-4BAA-A7EB-371550354A11}">
      <dgm:prSet/>
      <dgm:spPr/>
      <dgm:t>
        <a:bodyPr/>
        <a:lstStyle/>
        <a:p>
          <a:r>
            <a:rPr lang="en-US"/>
            <a:t>- Auto-Configuration: Automatically configures application based on dependencies.</a:t>
          </a:r>
        </a:p>
      </dgm:t>
    </dgm:pt>
    <dgm:pt modelId="{C4905260-EA64-4749-91F2-CFFECCB93CD1}" type="parTrans" cxnId="{D70E1FA8-D747-472C-9D15-8EE9668F9733}">
      <dgm:prSet/>
      <dgm:spPr/>
      <dgm:t>
        <a:bodyPr/>
        <a:lstStyle/>
        <a:p>
          <a:endParaRPr lang="en-US"/>
        </a:p>
      </dgm:t>
    </dgm:pt>
    <dgm:pt modelId="{C813A952-8784-4D13-93F5-95B7C38E3D4F}" type="sibTrans" cxnId="{D70E1FA8-D747-472C-9D15-8EE9668F9733}">
      <dgm:prSet/>
      <dgm:spPr/>
      <dgm:t>
        <a:bodyPr/>
        <a:lstStyle/>
        <a:p>
          <a:endParaRPr lang="en-US"/>
        </a:p>
      </dgm:t>
    </dgm:pt>
    <dgm:pt modelId="{FA1D3647-7221-4A29-B03B-6AC1380C3612}">
      <dgm:prSet/>
      <dgm:spPr/>
      <dgm:t>
        <a:bodyPr/>
        <a:lstStyle/>
        <a:p>
          <a:r>
            <a:rPr lang="en-US"/>
            <a:t>- Spring Boot Starters: Pre-configured starter dependencies for common use cases.</a:t>
          </a:r>
        </a:p>
      </dgm:t>
    </dgm:pt>
    <dgm:pt modelId="{0BE756DE-BED9-49F1-AF2C-636741B3B8C6}" type="parTrans" cxnId="{8A30026A-D4AA-460B-B350-42A5296DA5AF}">
      <dgm:prSet/>
      <dgm:spPr/>
      <dgm:t>
        <a:bodyPr/>
        <a:lstStyle/>
        <a:p>
          <a:endParaRPr lang="en-US"/>
        </a:p>
      </dgm:t>
    </dgm:pt>
    <dgm:pt modelId="{D4167569-7709-44B9-9B00-CE931278FD03}" type="sibTrans" cxnId="{8A30026A-D4AA-460B-B350-42A5296DA5AF}">
      <dgm:prSet/>
      <dgm:spPr/>
      <dgm:t>
        <a:bodyPr/>
        <a:lstStyle/>
        <a:p>
          <a:endParaRPr lang="en-US"/>
        </a:p>
      </dgm:t>
    </dgm:pt>
    <dgm:pt modelId="{5646CA7C-7957-435E-8FAF-B15331FA0A7F}">
      <dgm:prSet/>
      <dgm:spPr/>
      <dgm:t>
        <a:bodyPr/>
        <a:lstStyle/>
        <a:p>
          <a:r>
            <a:rPr lang="en-US"/>
            <a:t>- Spring Boot CLI: Command-line tool to run and test apps quickly.</a:t>
          </a:r>
        </a:p>
      </dgm:t>
    </dgm:pt>
    <dgm:pt modelId="{BD0389A7-05AB-4754-8728-44E672B6BCF7}" type="parTrans" cxnId="{239AFEB5-832E-4154-9816-B44CCA373CA3}">
      <dgm:prSet/>
      <dgm:spPr/>
      <dgm:t>
        <a:bodyPr/>
        <a:lstStyle/>
        <a:p>
          <a:endParaRPr lang="en-US"/>
        </a:p>
      </dgm:t>
    </dgm:pt>
    <dgm:pt modelId="{5238CD3E-52B9-4D7A-8C6F-69CD69EB427F}" type="sibTrans" cxnId="{239AFEB5-832E-4154-9816-B44CCA373CA3}">
      <dgm:prSet/>
      <dgm:spPr/>
      <dgm:t>
        <a:bodyPr/>
        <a:lstStyle/>
        <a:p>
          <a:endParaRPr lang="en-US"/>
        </a:p>
      </dgm:t>
    </dgm:pt>
    <dgm:pt modelId="{B4A72481-C001-40C6-B47D-51D082B3574A}">
      <dgm:prSet/>
      <dgm:spPr/>
      <dgm:t>
        <a:bodyPr/>
        <a:lstStyle/>
        <a:p>
          <a:r>
            <a:rPr lang="en-US"/>
            <a:t>- Spring Boot Actuator: Production-ready monitoring and management tools.</a:t>
          </a:r>
        </a:p>
      </dgm:t>
    </dgm:pt>
    <dgm:pt modelId="{4BC47875-66E2-44CC-A44F-74AD6053E876}" type="parTrans" cxnId="{2B042A21-8D0A-48DB-BF48-2B4A45594FB3}">
      <dgm:prSet/>
      <dgm:spPr/>
      <dgm:t>
        <a:bodyPr/>
        <a:lstStyle/>
        <a:p>
          <a:endParaRPr lang="en-US"/>
        </a:p>
      </dgm:t>
    </dgm:pt>
    <dgm:pt modelId="{447CF6DF-984C-4F8D-B56D-A9BC97B06978}" type="sibTrans" cxnId="{2B042A21-8D0A-48DB-BF48-2B4A45594FB3}">
      <dgm:prSet/>
      <dgm:spPr/>
      <dgm:t>
        <a:bodyPr/>
        <a:lstStyle/>
        <a:p>
          <a:endParaRPr lang="en-US"/>
        </a:p>
      </dgm:t>
    </dgm:pt>
    <dgm:pt modelId="{2A562D28-1A36-4122-98CE-42B6BF8F88CA}" type="pres">
      <dgm:prSet presAssocID="{6B92745F-F89A-4EFF-A118-0E6CF345936F}" presName="vert0" presStyleCnt="0">
        <dgm:presLayoutVars>
          <dgm:dir/>
          <dgm:animOne val="branch"/>
          <dgm:animLvl val="lvl"/>
        </dgm:presLayoutVars>
      </dgm:prSet>
      <dgm:spPr/>
    </dgm:pt>
    <dgm:pt modelId="{A58292C2-3E14-4745-AB44-E9245EB4EEAD}" type="pres">
      <dgm:prSet presAssocID="{B0D75176-1B75-4894-9921-6086AFD62234}" presName="thickLine" presStyleLbl="alignNode1" presStyleIdx="0" presStyleCnt="5"/>
      <dgm:spPr/>
    </dgm:pt>
    <dgm:pt modelId="{B47CB3FF-53D3-4EB8-9A32-C9F379CF900F}" type="pres">
      <dgm:prSet presAssocID="{B0D75176-1B75-4894-9921-6086AFD62234}" presName="horz1" presStyleCnt="0"/>
      <dgm:spPr/>
    </dgm:pt>
    <dgm:pt modelId="{169525C2-5613-48F3-908F-872D369A891C}" type="pres">
      <dgm:prSet presAssocID="{B0D75176-1B75-4894-9921-6086AFD62234}" presName="tx1" presStyleLbl="revTx" presStyleIdx="0" presStyleCnt="5"/>
      <dgm:spPr/>
    </dgm:pt>
    <dgm:pt modelId="{67DD5E17-371C-4BBE-909B-24D03BEB8796}" type="pres">
      <dgm:prSet presAssocID="{B0D75176-1B75-4894-9921-6086AFD62234}" presName="vert1" presStyleCnt="0"/>
      <dgm:spPr/>
    </dgm:pt>
    <dgm:pt modelId="{E5331233-0742-4AA5-A403-3C6B5F3F8C81}" type="pres">
      <dgm:prSet presAssocID="{BAB242BF-F22B-4BAA-A7EB-371550354A11}" presName="thickLine" presStyleLbl="alignNode1" presStyleIdx="1" presStyleCnt="5"/>
      <dgm:spPr/>
    </dgm:pt>
    <dgm:pt modelId="{A1B8560E-5B51-49C9-B957-1AFFCDFE7841}" type="pres">
      <dgm:prSet presAssocID="{BAB242BF-F22B-4BAA-A7EB-371550354A11}" presName="horz1" presStyleCnt="0"/>
      <dgm:spPr/>
    </dgm:pt>
    <dgm:pt modelId="{7D24E241-983A-4F02-B765-72884579AACB}" type="pres">
      <dgm:prSet presAssocID="{BAB242BF-F22B-4BAA-A7EB-371550354A11}" presName="tx1" presStyleLbl="revTx" presStyleIdx="1" presStyleCnt="5"/>
      <dgm:spPr/>
    </dgm:pt>
    <dgm:pt modelId="{860B77D1-59CD-40B4-9B5F-2C49529719B6}" type="pres">
      <dgm:prSet presAssocID="{BAB242BF-F22B-4BAA-A7EB-371550354A11}" presName="vert1" presStyleCnt="0"/>
      <dgm:spPr/>
    </dgm:pt>
    <dgm:pt modelId="{27BB240F-9EE8-4CFC-842F-C61266C7A372}" type="pres">
      <dgm:prSet presAssocID="{FA1D3647-7221-4A29-B03B-6AC1380C3612}" presName="thickLine" presStyleLbl="alignNode1" presStyleIdx="2" presStyleCnt="5"/>
      <dgm:spPr/>
    </dgm:pt>
    <dgm:pt modelId="{C49377D2-281E-43C8-AAB7-FA8C231A50FE}" type="pres">
      <dgm:prSet presAssocID="{FA1D3647-7221-4A29-B03B-6AC1380C3612}" presName="horz1" presStyleCnt="0"/>
      <dgm:spPr/>
    </dgm:pt>
    <dgm:pt modelId="{F457DB6B-C668-4CF8-BFD7-4F77BBC54138}" type="pres">
      <dgm:prSet presAssocID="{FA1D3647-7221-4A29-B03B-6AC1380C3612}" presName="tx1" presStyleLbl="revTx" presStyleIdx="2" presStyleCnt="5"/>
      <dgm:spPr/>
    </dgm:pt>
    <dgm:pt modelId="{9FF85CE8-17F8-492A-A833-C28AE92E222E}" type="pres">
      <dgm:prSet presAssocID="{FA1D3647-7221-4A29-B03B-6AC1380C3612}" presName="vert1" presStyleCnt="0"/>
      <dgm:spPr/>
    </dgm:pt>
    <dgm:pt modelId="{E2CA11FA-2852-49C3-B53A-14712B8820C1}" type="pres">
      <dgm:prSet presAssocID="{5646CA7C-7957-435E-8FAF-B15331FA0A7F}" presName="thickLine" presStyleLbl="alignNode1" presStyleIdx="3" presStyleCnt="5"/>
      <dgm:spPr/>
    </dgm:pt>
    <dgm:pt modelId="{A218E713-4423-407D-AA89-8F6DEE84187F}" type="pres">
      <dgm:prSet presAssocID="{5646CA7C-7957-435E-8FAF-B15331FA0A7F}" presName="horz1" presStyleCnt="0"/>
      <dgm:spPr/>
    </dgm:pt>
    <dgm:pt modelId="{F6CFD38B-5C80-4523-9BD2-C8D174ABF94E}" type="pres">
      <dgm:prSet presAssocID="{5646CA7C-7957-435E-8FAF-B15331FA0A7F}" presName="tx1" presStyleLbl="revTx" presStyleIdx="3" presStyleCnt="5"/>
      <dgm:spPr/>
    </dgm:pt>
    <dgm:pt modelId="{BDE474DF-EA68-4883-88F6-75DAE0424FEC}" type="pres">
      <dgm:prSet presAssocID="{5646CA7C-7957-435E-8FAF-B15331FA0A7F}" presName="vert1" presStyleCnt="0"/>
      <dgm:spPr/>
    </dgm:pt>
    <dgm:pt modelId="{219DF53B-1634-4B88-938B-13471B87C232}" type="pres">
      <dgm:prSet presAssocID="{B4A72481-C001-40C6-B47D-51D082B3574A}" presName="thickLine" presStyleLbl="alignNode1" presStyleIdx="4" presStyleCnt="5"/>
      <dgm:spPr/>
    </dgm:pt>
    <dgm:pt modelId="{9274C870-53C7-43F6-A500-C63DC2953E2C}" type="pres">
      <dgm:prSet presAssocID="{B4A72481-C001-40C6-B47D-51D082B3574A}" presName="horz1" presStyleCnt="0"/>
      <dgm:spPr/>
    </dgm:pt>
    <dgm:pt modelId="{68AD39C7-B285-43DA-83F3-1B8D29B1C000}" type="pres">
      <dgm:prSet presAssocID="{B4A72481-C001-40C6-B47D-51D082B3574A}" presName="tx1" presStyleLbl="revTx" presStyleIdx="4" presStyleCnt="5"/>
      <dgm:spPr/>
    </dgm:pt>
    <dgm:pt modelId="{4689F6A5-9227-4E43-8E92-DE0E0D4EBFCC}" type="pres">
      <dgm:prSet presAssocID="{B4A72481-C001-40C6-B47D-51D082B3574A}" presName="vert1" presStyleCnt="0"/>
      <dgm:spPr/>
    </dgm:pt>
  </dgm:ptLst>
  <dgm:cxnLst>
    <dgm:cxn modelId="{6BE0ED09-185F-4E51-A6D1-672E69E4B5F0}" type="presOf" srcId="{6B92745F-F89A-4EFF-A118-0E6CF345936F}" destId="{2A562D28-1A36-4122-98CE-42B6BF8F88CA}" srcOrd="0" destOrd="0" presId="urn:microsoft.com/office/officeart/2008/layout/LinedList"/>
    <dgm:cxn modelId="{2B042A21-8D0A-48DB-BF48-2B4A45594FB3}" srcId="{6B92745F-F89A-4EFF-A118-0E6CF345936F}" destId="{B4A72481-C001-40C6-B47D-51D082B3574A}" srcOrd="4" destOrd="0" parTransId="{4BC47875-66E2-44CC-A44F-74AD6053E876}" sibTransId="{447CF6DF-984C-4F8D-B56D-A9BC97B06978}"/>
    <dgm:cxn modelId="{5704275C-FD72-446C-AF5A-E899D59BD6E5}" type="presOf" srcId="{B4A72481-C001-40C6-B47D-51D082B3574A}" destId="{68AD39C7-B285-43DA-83F3-1B8D29B1C000}" srcOrd="0" destOrd="0" presId="urn:microsoft.com/office/officeart/2008/layout/LinedList"/>
    <dgm:cxn modelId="{8A30026A-D4AA-460B-B350-42A5296DA5AF}" srcId="{6B92745F-F89A-4EFF-A118-0E6CF345936F}" destId="{FA1D3647-7221-4A29-B03B-6AC1380C3612}" srcOrd="2" destOrd="0" parTransId="{0BE756DE-BED9-49F1-AF2C-636741B3B8C6}" sibTransId="{D4167569-7709-44B9-9B00-CE931278FD03}"/>
    <dgm:cxn modelId="{724CC670-FF62-4E2F-AAAE-A0EB7E24ECBA}" type="presOf" srcId="{BAB242BF-F22B-4BAA-A7EB-371550354A11}" destId="{7D24E241-983A-4F02-B765-72884579AACB}" srcOrd="0" destOrd="0" presId="urn:microsoft.com/office/officeart/2008/layout/LinedList"/>
    <dgm:cxn modelId="{D70E1FA8-D747-472C-9D15-8EE9668F9733}" srcId="{6B92745F-F89A-4EFF-A118-0E6CF345936F}" destId="{BAB242BF-F22B-4BAA-A7EB-371550354A11}" srcOrd="1" destOrd="0" parTransId="{C4905260-EA64-4749-91F2-CFFECCB93CD1}" sibTransId="{C813A952-8784-4D13-93F5-95B7C38E3D4F}"/>
    <dgm:cxn modelId="{239AFEB5-832E-4154-9816-B44CCA373CA3}" srcId="{6B92745F-F89A-4EFF-A118-0E6CF345936F}" destId="{5646CA7C-7957-435E-8FAF-B15331FA0A7F}" srcOrd="3" destOrd="0" parTransId="{BD0389A7-05AB-4754-8728-44E672B6BCF7}" sibTransId="{5238CD3E-52B9-4D7A-8C6F-69CD69EB427F}"/>
    <dgm:cxn modelId="{F5CEBDC7-C165-4B1D-80A9-B3E70BDF7E86}" type="presOf" srcId="{B0D75176-1B75-4894-9921-6086AFD62234}" destId="{169525C2-5613-48F3-908F-872D369A891C}" srcOrd="0" destOrd="0" presId="urn:microsoft.com/office/officeart/2008/layout/LinedList"/>
    <dgm:cxn modelId="{E8946FE4-ACCD-4B2B-ADE9-F56E71AD4F3A}" srcId="{6B92745F-F89A-4EFF-A118-0E6CF345936F}" destId="{B0D75176-1B75-4894-9921-6086AFD62234}" srcOrd="0" destOrd="0" parTransId="{CF039110-A0BD-4607-B00F-E561F17D8FAE}" sibTransId="{97625EF7-4D3F-4C0D-B3CE-A47EBF29407B}"/>
    <dgm:cxn modelId="{4BE0F2F1-D9B7-4E0B-958D-3B3F455AFA51}" type="presOf" srcId="{5646CA7C-7957-435E-8FAF-B15331FA0A7F}" destId="{F6CFD38B-5C80-4523-9BD2-C8D174ABF94E}" srcOrd="0" destOrd="0" presId="urn:microsoft.com/office/officeart/2008/layout/LinedList"/>
    <dgm:cxn modelId="{87CC60F5-7A25-4CAE-A1E0-F605857649CE}" type="presOf" srcId="{FA1D3647-7221-4A29-B03B-6AC1380C3612}" destId="{F457DB6B-C668-4CF8-BFD7-4F77BBC54138}" srcOrd="0" destOrd="0" presId="urn:microsoft.com/office/officeart/2008/layout/LinedList"/>
    <dgm:cxn modelId="{B008B74C-A1F8-4C28-9E35-993161A311ED}" type="presParOf" srcId="{2A562D28-1A36-4122-98CE-42B6BF8F88CA}" destId="{A58292C2-3E14-4745-AB44-E9245EB4EEAD}" srcOrd="0" destOrd="0" presId="urn:microsoft.com/office/officeart/2008/layout/LinedList"/>
    <dgm:cxn modelId="{FA8FFC56-54FE-4300-A1E0-8693F10FC82E}" type="presParOf" srcId="{2A562D28-1A36-4122-98CE-42B6BF8F88CA}" destId="{B47CB3FF-53D3-4EB8-9A32-C9F379CF900F}" srcOrd="1" destOrd="0" presId="urn:microsoft.com/office/officeart/2008/layout/LinedList"/>
    <dgm:cxn modelId="{ECE771D6-A7CE-4BCB-A3AB-BE300CA40B5C}" type="presParOf" srcId="{B47CB3FF-53D3-4EB8-9A32-C9F379CF900F}" destId="{169525C2-5613-48F3-908F-872D369A891C}" srcOrd="0" destOrd="0" presId="urn:microsoft.com/office/officeart/2008/layout/LinedList"/>
    <dgm:cxn modelId="{39AB0D2F-60CC-4A3F-804B-A6365BD55F8F}" type="presParOf" srcId="{B47CB3FF-53D3-4EB8-9A32-C9F379CF900F}" destId="{67DD5E17-371C-4BBE-909B-24D03BEB8796}" srcOrd="1" destOrd="0" presId="urn:microsoft.com/office/officeart/2008/layout/LinedList"/>
    <dgm:cxn modelId="{1D6E8F14-E77C-4EB2-B45C-5B24378FE853}" type="presParOf" srcId="{2A562D28-1A36-4122-98CE-42B6BF8F88CA}" destId="{E5331233-0742-4AA5-A403-3C6B5F3F8C81}" srcOrd="2" destOrd="0" presId="urn:microsoft.com/office/officeart/2008/layout/LinedList"/>
    <dgm:cxn modelId="{BCA0ADE0-ACE8-47E5-B261-C8AD243EF14A}" type="presParOf" srcId="{2A562D28-1A36-4122-98CE-42B6BF8F88CA}" destId="{A1B8560E-5B51-49C9-B957-1AFFCDFE7841}" srcOrd="3" destOrd="0" presId="urn:microsoft.com/office/officeart/2008/layout/LinedList"/>
    <dgm:cxn modelId="{DF7433A4-3E2B-40B7-A0E8-CF345CC2487B}" type="presParOf" srcId="{A1B8560E-5B51-49C9-B957-1AFFCDFE7841}" destId="{7D24E241-983A-4F02-B765-72884579AACB}" srcOrd="0" destOrd="0" presId="urn:microsoft.com/office/officeart/2008/layout/LinedList"/>
    <dgm:cxn modelId="{89239BF5-E8D7-4EC7-84F5-70ABB3A2F534}" type="presParOf" srcId="{A1B8560E-5B51-49C9-B957-1AFFCDFE7841}" destId="{860B77D1-59CD-40B4-9B5F-2C49529719B6}" srcOrd="1" destOrd="0" presId="urn:microsoft.com/office/officeart/2008/layout/LinedList"/>
    <dgm:cxn modelId="{71EE305E-97AF-4C26-8089-5650BE38552C}" type="presParOf" srcId="{2A562D28-1A36-4122-98CE-42B6BF8F88CA}" destId="{27BB240F-9EE8-4CFC-842F-C61266C7A372}" srcOrd="4" destOrd="0" presId="urn:microsoft.com/office/officeart/2008/layout/LinedList"/>
    <dgm:cxn modelId="{A54D5657-1694-4A74-A808-FEC1253856EA}" type="presParOf" srcId="{2A562D28-1A36-4122-98CE-42B6BF8F88CA}" destId="{C49377D2-281E-43C8-AAB7-FA8C231A50FE}" srcOrd="5" destOrd="0" presId="urn:microsoft.com/office/officeart/2008/layout/LinedList"/>
    <dgm:cxn modelId="{3219780D-5135-4F7B-BFE5-75E698906A89}" type="presParOf" srcId="{C49377D2-281E-43C8-AAB7-FA8C231A50FE}" destId="{F457DB6B-C668-4CF8-BFD7-4F77BBC54138}" srcOrd="0" destOrd="0" presId="urn:microsoft.com/office/officeart/2008/layout/LinedList"/>
    <dgm:cxn modelId="{AD3222D8-1753-4132-AE0F-A9A3E842F048}" type="presParOf" srcId="{C49377D2-281E-43C8-AAB7-FA8C231A50FE}" destId="{9FF85CE8-17F8-492A-A833-C28AE92E222E}" srcOrd="1" destOrd="0" presId="urn:microsoft.com/office/officeart/2008/layout/LinedList"/>
    <dgm:cxn modelId="{E3133826-40BE-4AEE-99D6-540BF537B197}" type="presParOf" srcId="{2A562D28-1A36-4122-98CE-42B6BF8F88CA}" destId="{E2CA11FA-2852-49C3-B53A-14712B8820C1}" srcOrd="6" destOrd="0" presId="urn:microsoft.com/office/officeart/2008/layout/LinedList"/>
    <dgm:cxn modelId="{E2EF3226-F0B8-4897-BD69-48643ADC2ED4}" type="presParOf" srcId="{2A562D28-1A36-4122-98CE-42B6BF8F88CA}" destId="{A218E713-4423-407D-AA89-8F6DEE84187F}" srcOrd="7" destOrd="0" presId="urn:microsoft.com/office/officeart/2008/layout/LinedList"/>
    <dgm:cxn modelId="{5C53961C-9C7F-40F2-A847-E8E8BA27DF5D}" type="presParOf" srcId="{A218E713-4423-407D-AA89-8F6DEE84187F}" destId="{F6CFD38B-5C80-4523-9BD2-C8D174ABF94E}" srcOrd="0" destOrd="0" presId="urn:microsoft.com/office/officeart/2008/layout/LinedList"/>
    <dgm:cxn modelId="{B6AF0D3C-46AB-4460-9442-D98D7DADECCF}" type="presParOf" srcId="{A218E713-4423-407D-AA89-8F6DEE84187F}" destId="{BDE474DF-EA68-4883-88F6-75DAE0424FEC}" srcOrd="1" destOrd="0" presId="urn:microsoft.com/office/officeart/2008/layout/LinedList"/>
    <dgm:cxn modelId="{16540220-F4E3-405D-BE09-CFFD8930BE0D}" type="presParOf" srcId="{2A562D28-1A36-4122-98CE-42B6BF8F88CA}" destId="{219DF53B-1634-4B88-938B-13471B87C232}" srcOrd="8" destOrd="0" presId="urn:microsoft.com/office/officeart/2008/layout/LinedList"/>
    <dgm:cxn modelId="{1567F958-35BB-48F4-9881-F16A07F9EB5D}" type="presParOf" srcId="{2A562D28-1A36-4122-98CE-42B6BF8F88CA}" destId="{9274C870-53C7-43F6-A500-C63DC2953E2C}" srcOrd="9" destOrd="0" presId="urn:microsoft.com/office/officeart/2008/layout/LinedList"/>
    <dgm:cxn modelId="{22B7CC41-DA0E-4133-9724-6E97EE53DBED}" type="presParOf" srcId="{9274C870-53C7-43F6-A500-C63DC2953E2C}" destId="{68AD39C7-B285-43DA-83F3-1B8D29B1C000}" srcOrd="0" destOrd="0" presId="urn:microsoft.com/office/officeart/2008/layout/LinedList"/>
    <dgm:cxn modelId="{670C1F72-0078-42D4-9E49-2FF37F8EA586}" type="presParOf" srcId="{9274C870-53C7-43F6-A500-C63DC2953E2C}" destId="{4689F6A5-9227-4E43-8E92-DE0E0D4EBF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5E7CA2-B739-4C8E-9323-F9BC08EDDC86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59D438A-2626-4F30-B67F-108F0546AE2A}">
      <dgm:prSet/>
      <dgm:spPr/>
      <dgm:t>
        <a:bodyPr/>
        <a:lstStyle/>
        <a:p>
          <a:r>
            <a:rPr lang="en-US" b="1"/>
            <a:t>🔧 What are Starters?</a:t>
          </a:r>
          <a:endParaRPr lang="en-US"/>
        </a:p>
      </dgm:t>
    </dgm:pt>
    <dgm:pt modelId="{94463023-D0B7-4B6B-BAB6-519EDD16C88C}" type="parTrans" cxnId="{EDC2AE1B-015A-4EEB-86E4-7FB8E87FC73E}">
      <dgm:prSet/>
      <dgm:spPr/>
      <dgm:t>
        <a:bodyPr/>
        <a:lstStyle/>
        <a:p>
          <a:endParaRPr lang="en-US"/>
        </a:p>
      </dgm:t>
    </dgm:pt>
    <dgm:pt modelId="{19AFBB48-1C57-4C42-994D-DEC97ED7D64E}" type="sibTrans" cxnId="{EDC2AE1B-015A-4EEB-86E4-7FB8E87FC73E}">
      <dgm:prSet/>
      <dgm:spPr/>
      <dgm:t>
        <a:bodyPr/>
        <a:lstStyle/>
        <a:p>
          <a:endParaRPr lang="en-US"/>
        </a:p>
      </dgm:t>
    </dgm:pt>
    <dgm:pt modelId="{F17E7C6A-113C-4145-ADD2-640A4E8E84BF}">
      <dgm:prSet/>
      <dgm:spPr/>
      <dgm:t>
        <a:bodyPr/>
        <a:lstStyle/>
        <a:p>
          <a:r>
            <a:rPr lang="en-US"/>
            <a:t>- Starters are dependency descriptors.</a:t>
          </a:r>
        </a:p>
      </dgm:t>
    </dgm:pt>
    <dgm:pt modelId="{93B35994-7747-49AD-B840-A790238850C3}" type="parTrans" cxnId="{80B0A4C2-2FBF-4538-A2D6-AF2E62A64A58}">
      <dgm:prSet/>
      <dgm:spPr/>
      <dgm:t>
        <a:bodyPr/>
        <a:lstStyle/>
        <a:p>
          <a:endParaRPr lang="en-US"/>
        </a:p>
      </dgm:t>
    </dgm:pt>
    <dgm:pt modelId="{300FC363-95B9-4C38-B2DA-66277046A790}" type="sibTrans" cxnId="{80B0A4C2-2FBF-4538-A2D6-AF2E62A64A58}">
      <dgm:prSet/>
      <dgm:spPr/>
      <dgm:t>
        <a:bodyPr/>
        <a:lstStyle/>
        <a:p>
          <a:endParaRPr lang="en-US"/>
        </a:p>
      </dgm:t>
    </dgm:pt>
    <dgm:pt modelId="{B5987BF4-8E77-4056-9631-676590C26BEE}">
      <dgm:prSet/>
      <dgm:spPr/>
      <dgm:t>
        <a:bodyPr/>
        <a:lstStyle/>
        <a:p>
          <a:r>
            <a:rPr lang="en-US"/>
            <a:t>- They simplify Maven/Gradle config for common use cases.</a:t>
          </a:r>
        </a:p>
      </dgm:t>
    </dgm:pt>
    <dgm:pt modelId="{32E0F0AB-ADD7-445C-9BC4-3FD4E4C06B36}" type="parTrans" cxnId="{1F8091F7-E204-408E-B56E-54E29D35805B}">
      <dgm:prSet/>
      <dgm:spPr/>
      <dgm:t>
        <a:bodyPr/>
        <a:lstStyle/>
        <a:p>
          <a:endParaRPr lang="en-US"/>
        </a:p>
      </dgm:t>
    </dgm:pt>
    <dgm:pt modelId="{520CCD70-0DC5-4826-ABDE-A1BECBD78996}" type="sibTrans" cxnId="{1F8091F7-E204-408E-B56E-54E29D35805B}">
      <dgm:prSet/>
      <dgm:spPr/>
      <dgm:t>
        <a:bodyPr/>
        <a:lstStyle/>
        <a:p>
          <a:endParaRPr lang="en-US"/>
        </a:p>
      </dgm:t>
    </dgm:pt>
    <dgm:pt modelId="{02A167F8-206B-4E9B-A6E3-1C91E6DE40CD}">
      <dgm:prSet/>
      <dgm:spPr/>
      <dgm:t>
        <a:bodyPr/>
        <a:lstStyle/>
        <a:p>
          <a:r>
            <a:rPr lang="en-US"/>
            <a:t>- Each starter includes a curated set of dependencies.</a:t>
          </a:r>
        </a:p>
      </dgm:t>
    </dgm:pt>
    <dgm:pt modelId="{2C01E659-52D4-465F-A4BB-D5A5445A87B5}" type="parTrans" cxnId="{26CBB54C-1912-49EF-9B8B-A6D13848E581}">
      <dgm:prSet/>
      <dgm:spPr/>
      <dgm:t>
        <a:bodyPr/>
        <a:lstStyle/>
        <a:p>
          <a:endParaRPr lang="en-US"/>
        </a:p>
      </dgm:t>
    </dgm:pt>
    <dgm:pt modelId="{6AE43EF9-6B97-489C-9620-D3D1EF8F88CA}" type="sibTrans" cxnId="{26CBB54C-1912-49EF-9B8B-A6D13848E581}">
      <dgm:prSet/>
      <dgm:spPr/>
      <dgm:t>
        <a:bodyPr/>
        <a:lstStyle/>
        <a:p>
          <a:endParaRPr lang="en-US"/>
        </a:p>
      </dgm:t>
    </dgm:pt>
    <dgm:pt modelId="{FFD7C5D6-89BB-465E-BB80-F4B171D66D3D}">
      <dgm:prSet/>
      <dgm:spPr/>
      <dgm:t>
        <a:bodyPr/>
        <a:lstStyle/>
        <a:p>
          <a:r>
            <a:rPr lang="en-US"/>
            <a:t>- Examples: spring-boot-starter-web, spring-boot-starter-data-jpa.</a:t>
          </a:r>
        </a:p>
      </dgm:t>
    </dgm:pt>
    <dgm:pt modelId="{763BEC9D-1A2E-4449-A9ED-0B403799E9CE}" type="parTrans" cxnId="{8B4D47E3-C4BD-453D-B32D-8010B145E248}">
      <dgm:prSet/>
      <dgm:spPr/>
      <dgm:t>
        <a:bodyPr/>
        <a:lstStyle/>
        <a:p>
          <a:endParaRPr lang="en-US"/>
        </a:p>
      </dgm:t>
    </dgm:pt>
    <dgm:pt modelId="{82932A0A-E92C-4B4F-8F5E-A819FFF1B7DB}" type="sibTrans" cxnId="{8B4D47E3-C4BD-453D-B32D-8010B145E248}">
      <dgm:prSet/>
      <dgm:spPr/>
      <dgm:t>
        <a:bodyPr/>
        <a:lstStyle/>
        <a:p>
          <a:endParaRPr lang="en-US"/>
        </a:p>
      </dgm:t>
    </dgm:pt>
    <dgm:pt modelId="{96157FD0-B195-4E18-881D-88725BE256C6}">
      <dgm:prSet/>
      <dgm:spPr/>
      <dgm:t>
        <a:bodyPr/>
        <a:lstStyle/>
        <a:p>
          <a:r>
            <a:rPr lang="en-US"/>
            <a:t>- Helps avoid version conflicts and speeds up setup.</a:t>
          </a:r>
        </a:p>
      </dgm:t>
    </dgm:pt>
    <dgm:pt modelId="{0BFCFFF0-E908-4F56-8C53-41B0B67C9C83}" type="parTrans" cxnId="{3A7D50C4-FCC5-4365-A9E9-6BF01C06ABE1}">
      <dgm:prSet/>
      <dgm:spPr/>
      <dgm:t>
        <a:bodyPr/>
        <a:lstStyle/>
        <a:p>
          <a:endParaRPr lang="en-US"/>
        </a:p>
      </dgm:t>
    </dgm:pt>
    <dgm:pt modelId="{87F0B221-E459-4C11-800B-55D75C541682}" type="sibTrans" cxnId="{3A7D50C4-FCC5-4365-A9E9-6BF01C06ABE1}">
      <dgm:prSet/>
      <dgm:spPr/>
      <dgm:t>
        <a:bodyPr/>
        <a:lstStyle/>
        <a:p>
          <a:endParaRPr lang="en-US"/>
        </a:p>
      </dgm:t>
    </dgm:pt>
    <dgm:pt modelId="{78B9A4C3-FD24-48C9-AEF3-47CD7381980D}" type="pres">
      <dgm:prSet presAssocID="{BF5E7CA2-B739-4C8E-9323-F9BC08EDDC86}" presName="vert0" presStyleCnt="0">
        <dgm:presLayoutVars>
          <dgm:dir/>
          <dgm:animOne val="branch"/>
          <dgm:animLvl val="lvl"/>
        </dgm:presLayoutVars>
      </dgm:prSet>
      <dgm:spPr/>
    </dgm:pt>
    <dgm:pt modelId="{6F82D55E-239D-42B6-9B16-979041A0495D}" type="pres">
      <dgm:prSet presAssocID="{B59D438A-2626-4F30-B67F-108F0546AE2A}" presName="thickLine" presStyleLbl="alignNode1" presStyleIdx="0" presStyleCnt="6"/>
      <dgm:spPr/>
    </dgm:pt>
    <dgm:pt modelId="{27256628-3C7F-4AF3-806C-6C998608D5EA}" type="pres">
      <dgm:prSet presAssocID="{B59D438A-2626-4F30-B67F-108F0546AE2A}" presName="horz1" presStyleCnt="0"/>
      <dgm:spPr/>
    </dgm:pt>
    <dgm:pt modelId="{62A72B44-1584-43B5-BED8-F9D7D5C49CB4}" type="pres">
      <dgm:prSet presAssocID="{B59D438A-2626-4F30-B67F-108F0546AE2A}" presName="tx1" presStyleLbl="revTx" presStyleIdx="0" presStyleCnt="6"/>
      <dgm:spPr/>
    </dgm:pt>
    <dgm:pt modelId="{F6B7E515-E2B2-4160-8793-950A5D002FCA}" type="pres">
      <dgm:prSet presAssocID="{B59D438A-2626-4F30-B67F-108F0546AE2A}" presName="vert1" presStyleCnt="0"/>
      <dgm:spPr/>
    </dgm:pt>
    <dgm:pt modelId="{A85808CF-E875-4F07-8F0D-C7A7593F9BC2}" type="pres">
      <dgm:prSet presAssocID="{F17E7C6A-113C-4145-ADD2-640A4E8E84BF}" presName="thickLine" presStyleLbl="alignNode1" presStyleIdx="1" presStyleCnt="6"/>
      <dgm:spPr/>
    </dgm:pt>
    <dgm:pt modelId="{84E8470E-15E5-4BE6-AA0E-085D70AAFC89}" type="pres">
      <dgm:prSet presAssocID="{F17E7C6A-113C-4145-ADD2-640A4E8E84BF}" presName="horz1" presStyleCnt="0"/>
      <dgm:spPr/>
    </dgm:pt>
    <dgm:pt modelId="{BFE0EF65-902F-4F7E-B30F-1078E74BB579}" type="pres">
      <dgm:prSet presAssocID="{F17E7C6A-113C-4145-ADD2-640A4E8E84BF}" presName="tx1" presStyleLbl="revTx" presStyleIdx="1" presStyleCnt="6"/>
      <dgm:spPr/>
    </dgm:pt>
    <dgm:pt modelId="{7CCAE691-46DE-4C14-AFE4-1E6DB5AE6449}" type="pres">
      <dgm:prSet presAssocID="{F17E7C6A-113C-4145-ADD2-640A4E8E84BF}" presName="vert1" presStyleCnt="0"/>
      <dgm:spPr/>
    </dgm:pt>
    <dgm:pt modelId="{4ED0ECCF-C48B-4C2C-B06F-3C641EC31798}" type="pres">
      <dgm:prSet presAssocID="{B5987BF4-8E77-4056-9631-676590C26BEE}" presName="thickLine" presStyleLbl="alignNode1" presStyleIdx="2" presStyleCnt="6"/>
      <dgm:spPr/>
    </dgm:pt>
    <dgm:pt modelId="{181719D2-2C5D-4EA4-8BEB-9AB810FE75EA}" type="pres">
      <dgm:prSet presAssocID="{B5987BF4-8E77-4056-9631-676590C26BEE}" presName="horz1" presStyleCnt="0"/>
      <dgm:spPr/>
    </dgm:pt>
    <dgm:pt modelId="{4244A756-7621-478C-893C-931563C90BCA}" type="pres">
      <dgm:prSet presAssocID="{B5987BF4-8E77-4056-9631-676590C26BEE}" presName="tx1" presStyleLbl="revTx" presStyleIdx="2" presStyleCnt="6"/>
      <dgm:spPr/>
    </dgm:pt>
    <dgm:pt modelId="{237E1F01-F6F5-4BE4-8B96-914ECB7210FE}" type="pres">
      <dgm:prSet presAssocID="{B5987BF4-8E77-4056-9631-676590C26BEE}" presName="vert1" presStyleCnt="0"/>
      <dgm:spPr/>
    </dgm:pt>
    <dgm:pt modelId="{2E2B214D-18F4-4A87-BACF-5EB1B68FC53D}" type="pres">
      <dgm:prSet presAssocID="{02A167F8-206B-4E9B-A6E3-1C91E6DE40CD}" presName="thickLine" presStyleLbl="alignNode1" presStyleIdx="3" presStyleCnt="6"/>
      <dgm:spPr/>
    </dgm:pt>
    <dgm:pt modelId="{696F13A6-6BF9-4269-9F79-71E589F5735B}" type="pres">
      <dgm:prSet presAssocID="{02A167F8-206B-4E9B-A6E3-1C91E6DE40CD}" presName="horz1" presStyleCnt="0"/>
      <dgm:spPr/>
    </dgm:pt>
    <dgm:pt modelId="{E6DBC9DB-317D-400E-A80F-0784EA60211B}" type="pres">
      <dgm:prSet presAssocID="{02A167F8-206B-4E9B-A6E3-1C91E6DE40CD}" presName="tx1" presStyleLbl="revTx" presStyleIdx="3" presStyleCnt="6"/>
      <dgm:spPr/>
    </dgm:pt>
    <dgm:pt modelId="{FC3B2E42-9A01-4682-B3ED-CADABBEC4C82}" type="pres">
      <dgm:prSet presAssocID="{02A167F8-206B-4E9B-A6E3-1C91E6DE40CD}" presName="vert1" presStyleCnt="0"/>
      <dgm:spPr/>
    </dgm:pt>
    <dgm:pt modelId="{1F03E179-CB3C-4051-A3E0-FEA4B363C080}" type="pres">
      <dgm:prSet presAssocID="{FFD7C5D6-89BB-465E-BB80-F4B171D66D3D}" presName="thickLine" presStyleLbl="alignNode1" presStyleIdx="4" presStyleCnt="6"/>
      <dgm:spPr/>
    </dgm:pt>
    <dgm:pt modelId="{C1786F79-E690-4794-A397-1443E12126A7}" type="pres">
      <dgm:prSet presAssocID="{FFD7C5D6-89BB-465E-BB80-F4B171D66D3D}" presName="horz1" presStyleCnt="0"/>
      <dgm:spPr/>
    </dgm:pt>
    <dgm:pt modelId="{BCFA4E5B-13F1-4158-9CA2-3A0FB9D86ABD}" type="pres">
      <dgm:prSet presAssocID="{FFD7C5D6-89BB-465E-BB80-F4B171D66D3D}" presName="tx1" presStyleLbl="revTx" presStyleIdx="4" presStyleCnt="6"/>
      <dgm:spPr/>
    </dgm:pt>
    <dgm:pt modelId="{B9F8B5E3-3499-418B-9486-DE21FDFEE752}" type="pres">
      <dgm:prSet presAssocID="{FFD7C5D6-89BB-465E-BB80-F4B171D66D3D}" presName="vert1" presStyleCnt="0"/>
      <dgm:spPr/>
    </dgm:pt>
    <dgm:pt modelId="{F0794E7E-91A8-495E-906E-625FC6834E22}" type="pres">
      <dgm:prSet presAssocID="{96157FD0-B195-4E18-881D-88725BE256C6}" presName="thickLine" presStyleLbl="alignNode1" presStyleIdx="5" presStyleCnt="6"/>
      <dgm:spPr/>
    </dgm:pt>
    <dgm:pt modelId="{E9C51390-0D07-429E-B647-0D019C083775}" type="pres">
      <dgm:prSet presAssocID="{96157FD0-B195-4E18-881D-88725BE256C6}" presName="horz1" presStyleCnt="0"/>
      <dgm:spPr/>
    </dgm:pt>
    <dgm:pt modelId="{86BC8E95-6275-4D2F-9DF0-9DA8161B0B05}" type="pres">
      <dgm:prSet presAssocID="{96157FD0-B195-4E18-881D-88725BE256C6}" presName="tx1" presStyleLbl="revTx" presStyleIdx="5" presStyleCnt="6"/>
      <dgm:spPr/>
    </dgm:pt>
    <dgm:pt modelId="{E888657F-BA29-4785-8AC5-8A7471042323}" type="pres">
      <dgm:prSet presAssocID="{96157FD0-B195-4E18-881D-88725BE256C6}" presName="vert1" presStyleCnt="0"/>
      <dgm:spPr/>
    </dgm:pt>
  </dgm:ptLst>
  <dgm:cxnLst>
    <dgm:cxn modelId="{C76C0B0C-B645-450C-81F1-D6B004E54AD6}" type="presOf" srcId="{BF5E7CA2-B739-4C8E-9323-F9BC08EDDC86}" destId="{78B9A4C3-FD24-48C9-AEF3-47CD7381980D}" srcOrd="0" destOrd="0" presId="urn:microsoft.com/office/officeart/2008/layout/LinedList"/>
    <dgm:cxn modelId="{EDC2AE1B-015A-4EEB-86E4-7FB8E87FC73E}" srcId="{BF5E7CA2-B739-4C8E-9323-F9BC08EDDC86}" destId="{B59D438A-2626-4F30-B67F-108F0546AE2A}" srcOrd="0" destOrd="0" parTransId="{94463023-D0B7-4B6B-BAB6-519EDD16C88C}" sibTransId="{19AFBB48-1C57-4C42-994D-DEC97ED7D64E}"/>
    <dgm:cxn modelId="{B6B31530-635C-4922-9835-F6F13FDC5D01}" type="presOf" srcId="{FFD7C5D6-89BB-465E-BB80-F4B171D66D3D}" destId="{BCFA4E5B-13F1-4158-9CA2-3A0FB9D86ABD}" srcOrd="0" destOrd="0" presId="urn:microsoft.com/office/officeart/2008/layout/LinedList"/>
    <dgm:cxn modelId="{5D1D1C38-F175-44E1-8F29-BD60CE62E08D}" type="presOf" srcId="{F17E7C6A-113C-4145-ADD2-640A4E8E84BF}" destId="{BFE0EF65-902F-4F7E-B30F-1078E74BB579}" srcOrd="0" destOrd="0" presId="urn:microsoft.com/office/officeart/2008/layout/LinedList"/>
    <dgm:cxn modelId="{D9FE3238-A961-416C-8581-6FE1DE0443DC}" type="presOf" srcId="{B59D438A-2626-4F30-B67F-108F0546AE2A}" destId="{62A72B44-1584-43B5-BED8-F9D7D5C49CB4}" srcOrd="0" destOrd="0" presId="urn:microsoft.com/office/officeart/2008/layout/LinedList"/>
    <dgm:cxn modelId="{786A9347-4534-4D48-98D4-3193BD8B4BF9}" type="presOf" srcId="{B5987BF4-8E77-4056-9631-676590C26BEE}" destId="{4244A756-7621-478C-893C-931563C90BCA}" srcOrd="0" destOrd="0" presId="urn:microsoft.com/office/officeart/2008/layout/LinedList"/>
    <dgm:cxn modelId="{26CBB54C-1912-49EF-9B8B-A6D13848E581}" srcId="{BF5E7CA2-B739-4C8E-9323-F9BC08EDDC86}" destId="{02A167F8-206B-4E9B-A6E3-1C91E6DE40CD}" srcOrd="3" destOrd="0" parTransId="{2C01E659-52D4-465F-A4BB-D5A5445A87B5}" sibTransId="{6AE43EF9-6B97-489C-9620-D3D1EF8F88CA}"/>
    <dgm:cxn modelId="{80B0A4C2-2FBF-4538-A2D6-AF2E62A64A58}" srcId="{BF5E7CA2-B739-4C8E-9323-F9BC08EDDC86}" destId="{F17E7C6A-113C-4145-ADD2-640A4E8E84BF}" srcOrd="1" destOrd="0" parTransId="{93B35994-7747-49AD-B840-A790238850C3}" sibTransId="{300FC363-95B9-4C38-B2DA-66277046A790}"/>
    <dgm:cxn modelId="{3A7D50C4-FCC5-4365-A9E9-6BF01C06ABE1}" srcId="{BF5E7CA2-B739-4C8E-9323-F9BC08EDDC86}" destId="{96157FD0-B195-4E18-881D-88725BE256C6}" srcOrd="5" destOrd="0" parTransId="{0BFCFFF0-E908-4F56-8C53-41B0B67C9C83}" sibTransId="{87F0B221-E459-4C11-800B-55D75C541682}"/>
    <dgm:cxn modelId="{FB7FCED7-E479-4561-BB23-4661F1F37293}" type="presOf" srcId="{02A167F8-206B-4E9B-A6E3-1C91E6DE40CD}" destId="{E6DBC9DB-317D-400E-A80F-0784EA60211B}" srcOrd="0" destOrd="0" presId="urn:microsoft.com/office/officeart/2008/layout/LinedList"/>
    <dgm:cxn modelId="{8B4D47E3-C4BD-453D-B32D-8010B145E248}" srcId="{BF5E7CA2-B739-4C8E-9323-F9BC08EDDC86}" destId="{FFD7C5D6-89BB-465E-BB80-F4B171D66D3D}" srcOrd="4" destOrd="0" parTransId="{763BEC9D-1A2E-4449-A9ED-0B403799E9CE}" sibTransId="{82932A0A-E92C-4B4F-8F5E-A819FFF1B7DB}"/>
    <dgm:cxn modelId="{846C7BEC-2F2A-4355-8CC4-8C8876E17860}" type="presOf" srcId="{96157FD0-B195-4E18-881D-88725BE256C6}" destId="{86BC8E95-6275-4D2F-9DF0-9DA8161B0B05}" srcOrd="0" destOrd="0" presId="urn:microsoft.com/office/officeart/2008/layout/LinedList"/>
    <dgm:cxn modelId="{1F8091F7-E204-408E-B56E-54E29D35805B}" srcId="{BF5E7CA2-B739-4C8E-9323-F9BC08EDDC86}" destId="{B5987BF4-8E77-4056-9631-676590C26BEE}" srcOrd="2" destOrd="0" parTransId="{32E0F0AB-ADD7-445C-9BC4-3FD4E4C06B36}" sibTransId="{520CCD70-0DC5-4826-ABDE-A1BECBD78996}"/>
    <dgm:cxn modelId="{D3F8EDE2-E446-4309-BC94-997CFE8D6699}" type="presParOf" srcId="{78B9A4C3-FD24-48C9-AEF3-47CD7381980D}" destId="{6F82D55E-239D-42B6-9B16-979041A0495D}" srcOrd="0" destOrd="0" presId="urn:microsoft.com/office/officeart/2008/layout/LinedList"/>
    <dgm:cxn modelId="{C5F51472-9594-4989-8D40-4977BC75E9B5}" type="presParOf" srcId="{78B9A4C3-FD24-48C9-AEF3-47CD7381980D}" destId="{27256628-3C7F-4AF3-806C-6C998608D5EA}" srcOrd="1" destOrd="0" presId="urn:microsoft.com/office/officeart/2008/layout/LinedList"/>
    <dgm:cxn modelId="{BEBF05A4-B8EE-42E1-AA64-FC10E3D13B5E}" type="presParOf" srcId="{27256628-3C7F-4AF3-806C-6C998608D5EA}" destId="{62A72B44-1584-43B5-BED8-F9D7D5C49CB4}" srcOrd="0" destOrd="0" presId="urn:microsoft.com/office/officeart/2008/layout/LinedList"/>
    <dgm:cxn modelId="{44922D7A-1F10-4834-954B-342E88DA821D}" type="presParOf" srcId="{27256628-3C7F-4AF3-806C-6C998608D5EA}" destId="{F6B7E515-E2B2-4160-8793-950A5D002FCA}" srcOrd="1" destOrd="0" presId="urn:microsoft.com/office/officeart/2008/layout/LinedList"/>
    <dgm:cxn modelId="{779B4899-D1A3-4E2C-98CF-219C7EDFF48E}" type="presParOf" srcId="{78B9A4C3-FD24-48C9-AEF3-47CD7381980D}" destId="{A85808CF-E875-4F07-8F0D-C7A7593F9BC2}" srcOrd="2" destOrd="0" presId="urn:microsoft.com/office/officeart/2008/layout/LinedList"/>
    <dgm:cxn modelId="{10D85F2C-148F-43A4-8FA5-3FBE5C5EEE0A}" type="presParOf" srcId="{78B9A4C3-FD24-48C9-AEF3-47CD7381980D}" destId="{84E8470E-15E5-4BE6-AA0E-085D70AAFC89}" srcOrd="3" destOrd="0" presId="urn:microsoft.com/office/officeart/2008/layout/LinedList"/>
    <dgm:cxn modelId="{E0599B8E-2686-48D9-A1DF-D9C4030B85E9}" type="presParOf" srcId="{84E8470E-15E5-4BE6-AA0E-085D70AAFC89}" destId="{BFE0EF65-902F-4F7E-B30F-1078E74BB579}" srcOrd="0" destOrd="0" presId="urn:microsoft.com/office/officeart/2008/layout/LinedList"/>
    <dgm:cxn modelId="{C49EABFA-DAC5-4701-A120-237D86263A43}" type="presParOf" srcId="{84E8470E-15E5-4BE6-AA0E-085D70AAFC89}" destId="{7CCAE691-46DE-4C14-AFE4-1E6DB5AE6449}" srcOrd="1" destOrd="0" presId="urn:microsoft.com/office/officeart/2008/layout/LinedList"/>
    <dgm:cxn modelId="{891FA8B3-1BAD-4B52-8D7F-905E2DDC9BE2}" type="presParOf" srcId="{78B9A4C3-FD24-48C9-AEF3-47CD7381980D}" destId="{4ED0ECCF-C48B-4C2C-B06F-3C641EC31798}" srcOrd="4" destOrd="0" presId="urn:microsoft.com/office/officeart/2008/layout/LinedList"/>
    <dgm:cxn modelId="{E3017986-5768-44F7-8FCA-6D64A2FF9263}" type="presParOf" srcId="{78B9A4C3-FD24-48C9-AEF3-47CD7381980D}" destId="{181719D2-2C5D-4EA4-8BEB-9AB810FE75EA}" srcOrd="5" destOrd="0" presId="urn:microsoft.com/office/officeart/2008/layout/LinedList"/>
    <dgm:cxn modelId="{51CC60FB-0BC3-4402-AB32-3B64F2AAB12B}" type="presParOf" srcId="{181719D2-2C5D-4EA4-8BEB-9AB810FE75EA}" destId="{4244A756-7621-478C-893C-931563C90BCA}" srcOrd="0" destOrd="0" presId="urn:microsoft.com/office/officeart/2008/layout/LinedList"/>
    <dgm:cxn modelId="{32A71974-9F30-4F6A-B99C-E68CB707B458}" type="presParOf" srcId="{181719D2-2C5D-4EA4-8BEB-9AB810FE75EA}" destId="{237E1F01-F6F5-4BE4-8B96-914ECB7210FE}" srcOrd="1" destOrd="0" presId="urn:microsoft.com/office/officeart/2008/layout/LinedList"/>
    <dgm:cxn modelId="{1553949D-BD63-4EF2-9BEE-097D071A5A74}" type="presParOf" srcId="{78B9A4C3-FD24-48C9-AEF3-47CD7381980D}" destId="{2E2B214D-18F4-4A87-BACF-5EB1B68FC53D}" srcOrd="6" destOrd="0" presId="urn:microsoft.com/office/officeart/2008/layout/LinedList"/>
    <dgm:cxn modelId="{425826A5-7B7F-4FA2-A25E-B5A5E9CAFC2B}" type="presParOf" srcId="{78B9A4C3-FD24-48C9-AEF3-47CD7381980D}" destId="{696F13A6-6BF9-4269-9F79-71E589F5735B}" srcOrd="7" destOrd="0" presId="urn:microsoft.com/office/officeart/2008/layout/LinedList"/>
    <dgm:cxn modelId="{A99282BF-AF2D-4137-97E9-17E7405DDFD9}" type="presParOf" srcId="{696F13A6-6BF9-4269-9F79-71E589F5735B}" destId="{E6DBC9DB-317D-400E-A80F-0784EA60211B}" srcOrd="0" destOrd="0" presId="urn:microsoft.com/office/officeart/2008/layout/LinedList"/>
    <dgm:cxn modelId="{BD7CE31F-1B9B-4288-9E42-0B7338133E37}" type="presParOf" srcId="{696F13A6-6BF9-4269-9F79-71E589F5735B}" destId="{FC3B2E42-9A01-4682-B3ED-CADABBEC4C82}" srcOrd="1" destOrd="0" presId="urn:microsoft.com/office/officeart/2008/layout/LinedList"/>
    <dgm:cxn modelId="{EF30F28B-6F56-4B5C-A2B9-76D9DB4D7A7D}" type="presParOf" srcId="{78B9A4C3-FD24-48C9-AEF3-47CD7381980D}" destId="{1F03E179-CB3C-4051-A3E0-FEA4B363C080}" srcOrd="8" destOrd="0" presId="urn:microsoft.com/office/officeart/2008/layout/LinedList"/>
    <dgm:cxn modelId="{729FDB48-E877-48EB-B38B-882FC69165B6}" type="presParOf" srcId="{78B9A4C3-FD24-48C9-AEF3-47CD7381980D}" destId="{C1786F79-E690-4794-A397-1443E12126A7}" srcOrd="9" destOrd="0" presId="urn:microsoft.com/office/officeart/2008/layout/LinedList"/>
    <dgm:cxn modelId="{5FE466E7-A85A-40F6-A77B-8E4ECDDBF159}" type="presParOf" srcId="{C1786F79-E690-4794-A397-1443E12126A7}" destId="{BCFA4E5B-13F1-4158-9CA2-3A0FB9D86ABD}" srcOrd="0" destOrd="0" presId="urn:microsoft.com/office/officeart/2008/layout/LinedList"/>
    <dgm:cxn modelId="{6C55E507-07FF-43CE-87C6-5ABAB0713C6A}" type="presParOf" srcId="{C1786F79-E690-4794-A397-1443E12126A7}" destId="{B9F8B5E3-3499-418B-9486-DE21FDFEE752}" srcOrd="1" destOrd="0" presId="urn:microsoft.com/office/officeart/2008/layout/LinedList"/>
    <dgm:cxn modelId="{9C5F8FFB-B526-456E-9DAA-9EC9DF5F74FA}" type="presParOf" srcId="{78B9A4C3-FD24-48C9-AEF3-47CD7381980D}" destId="{F0794E7E-91A8-495E-906E-625FC6834E22}" srcOrd="10" destOrd="0" presId="urn:microsoft.com/office/officeart/2008/layout/LinedList"/>
    <dgm:cxn modelId="{7D318210-1438-40CB-8FE8-7226A5928294}" type="presParOf" srcId="{78B9A4C3-FD24-48C9-AEF3-47CD7381980D}" destId="{E9C51390-0D07-429E-B647-0D019C083775}" srcOrd="11" destOrd="0" presId="urn:microsoft.com/office/officeart/2008/layout/LinedList"/>
    <dgm:cxn modelId="{AE03FE86-696B-430A-8334-D4167B06366F}" type="presParOf" srcId="{E9C51390-0D07-429E-B647-0D019C083775}" destId="{86BC8E95-6275-4D2F-9DF0-9DA8161B0B05}" srcOrd="0" destOrd="0" presId="urn:microsoft.com/office/officeart/2008/layout/LinedList"/>
    <dgm:cxn modelId="{EB2FAFEE-FCED-41F4-8B49-C394A6623886}" type="presParOf" srcId="{E9C51390-0D07-429E-B647-0D019C083775}" destId="{E888657F-BA29-4785-8AC5-8A74710423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C5863E-8D9F-43E9-A859-5B39AAB69B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FCFF67-ADB5-4A27-8773-7D58F44489C4}">
      <dgm:prSet/>
      <dgm:spPr/>
      <dgm:t>
        <a:bodyPr/>
        <a:lstStyle/>
        <a:p>
          <a:r>
            <a:rPr lang="en-US"/>
            <a:t>• /actuator/health is available by default.</a:t>
          </a:r>
        </a:p>
      </dgm:t>
    </dgm:pt>
    <dgm:pt modelId="{15F1B1A2-2E43-48F1-8738-9F537DF4002A}" type="parTrans" cxnId="{3EC8A845-91FB-45C0-81EA-33EF8F8D585E}">
      <dgm:prSet/>
      <dgm:spPr/>
      <dgm:t>
        <a:bodyPr/>
        <a:lstStyle/>
        <a:p>
          <a:endParaRPr lang="en-US"/>
        </a:p>
      </dgm:t>
    </dgm:pt>
    <dgm:pt modelId="{CEE3B829-2B16-44DF-94EC-E5FDB3021D41}" type="sibTrans" cxnId="{3EC8A845-91FB-45C0-81EA-33EF8F8D585E}">
      <dgm:prSet/>
      <dgm:spPr/>
      <dgm:t>
        <a:bodyPr/>
        <a:lstStyle/>
        <a:p>
          <a:endParaRPr lang="en-US"/>
        </a:p>
      </dgm:t>
    </dgm:pt>
    <dgm:pt modelId="{D3B1599E-394D-445C-9502-1479C7846D7F}">
      <dgm:prSet/>
      <dgm:spPr/>
      <dgm:t>
        <a:bodyPr/>
        <a:lstStyle/>
        <a:p>
          <a:r>
            <a:rPr lang="en-US"/>
            <a:t>• Shows basic application health (e.g. UP, DOWN).</a:t>
          </a:r>
        </a:p>
      </dgm:t>
    </dgm:pt>
    <dgm:pt modelId="{9F3C8938-3813-4FE5-A466-5DBBC77C06F7}" type="parTrans" cxnId="{3A2EED21-7A04-46DB-8D33-8F35539FF950}">
      <dgm:prSet/>
      <dgm:spPr/>
      <dgm:t>
        <a:bodyPr/>
        <a:lstStyle/>
        <a:p>
          <a:endParaRPr lang="en-US"/>
        </a:p>
      </dgm:t>
    </dgm:pt>
    <dgm:pt modelId="{4D8519FA-87A5-4A17-B7CE-E0D7AD14C9EA}" type="sibTrans" cxnId="{3A2EED21-7A04-46DB-8D33-8F35539FF950}">
      <dgm:prSet/>
      <dgm:spPr/>
      <dgm:t>
        <a:bodyPr/>
        <a:lstStyle/>
        <a:p>
          <a:endParaRPr lang="en-US"/>
        </a:p>
      </dgm:t>
    </dgm:pt>
    <dgm:pt modelId="{71E7C496-6FAE-4CCC-AA15-AF028E15EA46}">
      <dgm:prSet/>
      <dgm:spPr/>
      <dgm:t>
        <a:bodyPr/>
        <a:lstStyle/>
        <a:p>
          <a:r>
            <a:rPr lang="en-US"/>
            <a:t>• Requires no configuration for basic status.</a:t>
          </a:r>
        </a:p>
      </dgm:t>
    </dgm:pt>
    <dgm:pt modelId="{9F76089B-4687-4DB4-9A57-38AD3C198A5C}" type="parTrans" cxnId="{54539F1A-31B8-4FEF-89A7-7658BCE9EF96}">
      <dgm:prSet/>
      <dgm:spPr/>
      <dgm:t>
        <a:bodyPr/>
        <a:lstStyle/>
        <a:p>
          <a:endParaRPr lang="en-US"/>
        </a:p>
      </dgm:t>
    </dgm:pt>
    <dgm:pt modelId="{CA0F8762-AA29-4E46-9A6B-CACB4226CEDE}" type="sibTrans" cxnId="{54539F1A-31B8-4FEF-89A7-7658BCE9EF96}">
      <dgm:prSet/>
      <dgm:spPr/>
      <dgm:t>
        <a:bodyPr/>
        <a:lstStyle/>
        <a:p>
          <a:endParaRPr lang="en-US"/>
        </a:p>
      </dgm:t>
    </dgm:pt>
    <dgm:pt modelId="{247CA5B3-B741-4E70-8D06-0C356D9B2384}">
      <dgm:prSet/>
      <dgm:spPr/>
      <dgm:t>
        <a:bodyPr/>
        <a:lstStyle/>
        <a:p>
          <a:r>
            <a:rPr lang="en-US"/>
            <a:t>• Add Spring dependencies (like DB, Redis) to auto-extend health checks.</a:t>
          </a:r>
        </a:p>
      </dgm:t>
    </dgm:pt>
    <dgm:pt modelId="{7CE4A280-1F11-4B57-B4C3-F4E366EFF35F}" type="parTrans" cxnId="{43BDC39B-A05F-4FCC-85B1-A76AD9796F03}">
      <dgm:prSet/>
      <dgm:spPr/>
      <dgm:t>
        <a:bodyPr/>
        <a:lstStyle/>
        <a:p>
          <a:endParaRPr lang="en-US"/>
        </a:p>
      </dgm:t>
    </dgm:pt>
    <dgm:pt modelId="{F19E85E5-C307-45C9-A40C-F2E0D7F33165}" type="sibTrans" cxnId="{43BDC39B-A05F-4FCC-85B1-A76AD9796F03}">
      <dgm:prSet/>
      <dgm:spPr/>
      <dgm:t>
        <a:bodyPr/>
        <a:lstStyle/>
        <a:p>
          <a:endParaRPr lang="en-US"/>
        </a:p>
      </dgm:t>
    </dgm:pt>
    <dgm:pt modelId="{25C15762-FACD-4E08-B801-F6ED5A062229}" type="pres">
      <dgm:prSet presAssocID="{4FC5863E-8D9F-43E9-A859-5B39AAB69B33}" presName="root" presStyleCnt="0">
        <dgm:presLayoutVars>
          <dgm:dir/>
          <dgm:resizeHandles val="exact"/>
        </dgm:presLayoutVars>
      </dgm:prSet>
      <dgm:spPr/>
    </dgm:pt>
    <dgm:pt modelId="{78D9EC5A-9301-4644-85DD-568C255F1060}" type="pres">
      <dgm:prSet presAssocID="{9EFCFF67-ADB5-4A27-8773-7D58F44489C4}" presName="compNode" presStyleCnt="0"/>
      <dgm:spPr/>
    </dgm:pt>
    <dgm:pt modelId="{9390219B-77B1-4850-A31A-20DED2CCF473}" type="pres">
      <dgm:prSet presAssocID="{9EFCFF67-ADB5-4A27-8773-7D58F44489C4}" presName="bgRect" presStyleLbl="bgShp" presStyleIdx="0" presStyleCnt="4"/>
      <dgm:spPr/>
    </dgm:pt>
    <dgm:pt modelId="{82005752-3035-4CE2-B8B0-3643D6D46E91}" type="pres">
      <dgm:prSet presAssocID="{9EFCFF67-ADB5-4A27-8773-7D58F44489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14245ADA-790D-4376-82CB-B89A7E6AA61F}" type="pres">
      <dgm:prSet presAssocID="{9EFCFF67-ADB5-4A27-8773-7D58F44489C4}" presName="spaceRect" presStyleCnt="0"/>
      <dgm:spPr/>
    </dgm:pt>
    <dgm:pt modelId="{05BB1635-74CF-4D72-9179-749D26A9E25D}" type="pres">
      <dgm:prSet presAssocID="{9EFCFF67-ADB5-4A27-8773-7D58F44489C4}" presName="parTx" presStyleLbl="revTx" presStyleIdx="0" presStyleCnt="4">
        <dgm:presLayoutVars>
          <dgm:chMax val="0"/>
          <dgm:chPref val="0"/>
        </dgm:presLayoutVars>
      </dgm:prSet>
      <dgm:spPr/>
    </dgm:pt>
    <dgm:pt modelId="{F7C4FA99-7FCA-4904-AAB1-B948F73C2E8A}" type="pres">
      <dgm:prSet presAssocID="{CEE3B829-2B16-44DF-94EC-E5FDB3021D41}" presName="sibTrans" presStyleCnt="0"/>
      <dgm:spPr/>
    </dgm:pt>
    <dgm:pt modelId="{9268C267-DA01-457C-96C8-2999C56EC72B}" type="pres">
      <dgm:prSet presAssocID="{D3B1599E-394D-445C-9502-1479C7846D7F}" presName="compNode" presStyleCnt="0"/>
      <dgm:spPr/>
    </dgm:pt>
    <dgm:pt modelId="{BC7A3BD1-7EE0-49F9-9B49-286D57679B07}" type="pres">
      <dgm:prSet presAssocID="{D3B1599E-394D-445C-9502-1479C7846D7F}" presName="bgRect" presStyleLbl="bgShp" presStyleIdx="1" presStyleCnt="4"/>
      <dgm:spPr/>
    </dgm:pt>
    <dgm:pt modelId="{86FE76E4-734F-4413-BDDB-038F7471D20E}" type="pres">
      <dgm:prSet presAssocID="{D3B1599E-394D-445C-9502-1479C7846D7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A393FAE9-2661-4B7E-87D7-B140B17520EF}" type="pres">
      <dgm:prSet presAssocID="{D3B1599E-394D-445C-9502-1479C7846D7F}" presName="spaceRect" presStyleCnt="0"/>
      <dgm:spPr/>
    </dgm:pt>
    <dgm:pt modelId="{5424ADF6-87C4-466B-8A4D-E5F9D6476F0B}" type="pres">
      <dgm:prSet presAssocID="{D3B1599E-394D-445C-9502-1479C7846D7F}" presName="parTx" presStyleLbl="revTx" presStyleIdx="1" presStyleCnt="4">
        <dgm:presLayoutVars>
          <dgm:chMax val="0"/>
          <dgm:chPref val="0"/>
        </dgm:presLayoutVars>
      </dgm:prSet>
      <dgm:spPr/>
    </dgm:pt>
    <dgm:pt modelId="{29864763-7074-44A1-86EC-0903281FE27F}" type="pres">
      <dgm:prSet presAssocID="{4D8519FA-87A5-4A17-B7CE-E0D7AD14C9EA}" presName="sibTrans" presStyleCnt="0"/>
      <dgm:spPr/>
    </dgm:pt>
    <dgm:pt modelId="{682511D6-EA5B-4F82-A25B-1773705D6D87}" type="pres">
      <dgm:prSet presAssocID="{71E7C496-6FAE-4CCC-AA15-AF028E15EA46}" presName="compNode" presStyleCnt="0"/>
      <dgm:spPr/>
    </dgm:pt>
    <dgm:pt modelId="{6688244A-F1C0-4482-AB3E-A28C4EACDCCD}" type="pres">
      <dgm:prSet presAssocID="{71E7C496-6FAE-4CCC-AA15-AF028E15EA46}" presName="bgRect" presStyleLbl="bgShp" presStyleIdx="2" presStyleCnt="4"/>
      <dgm:spPr/>
    </dgm:pt>
    <dgm:pt modelId="{DBA9041C-5CF0-45DA-97EF-A95B6C35F19A}" type="pres">
      <dgm:prSet presAssocID="{71E7C496-6FAE-4CCC-AA15-AF028E15EA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02309DB-163F-494E-87F9-FCCA24515529}" type="pres">
      <dgm:prSet presAssocID="{71E7C496-6FAE-4CCC-AA15-AF028E15EA46}" presName="spaceRect" presStyleCnt="0"/>
      <dgm:spPr/>
    </dgm:pt>
    <dgm:pt modelId="{CDD68CA1-3F43-43B1-9CB0-B497AAAD6B85}" type="pres">
      <dgm:prSet presAssocID="{71E7C496-6FAE-4CCC-AA15-AF028E15EA46}" presName="parTx" presStyleLbl="revTx" presStyleIdx="2" presStyleCnt="4">
        <dgm:presLayoutVars>
          <dgm:chMax val="0"/>
          <dgm:chPref val="0"/>
        </dgm:presLayoutVars>
      </dgm:prSet>
      <dgm:spPr/>
    </dgm:pt>
    <dgm:pt modelId="{A87B758F-D97F-47F5-866B-04EA282D9DE5}" type="pres">
      <dgm:prSet presAssocID="{CA0F8762-AA29-4E46-9A6B-CACB4226CEDE}" presName="sibTrans" presStyleCnt="0"/>
      <dgm:spPr/>
    </dgm:pt>
    <dgm:pt modelId="{46C81F4E-636D-4D15-9E19-24F30D5DA8EB}" type="pres">
      <dgm:prSet presAssocID="{247CA5B3-B741-4E70-8D06-0C356D9B2384}" presName="compNode" presStyleCnt="0"/>
      <dgm:spPr/>
    </dgm:pt>
    <dgm:pt modelId="{7FFBD1DA-DE7C-49A2-82B5-5BDE3EAFE2FB}" type="pres">
      <dgm:prSet presAssocID="{247CA5B3-B741-4E70-8D06-0C356D9B2384}" presName="bgRect" presStyleLbl="bgShp" presStyleIdx="3" presStyleCnt="4"/>
      <dgm:spPr/>
    </dgm:pt>
    <dgm:pt modelId="{4D496B06-D3E2-4878-992A-2D466A85BB36}" type="pres">
      <dgm:prSet presAssocID="{247CA5B3-B741-4E70-8D06-0C356D9B23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2BEDAA86-D109-4EB2-89B6-D6950DBF85E3}" type="pres">
      <dgm:prSet presAssocID="{247CA5B3-B741-4E70-8D06-0C356D9B2384}" presName="spaceRect" presStyleCnt="0"/>
      <dgm:spPr/>
    </dgm:pt>
    <dgm:pt modelId="{7B1D6C0B-2693-4C50-9397-6A329AA9CB5C}" type="pres">
      <dgm:prSet presAssocID="{247CA5B3-B741-4E70-8D06-0C356D9B238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4539F1A-31B8-4FEF-89A7-7658BCE9EF96}" srcId="{4FC5863E-8D9F-43E9-A859-5B39AAB69B33}" destId="{71E7C496-6FAE-4CCC-AA15-AF028E15EA46}" srcOrd="2" destOrd="0" parTransId="{9F76089B-4687-4DB4-9A57-38AD3C198A5C}" sibTransId="{CA0F8762-AA29-4E46-9A6B-CACB4226CEDE}"/>
    <dgm:cxn modelId="{3A2EED21-7A04-46DB-8D33-8F35539FF950}" srcId="{4FC5863E-8D9F-43E9-A859-5B39AAB69B33}" destId="{D3B1599E-394D-445C-9502-1479C7846D7F}" srcOrd="1" destOrd="0" parTransId="{9F3C8938-3813-4FE5-A466-5DBBC77C06F7}" sibTransId="{4D8519FA-87A5-4A17-B7CE-E0D7AD14C9EA}"/>
    <dgm:cxn modelId="{3D3EEB27-0BA8-4979-982E-1A4435541C51}" type="presOf" srcId="{9EFCFF67-ADB5-4A27-8773-7D58F44489C4}" destId="{05BB1635-74CF-4D72-9179-749D26A9E25D}" srcOrd="0" destOrd="0" presId="urn:microsoft.com/office/officeart/2018/2/layout/IconVerticalSolidList"/>
    <dgm:cxn modelId="{5FF44E61-DE2F-4708-B430-093F61A351CC}" type="presOf" srcId="{71E7C496-6FAE-4CCC-AA15-AF028E15EA46}" destId="{CDD68CA1-3F43-43B1-9CB0-B497AAAD6B85}" srcOrd="0" destOrd="0" presId="urn:microsoft.com/office/officeart/2018/2/layout/IconVerticalSolidList"/>
    <dgm:cxn modelId="{A2B10F65-A3A9-48E1-9EE4-CFF77F20C7F6}" type="presOf" srcId="{4FC5863E-8D9F-43E9-A859-5B39AAB69B33}" destId="{25C15762-FACD-4E08-B801-F6ED5A062229}" srcOrd="0" destOrd="0" presId="urn:microsoft.com/office/officeart/2018/2/layout/IconVerticalSolidList"/>
    <dgm:cxn modelId="{3EC8A845-91FB-45C0-81EA-33EF8F8D585E}" srcId="{4FC5863E-8D9F-43E9-A859-5B39AAB69B33}" destId="{9EFCFF67-ADB5-4A27-8773-7D58F44489C4}" srcOrd="0" destOrd="0" parTransId="{15F1B1A2-2E43-48F1-8738-9F537DF4002A}" sibTransId="{CEE3B829-2B16-44DF-94EC-E5FDB3021D41}"/>
    <dgm:cxn modelId="{D16FC151-A090-4DFD-9D6A-F11CC1E08094}" type="presOf" srcId="{D3B1599E-394D-445C-9502-1479C7846D7F}" destId="{5424ADF6-87C4-466B-8A4D-E5F9D6476F0B}" srcOrd="0" destOrd="0" presId="urn:microsoft.com/office/officeart/2018/2/layout/IconVerticalSolidList"/>
    <dgm:cxn modelId="{43BDC39B-A05F-4FCC-85B1-A76AD9796F03}" srcId="{4FC5863E-8D9F-43E9-A859-5B39AAB69B33}" destId="{247CA5B3-B741-4E70-8D06-0C356D9B2384}" srcOrd="3" destOrd="0" parTransId="{7CE4A280-1F11-4B57-B4C3-F4E366EFF35F}" sibTransId="{F19E85E5-C307-45C9-A40C-F2E0D7F33165}"/>
    <dgm:cxn modelId="{83F7B9F8-48D5-40BC-BF80-587A2368E0BD}" type="presOf" srcId="{247CA5B3-B741-4E70-8D06-0C356D9B2384}" destId="{7B1D6C0B-2693-4C50-9397-6A329AA9CB5C}" srcOrd="0" destOrd="0" presId="urn:microsoft.com/office/officeart/2018/2/layout/IconVerticalSolidList"/>
    <dgm:cxn modelId="{EAA62169-6524-4837-B1AA-5C3598047720}" type="presParOf" srcId="{25C15762-FACD-4E08-B801-F6ED5A062229}" destId="{78D9EC5A-9301-4644-85DD-568C255F1060}" srcOrd="0" destOrd="0" presId="urn:microsoft.com/office/officeart/2018/2/layout/IconVerticalSolidList"/>
    <dgm:cxn modelId="{F8908647-B20B-46C8-8651-A23AA99555F9}" type="presParOf" srcId="{78D9EC5A-9301-4644-85DD-568C255F1060}" destId="{9390219B-77B1-4850-A31A-20DED2CCF473}" srcOrd="0" destOrd="0" presId="urn:microsoft.com/office/officeart/2018/2/layout/IconVerticalSolidList"/>
    <dgm:cxn modelId="{323F80F6-5ABE-4B99-B61B-86ED7B034BB7}" type="presParOf" srcId="{78D9EC5A-9301-4644-85DD-568C255F1060}" destId="{82005752-3035-4CE2-B8B0-3643D6D46E91}" srcOrd="1" destOrd="0" presId="urn:microsoft.com/office/officeart/2018/2/layout/IconVerticalSolidList"/>
    <dgm:cxn modelId="{B425BB58-D0D7-4031-A230-E19AC617CDD6}" type="presParOf" srcId="{78D9EC5A-9301-4644-85DD-568C255F1060}" destId="{14245ADA-790D-4376-82CB-B89A7E6AA61F}" srcOrd="2" destOrd="0" presId="urn:microsoft.com/office/officeart/2018/2/layout/IconVerticalSolidList"/>
    <dgm:cxn modelId="{9BE620B1-6C14-4D66-A724-7C6DE98C4464}" type="presParOf" srcId="{78D9EC5A-9301-4644-85DD-568C255F1060}" destId="{05BB1635-74CF-4D72-9179-749D26A9E25D}" srcOrd="3" destOrd="0" presId="urn:microsoft.com/office/officeart/2018/2/layout/IconVerticalSolidList"/>
    <dgm:cxn modelId="{CBE432E0-CA61-49D6-A799-89E5087C1CFE}" type="presParOf" srcId="{25C15762-FACD-4E08-B801-F6ED5A062229}" destId="{F7C4FA99-7FCA-4904-AAB1-B948F73C2E8A}" srcOrd="1" destOrd="0" presId="urn:microsoft.com/office/officeart/2018/2/layout/IconVerticalSolidList"/>
    <dgm:cxn modelId="{3EC64625-117E-4CE9-8FC3-5658E6E1E8D2}" type="presParOf" srcId="{25C15762-FACD-4E08-B801-F6ED5A062229}" destId="{9268C267-DA01-457C-96C8-2999C56EC72B}" srcOrd="2" destOrd="0" presId="urn:microsoft.com/office/officeart/2018/2/layout/IconVerticalSolidList"/>
    <dgm:cxn modelId="{3D38392E-7520-4A0F-A7A8-F65023EC8D1B}" type="presParOf" srcId="{9268C267-DA01-457C-96C8-2999C56EC72B}" destId="{BC7A3BD1-7EE0-49F9-9B49-286D57679B07}" srcOrd="0" destOrd="0" presId="urn:microsoft.com/office/officeart/2018/2/layout/IconVerticalSolidList"/>
    <dgm:cxn modelId="{1E3C98A9-C8E2-4FC4-8AD8-06379328EE3C}" type="presParOf" srcId="{9268C267-DA01-457C-96C8-2999C56EC72B}" destId="{86FE76E4-734F-4413-BDDB-038F7471D20E}" srcOrd="1" destOrd="0" presId="urn:microsoft.com/office/officeart/2018/2/layout/IconVerticalSolidList"/>
    <dgm:cxn modelId="{1F492E88-A7DC-413E-AF16-68882CDE4ADB}" type="presParOf" srcId="{9268C267-DA01-457C-96C8-2999C56EC72B}" destId="{A393FAE9-2661-4B7E-87D7-B140B17520EF}" srcOrd="2" destOrd="0" presId="urn:microsoft.com/office/officeart/2018/2/layout/IconVerticalSolidList"/>
    <dgm:cxn modelId="{F4556890-A9CF-4144-ACD2-FA1E02BAEFB9}" type="presParOf" srcId="{9268C267-DA01-457C-96C8-2999C56EC72B}" destId="{5424ADF6-87C4-466B-8A4D-E5F9D6476F0B}" srcOrd="3" destOrd="0" presId="urn:microsoft.com/office/officeart/2018/2/layout/IconVerticalSolidList"/>
    <dgm:cxn modelId="{9BCFF36E-85FA-4577-B582-1EAEC86D9A79}" type="presParOf" srcId="{25C15762-FACD-4E08-B801-F6ED5A062229}" destId="{29864763-7074-44A1-86EC-0903281FE27F}" srcOrd="3" destOrd="0" presId="urn:microsoft.com/office/officeart/2018/2/layout/IconVerticalSolidList"/>
    <dgm:cxn modelId="{3E836A22-48EC-4408-A33F-BC9EA8A61921}" type="presParOf" srcId="{25C15762-FACD-4E08-B801-F6ED5A062229}" destId="{682511D6-EA5B-4F82-A25B-1773705D6D87}" srcOrd="4" destOrd="0" presId="urn:microsoft.com/office/officeart/2018/2/layout/IconVerticalSolidList"/>
    <dgm:cxn modelId="{BB1FD0BD-550E-4444-8773-5F020DDC9104}" type="presParOf" srcId="{682511D6-EA5B-4F82-A25B-1773705D6D87}" destId="{6688244A-F1C0-4482-AB3E-A28C4EACDCCD}" srcOrd="0" destOrd="0" presId="urn:microsoft.com/office/officeart/2018/2/layout/IconVerticalSolidList"/>
    <dgm:cxn modelId="{B9B9B8BE-9BF9-466D-B4DB-04DB4041FA55}" type="presParOf" srcId="{682511D6-EA5B-4F82-A25B-1773705D6D87}" destId="{DBA9041C-5CF0-45DA-97EF-A95B6C35F19A}" srcOrd="1" destOrd="0" presId="urn:microsoft.com/office/officeart/2018/2/layout/IconVerticalSolidList"/>
    <dgm:cxn modelId="{2D0597AE-F27F-4B52-82A2-4BC9C27C5EDA}" type="presParOf" srcId="{682511D6-EA5B-4F82-A25B-1773705D6D87}" destId="{202309DB-163F-494E-87F9-FCCA24515529}" srcOrd="2" destOrd="0" presId="urn:microsoft.com/office/officeart/2018/2/layout/IconVerticalSolidList"/>
    <dgm:cxn modelId="{49E97552-C375-4272-89AE-77444E78B0A5}" type="presParOf" srcId="{682511D6-EA5B-4F82-A25B-1773705D6D87}" destId="{CDD68CA1-3F43-43B1-9CB0-B497AAAD6B85}" srcOrd="3" destOrd="0" presId="urn:microsoft.com/office/officeart/2018/2/layout/IconVerticalSolidList"/>
    <dgm:cxn modelId="{8A3D853E-3ECC-401B-9F5E-3DC4BB85E098}" type="presParOf" srcId="{25C15762-FACD-4E08-B801-F6ED5A062229}" destId="{A87B758F-D97F-47F5-866B-04EA282D9DE5}" srcOrd="5" destOrd="0" presId="urn:microsoft.com/office/officeart/2018/2/layout/IconVerticalSolidList"/>
    <dgm:cxn modelId="{41A90BB3-DF6B-47B1-8822-0246B4A00AA0}" type="presParOf" srcId="{25C15762-FACD-4E08-B801-F6ED5A062229}" destId="{46C81F4E-636D-4D15-9E19-24F30D5DA8EB}" srcOrd="6" destOrd="0" presId="urn:microsoft.com/office/officeart/2018/2/layout/IconVerticalSolidList"/>
    <dgm:cxn modelId="{5F8A98B1-83BA-4274-89B6-7E2D1F271E81}" type="presParOf" srcId="{46C81F4E-636D-4D15-9E19-24F30D5DA8EB}" destId="{7FFBD1DA-DE7C-49A2-82B5-5BDE3EAFE2FB}" srcOrd="0" destOrd="0" presId="urn:microsoft.com/office/officeart/2018/2/layout/IconVerticalSolidList"/>
    <dgm:cxn modelId="{767D993F-57B0-4704-9B28-BB0D5862C8DC}" type="presParOf" srcId="{46C81F4E-636D-4D15-9E19-24F30D5DA8EB}" destId="{4D496B06-D3E2-4878-992A-2D466A85BB36}" srcOrd="1" destOrd="0" presId="urn:microsoft.com/office/officeart/2018/2/layout/IconVerticalSolidList"/>
    <dgm:cxn modelId="{0A552E1D-D2DE-4DF8-A308-327467F4CB2D}" type="presParOf" srcId="{46C81F4E-636D-4D15-9E19-24F30D5DA8EB}" destId="{2BEDAA86-D109-4EB2-89B6-D6950DBF85E3}" srcOrd="2" destOrd="0" presId="urn:microsoft.com/office/officeart/2018/2/layout/IconVerticalSolidList"/>
    <dgm:cxn modelId="{346C8EB0-BC56-44CF-B307-7379AD50D9DE}" type="presParOf" srcId="{46C81F4E-636D-4D15-9E19-24F30D5DA8EB}" destId="{7B1D6C0B-2693-4C50-9397-6A329AA9CB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762136-E172-4DB2-8C4F-7EC96964BCC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FF0B30-5B80-43E2-93E7-98E31C8F99FE}">
      <dgm:prSet/>
      <dgm:spPr/>
      <dgm:t>
        <a:bodyPr/>
        <a:lstStyle/>
        <a:p>
          <a:r>
            <a:rPr lang="en-US"/>
            <a:t>• A Spring **bean** is an object managed by the Spring IoC container.</a:t>
          </a:r>
        </a:p>
      </dgm:t>
    </dgm:pt>
    <dgm:pt modelId="{2B30D979-15C6-4599-89CC-0CCCEC7EC722}" type="parTrans" cxnId="{10FA7BC3-CC1F-4746-9F12-37AB4D83144C}">
      <dgm:prSet/>
      <dgm:spPr/>
      <dgm:t>
        <a:bodyPr/>
        <a:lstStyle/>
        <a:p>
          <a:endParaRPr lang="en-US"/>
        </a:p>
      </dgm:t>
    </dgm:pt>
    <dgm:pt modelId="{A80A977F-B5F1-46AB-9A39-8C382BDAA67A}" type="sibTrans" cxnId="{10FA7BC3-CC1F-4746-9F12-37AB4D83144C}">
      <dgm:prSet/>
      <dgm:spPr/>
      <dgm:t>
        <a:bodyPr/>
        <a:lstStyle/>
        <a:p>
          <a:endParaRPr lang="en-US"/>
        </a:p>
      </dgm:t>
    </dgm:pt>
    <dgm:pt modelId="{2229878F-5040-4EA1-B6AB-354779E75DEE}">
      <dgm:prSet/>
      <dgm:spPr/>
      <dgm:t>
        <a:bodyPr/>
        <a:lstStyle/>
        <a:p>
          <a:r>
            <a:rPr lang="en-US"/>
            <a:t>• Created, initialized, and injected automatically by Spring.</a:t>
          </a:r>
        </a:p>
      </dgm:t>
    </dgm:pt>
    <dgm:pt modelId="{AD0B662D-BDBE-4165-B374-250EE93350E1}" type="parTrans" cxnId="{32E19516-D587-4707-97CA-126662E20C47}">
      <dgm:prSet/>
      <dgm:spPr/>
      <dgm:t>
        <a:bodyPr/>
        <a:lstStyle/>
        <a:p>
          <a:endParaRPr lang="en-US"/>
        </a:p>
      </dgm:t>
    </dgm:pt>
    <dgm:pt modelId="{7A87185D-FAF5-48E9-9154-15E679B908BE}" type="sibTrans" cxnId="{32E19516-D587-4707-97CA-126662E20C47}">
      <dgm:prSet/>
      <dgm:spPr/>
      <dgm:t>
        <a:bodyPr/>
        <a:lstStyle/>
        <a:p>
          <a:endParaRPr lang="en-US"/>
        </a:p>
      </dgm:t>
    </dgm:pt>
    <dgm:pt modelId="{B0F5C7D3-59DA-4FDA-B47B-4374F3400B2F}">
      <dgm:prSet/>
      <dgm:spPr/>
      <dgm:t>
        <a:bodyPr/>
        <a:lstStyle/>
        <a:p>
          <a:r>
            <a:rPr lang="en-US"/>
            <a:t>• Typically defined using annotations like `@Component`, `@Service`, `@Repository`, or `@Bean`.</a:t>
          </a:r>
        </a:p>
      </dgm:t>
    </dgm:pt>
    <dgm:pt modelId="{551B4B0D-7E8C-4113-A55B-D122518C8F88}" type="parTrans" cxnId="{FC51B638-8381-422B-9BA7-649CD3ACFDC4}">
      <dgm:prSet/>
      <dgm:spPr/>
      <dgm:t>
        <a:bodyPr/>
        <a:lstStyle/>
        <a:p>
          <a:endParaRPr lang="en-US"/>
        </a:p>
      </dgm:t>
    </dgm:pt>
    <dgm:pt modelId="{128025ED-96C6-422E-B1E7-9762D5BA5B97}" type="sibTrans" cxnId="{FC51B638-8381-422B-9BA7-649CD3ACFDC4}">
      <dgm:prSet/>
      <dgm:spPr/>
      <dgm:t>
        <a:bodyPr/>
        <a:lstStyle/>
        <a:p>
          <a:endParaRPr lang="en-US"/>
        </a:p>
      </dgm:t>
    </dgm:pt>
    <dgm:pt modelId="{CFCED5A2-480F-4C02-B5D5-0C4D5408E660}" type="pres">
      <dgm:prSet presAssocID="{5B762136-E172-4DB2-8C4F-7EC96964BCCC}" presName="vert0" presStyleCnt="0">
        <dgm:presLayoutVars>
          <dgm:dir/>
          <dgm:animOne val="branch"/>
          <dgm:animLvl val="lvl"/>
        </dgm:presLayoutVars>
      </dgm:prSet>
      <dgm:spPr/>
    </dgm:pt>
    <dgm:pt modelId="{A758CECE-7C9E-415E-974E-ACA7437056C9}" type="pres">
      <dgm:prSet presAssocID="{75FF0B30-5B80-43E2-93E7-98E31C8F99FE}" presName="thickLine" presStyleLbl="alignNode1" presStyleIdx="0" presStyleCnt="3"/>
      <dgm:spPr/>
    </dgm:pt>
    <dgm:pt modelId="{4A669705-8730-40C5-832D-5D206BC3D74D}" type="pres">
      <dgm:prSet presAssocID="{75FF0B30-5B80-43E2-93E7-98E31C8F99FE}" presName="horz1" presStyleCnt="0"/>
      <dgm:spPr/>
    </dgm:pt>
    <dgm:pt modelId="{4C65CA52-3424-4A8B-A4C4-B9FDB67F445D}" type="pres">
      <dgm:prSet presAssocID="{75FF0B30-5B80-43E2-93E7-98E31C8F99FE}" presName="tx1" presStyleLbl="revTx" presStyleIdx="0" presStyleCnt="3"/>
      <dgm:spPr/>
    </dgm:pt>
    <dgm:pt modelId="{AA8CC9F8-C251-43CE-ACEE-9DE43F81B911}" type="pres">
      <dgm:prSet presAssocID="{75FF0B30-5B80-43E2-93E7-98E31C8F99FE}" presName="vert1" presStyleCnt="0"/>
      <dgm:spPr/>
    </dgm:pt>
    <dgm:pt modelId="{405629BE-5BE7-40FA-8A7F-E6B0CA96615E}" type="pres">
      <dgm:prSet presAssocID="{2229878F-5040-4EA1-B6AB-354779E75DEE}" presName="thickLine" presStyleLbl="alignNode1" presStyleIdx="1" presStyleCnt="3"/>
      <dgm:spPr/>
    </dgm:pt>
    <dgm:pt modelId="{4EAEF3A3-6406-4624-8A78-26CF81163990}" type="pres">
      <dgm:prSet presAssocID="{2229878F-5040-4EA1-B6AB-354779E75DEE}" presName="horz1" presStyleCnt="0"/>
      <dgm:spPr/>
    </dgm:pt>
    <dgm:pt modelId="{A7DD2CBA-48E0-49FC-8D6E-57F35E9D69C3}" type="pres">
      <dgm:prSet presAssocID="{2229878F-5040-4EA1-B6AB-354779E75DEE}" presName="tx1" presStyleLbl="revTx" presStyleIdx="1" presStyleCnt="3"/>
      <dgm:spPr/>
    </dgm:pt>
    <dgm:pt modelId="{49EFAAF4-1B03-49A7-B436-9BA4FA0EA70C}" type="pres">
      <dgm:prSet presAssocID="{2229878F-5040-4EA1-B6AB-354779E75DEE}" presName="vert1" presStyleCnt="0"/>
      <dgm:spPr/>
    </dgm:pt>
    <dgm:pt modelId="{AEC0581E-05D0-422E-882D-9D6C3E3AB91A}" type="pres">
      <dgm:prSet presAssocID="{B0F5C7D3-59DA-4FDA-B47B-4374F3400B2F}" presName="thickLine" presStyleLbl="alignNode1" presStyleIdx="2" presStyleCnt="3"/>
      <dgm:spPr/>
    </dgm:pt>
    <dgm:pt modelId="{FF3AB982-9912-430E-84C9-08084C37122F}" type="pres">
      <dgm:prSet presAssocID="{B0F5C7D3-59DA-4FDA-B47B-4374F3400B2F}" presName="horz1" presStyleCnt="0"/>
      <dgm:spPr/>
    </dgm:pt>
    <dgm:pt modelId="{0A141191-7DCF-4D5F-B8D1-7E1650F7E9E7}" type="pres">
      <dgm:prSet presAssocID="{B0F5C7D3-59DA-4FDA-B47B-4374F3400B2F}" presName="tx1" presStyleLbl="revTx" presStyleIdx="2" presStyleCnt="3"/>
      <dgm:spPr/>
    </dgm:pt>
    <dgm:pt modelId="{75057604-347F-4131-A501-14BEEBDFBA89}" type="pres">
      <dgm:prSet presAssocID="{B0F5C7D3-59DA-4FDA-B47B-4374F3400B2F}" presName="vert1" presStyleCnt="0"/>
      <dgm:spPr/>
    </dgm:pt>
  </dgm:ptLst>
  <dgm:cxnLst>
    <dgm:cxn modelId="{159ECC12-1AA8-485B-9BFE-E6C1CA0E4AA5}" type="presOf" srcId="{75FF0B30-5B80-43E2-93E7-98E31C8F99FE}" destId="{4C65CA52-3424-4A8B-A4C4-B9FDB67F445D}" srcOrd="0" destOrd="0" presId="urn:microsoft.com/office/officeart/2008/layout/LinedList"/>
    <dgm:cxn modelId="{32E19516-D587-4707-97CA-126662E20C47}" srcId="{5B762136-E172-4DB2-8C4F-7EC96964BCCC}" destId="{2229878F-5040-4EA1-B6AB-354779E75DEE}" srcOrd="1" destOrd="0" parTransId="{AD0B662D-BDBE-4165-B374-250EE93350E1}" sibTransId="{7A87185D-FAF5-48E9-9154-15E679B908BE}"/>
    <dgm:cxn modelId="{BC56B62A-3AF1-4111-AD19-EFFE4E0F124B}" type="presOf" srcId="{B0F5C7D3-59DA-4FDA-B47B-4374F3400B2F}" destId="{0A141191-7DCF-4D5F-B8D1-7E1650F7E9E7}" srcOrd="0" destOrd="0" presId="urn:microsoft.com/office/officeart/2008/layout/LinedList"/>
    <dgm:cxn modelId="{FC51B638-8381-422B-9BA7-649CD3ACFDC4}" srcId="{5B762136-E172-4DB2-8C4F-7EC96964BCCC}" destId="{B0F5C7D3-59DA-4FDA-B47B-4374F3400B2F}" srcOrd="2" destOrd="0" parTransId="{551B4B0D-7E8C-4113-A55B-D122518C8F88}" sibTransId="{128025ED-96C6-422E-B1E7-9762D5BA5B97}"/>
    <dgm:cxn modelId="{A87E7C51-A537-42CA-87BE-589FF7E0DA59}" type="presOf" srcId="{5B762136-E172-4DB2-8C4F-7EC96964BCCC}" destId="{CFCED5A2-480F-4C02-B5D5-0C4D5408E660}" srcOrd="0" destOrd="0" presId="urn:microsoft.com/office/officeart/2008/layout/LinedList"/>
    <dgm:cxn modelId="{10FA7BC3-CC1F-4746-9F12-37AB4D83144C}" srcId="{5B762136-E172-4DB2-8C4F-7EC96964BCCC}" destId="{75FF0B30-5B80-43E2-93E7-98E31C8F99FE}" srcOrd="0" destOrd="0" parTransId="{2B30D979-15C6-4599-89CC-0CCCEC7EC722}" sibTransId="{A80A977F-B5F1-46AB-9A39-8C382BDAA67A}"/>
    <dgm:cxn modelId="{3A34A5E5-B075-429B-8FAD-30CC3C224A57}" type="presOf" srcId="{2229878F-5040-4EA1-B6AB-354779E75DEE}" destId="{A7DD2CBA-48E0-49FC-8D6E-57F35E9D69C3}" srcOrd="0" destOrd="0" presId="urn:microsoft.com/office/officeart/2008/layout/LinedList"/>
    <dgm:cxn modelId="{06965F83-86A3-41A7-B1BD-9F0F1CA15408}" type="presParOf" srcId="{CFCED5A2-480F-4C02-B5D5-0C4D5408E660}" destId="{A758CECE-7C9E-415E-974E-ACA7437056C9}" srcOrd="0" destOrd="0" presId="urn:microsoft.com/office/officeart/2008/layout/LinedList"/>
    <dgm:cxn modelId="{8ACEC930-9A23-43FE-A9C5-B3B5EC89799A}" type="presParOf" srcId="{CFCED5A2-480F-4C02-B5D5-0C4D5408E660}" destId="{4A669705-8730-40C5-832D-5D206BC3D74D}" srcOrd="1" destOrd="0" presId="urn:microsoft.com/office/officeart/2008/layout/LinedList"/>
    <dgm:cxn modelId="{D5B82457-5888-4D67-83C9-897AAAE0058A}" type="presParOf" srcId="{4A669705-8730-40C5-832D-5D206BC3D74D}" destId="{4C65CA52-3424-4A8B-A4C4-B9FDB67F445D}" srcOrd="0" destOrd="0" presId="urn:microsoft.com/office/officeart/2008/layout/LinedList"/>
    <dgm:cxn modelId="{71DFF0EE-8884-4DEC-A378-763475788E51}" type="presParOf" srcId="{4A669705-8730-40C5-832D-5D206BC3D74D}" destId="{AA8CC9F8-C251-43CE-ACEE-9DE43F81B911}" srcOrd="1" destOrd="0" presId="urn:microsoft.com/office/officeart/2008/layout/LinedList"/>
    <dgm:cxn modelId="{2BF56506-B7DD-4F31-96E1-A756C95EF235}" type="presParOf" srcId="{CFCED5A2-480F-4C02-B5D5-0C4D5408E660}" destId="{405629BE-5BE7-40FA-8A7F-E6B0CA96615E}" srcOrd="2" destOrd="0" presId="urn:microsoft.com/office/officeart/2008/layout/LinedList"/>
    <dgm:cxn modelId="{558E2C5C-84FA-421E-BC7F-19F173ED5495}" type="presParOf" srcId="{CFCED5A2-480F-4C02-B5D5-0C4D5408E660}" destId="{4EAEF3A3-6406-4624-8A78-26CF81163990}" srcOrd="3" destOrd="0" presId="urn:microsoft.com/office/officeart/2008/layout/LinedList"/>
    <dgm:cxn modelId="{06AE00B7-B633-45A7-9FE0-4F8D599E22BB}" type="presParOf" srcId="{4EAEF3A3-6406-4624-8A78-26CF81163990}" destId="{A7DD2CBA-48E0-49FC-8D6E-57F35E9D69C3}" srcOrd="0" destOrd="0" presId="urn:microsoft.com/office/officeart/2008/layout/LinedList"/>
    <dgm:cxn modelId="{6979EE50-1EDC-4A5E-BC2C-7D7485A7709B}" type="presParOf" srcId="{4EAEF3A3-6406-4624-8A78-26CF81163990}" destId="{49EFAAF4-1B03-49A7-B436-9BA4FA0EA70C}" srcOrd="1" destOrd="0" presId="urn:microsoft.com/office/officeart/2008/layout/LinedList"/>
    <dgm:cxn modelId="{CD01A17E-C30B-4DA7-A8E4-BBEB455C21E4}" type="presParOf" srcId="{CFCED5A2-480F-4C02-B5D5-0C4D5408E660}" destId="{AEC0581E-05D0-422E-882D-9D6C3E3AB91A}" srcOrd="4" destOrd="0" presId="urn:microsoft.com/office/officeart/2008/layout/LinedList"/>
    <dgm:cxn modelId="{7A36A8A0-B57D-4E68-8C8C-C2E926316D6F}" type="presParOf" srcId="{CFCED5A2-480F-4C02-B5D5-0C4D5408E660}" destId="{FF3AB982-9912-430E-84C9-08084C37122F}" srcOrd="5" destOrd="0" presId="urn:microsoft.com/office/officeart/2008/layout/LinedList"/>
    <dgm:cxn modelId="{553FE86D-BBCA-49A4-96B5-393B47885812}" type="presParOf" srcId="{FF3AB982-9912-430E-84C9-08084C37122F}" destId="{0A141191-7DCF-4D5F-B8D1-7E1650F7E9E7}" srcOrd="0" destOrd="0" presId="urn:microsoft.com/office/officeart/2008/layout/LinedList"/>
    <dgm:cxn modelId="{BE4683B7-1564-4292-A7AA-956574A2C2DF}" type="presParOf" srcId="{FF3AB982-9912-430E-84C9-08084C37122F}" destId="{75057604-347F-4131-A501-14BEEBDFBA8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5E8C3-2F89-4597-9E48-76BD320056A9}">
      <dsp:nvSpPr>
        <dsp:cNvPr id="0" name=""/>
        <dsp:cNvSpPr/>
      </dsp:nvSpPr>
      <dsp:spPr>
        <a:xfrm>
          <a:off x="0" y="671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B23F0-753B-453F-A654-4050822D5539}">
      <dsp:nvSpPr>
        <dsp:cNvPr id="0" name=""/>
        <dsp:cNvSpPr/>
      </dsp:nvSpPr>
      <dsp:spPr>
        <a:xfrm>
          <a:off x="0" y="671"/>
          <a:ext cx="469773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Servlet API is powerful but verbose.</a:t>
          </a:r>
          <a:endParaRPr lang="en-US" sz="2200" kern="1200"/>
        </a:p>
      </dsp:txBody>
      <dsp:txXfrm>
        <a:off x="0" y="671"/>
        <a:ext cx="4697730" cy="1100668"/>
      </dsp:txXfrm>
    </dsp:sp>
    <dsp:sp modelId="{48C40D94-5617-43CF-BBAA-94829EFC6C9E}">
      <dsp:nvSpPr>
        <dsp:cNvPr id="0" name=""/>
        <dsp:cNvSpPr/>
      </dsp:nvSpPr>
      <dsp:spPr>
        <a:xfrm>
          <a:off x="0" y="1101340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DFB35-7363-4AB6-B977-F7F280CFD61F}">
      <dsp:nvSpPr>
        <dsp:cNvPr id="0" name=""/>
        <dsp:cNvSpPr/>
      </dsp:nvSpPr>
      <dsp:spPr>
        <a:xfrm>
          <a:off x="0" y="1101340"/>
          <a:ext cx="469773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Spring Framework simplifies web development:</a:t>
          </a:r>
          <a:endParaRPr lang="en-US" sz="2200" kern="1200"/>
        </a:p>
      </dsp:txBody>
      <dsp:txXfrm>
        <a:off x="0" y="1101340"/>
        <a:ext cx="4697730" cy="1100668"/>
      </dsp:txXfrm>
    </dsp:sp>
    <dsp:sp modelId="{B48E2F5E-E425-4F01-8718-195421CB3B10}">
      <dsp:nvSpPr>
        <dsp:cNvPr id="0" name=""/>
        <dsp:cNvSpPr/>
      </dsp:nvSpPr>
      <dsp:spPr>
        <a:xfrm>
          <a:off x="0" y="2202009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4A16A-82CA-425E-B217-12404C33B763}">
      <dsp:nvSpPr>
        <dsp:cNvPr id="0" name=""/>
        <dsp:cNvSpPr/>
      </dsp:nvSpPr>
      <dsp:spPr>
        <a:xfrm>
          <a:off x="0" y="2202009"/>
          <a:ext cx="469773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Dependency Injection (DI): loose coupling and modularity.</a:t>
          </a:r>
        </a:p>
      </dsp:txBody>
      <dsp:txXfrm>
        <a:off x="0" y="2202009"/>
        <a:ext cx="4697730" cy="1100668"/>
      </dsp:txXfrm>
    </dsp:sp>
    <dsp:sp modelId="{7076FA65-5FB2-49F0-A2BD-66FAF8F959AF}">
      <dsp:nvSpPr>
        <dsp:cNvPr id="0" name=""/>
        <dsp:cNvSpPr/>
      </dsp:nvSpPr>
      <dsp:spPr>
        <a:xfrm>
          <a:off x="0" y="3302678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8DD7C-5623-496D-809D-CC8C544F202A}">
      <dsp:nvSpPr>
        <dsp:cNvPr id="0" name=""/>
        <dsp:cNvSpPr/>
      </dsp:nvSpPr>
      <dsp:spPr>
        <a:xfrm>
          <a:off x="0" y="3302678"/>
          <a:ext cx="469773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Aspect-Oriented Programming (AOP): cross-cutting concerns like logging.</a:t>
          </a:r>
        </a:p>
      </dsp:txBody>
      <dsp:txXfrm>
        <a:off x="0" y="3302678"/>
        <a:ext cx="4697730" cy="1100668"/>
      </dsp:txXfrm>
    </dsp:sp>
    <dsp:sp modelId="{11D547D9-6766-4857-ACBC-FFFB3CCE0A52}">
      <dsp:nvSpPr>
        <dsp:cNvPr id="0" name=""/>
        <dsp:cNvSpPr/>
      </dsp:nvSpPr>
      <dsp:spPr>
        <a:xfrm>
          <a:off x="0" y="4403347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F3637-1667-415F-B2E4-B7327CCB6A01}">
      <dsp:nvSpPr>
        <dsp:cNvPr id="0" name=""/>
        <dsp:cNvSpPr/>
      </dsp:nvSpPr>
      <dsp:spPr>
        <a:xfrm>
          <a:off x="0" y="4403347"/>
          <a:ext cx="469773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Removes repetitive boilerplate code.</a:t>
          </a:r>
        </a:p>
      </dsp:txBody>
      <dsp:txXfrm>
        <a:off x="0" y="4403347"/>
        <a:ext cx="4697730" cy="1100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16E31-6862-42C6-86EF-558E0FEAF085}">
      <dsp:nvSpPr>
        <dsp:cNvPr id="0" name=""/>
        <dsp:cNvSpPr/>
      </dsp:nvSpPr>
      <dsp:spPr>
        <a:xfrm>
          <a:off x="0" y="2687"/>
          <a:ext cx="39433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E6AF2-5F41-4B81-9E01-9A85B6B61CB0}">
      <dsp:nvSpPr>
        <dsp:cNvPr id="0" name=""/>
        <dsp:cNvSpPr/>
      </dsp:nvSpPr>
      <dsp:spPr>
        <a:xfrm>
          <a:off x="0" y="2687"/>
          <a:ext cx="394335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🚀 What is Spring Boot?</a:t>
          </a:r>
          <a:endParaRPr lang="en-US" sz="2000" kern="1200"/>
        </a:p>
      </dsp:txBody>
      <dsp:txXfrm>
        <a:off x="0" y="2687"/>
        <a:ext cx="3943350" cy="916552"/>
      </dsp:txXfrm>
    </dsp:sp>
    <dsp:sp modelId="{7E756DBB-E141-429B-A58C-587A2104DCD4}">
      <dsp:nvSpPr>
        <dsp:cNvPr id="0" name=""/>
        <dsp:cNvSpPr/>
      </dsp:nvSpPr>
      <dsp:spPr>
        <a:xfrm>
          <a:off x="0" y="919239"/>
          <a:ext cx="39433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445CA-4BB7-4413-9254-114BFA9535F3}">
      <dsp:nvSpPr>
        <dsp:cNvPr id="0" name=""/>
        <dsp:cNvSpPr/>
      </dsp:nvSpPr>
      <dsp:spPr>
        <a:xfrm>
          <a:off x="0" y="919239"/>
          <a:ext cx="394335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A framework to build production-ready Spring applications quickly.</a:t>
          </a:r>
        </a:p>
      </dsp:txBody>
      <dsp:txXfrm>
        <a:off x="0" y="919239"/>
        <a:ext cx="3943350" cy="916552"/>
      </dsp:txXfrm>
    </dsp:sp>
    <dsp:sp modelId="{A99A6618-5D39-4859-B862-870C89A56887}">
      <dsp:nvSpPr>
        <dsp:cNvPr id="0" name=""/>
        <dsp:cNvSpPr/>
      </dsp:nvSpPr>
      <dsp:spPr>
        <a:xfrm>
          <a:off x="0" y="1835791"/>
          <a:ext cx="39433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DD406-4AF6-4384-8BEE-A0224C26F1DD}">
      <dsp:nvSpPr>
        <dsp:cNvPr id="0" name=""/>
        <dsp:cNvSpPr/>
      </dsp:nvSpPr>
      <dsp:spPr>
        <a:xfrm>
          <a:off x="0" y="1835791"/>
          <a:ext cx="394335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Eliminates boilerplate code and configuration.</a:t>
          </a:r>
        </a:p>
      </dsp:txBody>
      <dsp:txXfrm>
        <a:off x="0" y="1835791"/>
        <a:ext cx="3943350" cy="916552"/>
      </dsp:txXfrm>
    </dsp:sp>
    <dsp:sp modelId="{F0E348FD-306C-4BC4-8D56-7282328A0A73}">
      <dsp:nvSpPr>
        <dsp:cNvPr id="0" name=""/>
        <dsp:cNvSpPr/>
      </dsp:nvSpPr>
      <dsp:spPr>
        <a:xfrm>
          <a:off x="0" y="2752344"/>
          <a:ext cx="39433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AC24C-33C9-4A51-8BF7-F17DF73B91A0}">
      <dsp:nvSpPr>
        <dsp:cNvPr id="0" name=""/>
        <dsp:cNvSpPr/>
      </dsp:nvSpPr>
      <dsp:spPr>
        <a:xfrm>
          <a:off x="0" y="2752344"/>
          <a:ext cx="394335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Comes with embedded servers like Tomcat.</a:t>
          </a:r>
        </a:p>
      </dsp:txBody>
      <dsp:txXfrm>
        <a:off x="0" y="2752344"/>
        <a:ext cx="3943350" cy="916552"/>
      </dsp:txXfrm>
    </dsp:sp>
    <dsp:sp modelId="{C5034A22-7EB8-4885-B624-EDF90D7317E6}">
      <dsp:nvSpPr>
        <dsp:cNvPr id="0" name=""/>
        <dsp:cNvSpPr/>
      </dsp:nvSpPr>
      <dsp:spPr>
        <a:xfrm>
          <a:off x="0" y="3668896"/>
          <a:ext cx="39433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4B190-4EF8-4BEC-87DA-1068864D9729}">
      <dsp:nvSpPr>
        <dsp:cNvPr id="0" name=""/>
        <dsp:cNvSpPr/>
      </dsp:nvSpPr>
      <dsp:spPr>
        <a:xfrm>
          <a:off x="0" y="3668896"/>
          <a:ext cx="394335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Convention over configuration.</a:t>
          </a:r>
        </a:p>
      </dsp:txBody>
      <dsp:txXfrm>
        <a:off x="0" y="3668896"/>
        <a:ext cx="3943350" cy="916552"/>
      </dsp:txXfrm>
    </dsp:sp>
    <dsp:sp modelId="{61B8CAA0-E7DE-41EB-A9E4-4B674555228C}">
      <dsp:nvSpPr>
        <dsp:cNvPr id="0" name=""/>
        <dsp:cNvSpPr/>
      </dsp:nvSpPr>
      <dsp:spPr>
        <a:xfrm>
          <a:off x="0" y="4585448"/>
          <a:ext cx="39433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90B54-2622-4B5B-8730-9F8FF9AF96DA}">
      <dsp:nvSpPr>
        <dsp:cNvPr id="0" name=""/>
        <dsp:cNvSpPr/>
      </dsp:nvSpPr>
      <dsp:spPr>
        <a:xfrm>
          <a:off x="0" y="4585448"/>
          <a:ext cx="394335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Opinionated defaults to simplify setup.</a:t>
          </a:r>
        </a:p>
      </dsp:txBody>
      <dsp:txXfrm>
        <a:off x="0" y="4585448"/>
        <a:ext cx="3943350" cy="916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E0D73-70B4-49AD-B6FF-A9ED66DEDF81}">
      <dsp:nvSpPr>
        <dsp:cNvPr id="0" name=""/>
        <dsp:cNvSpPr/>
      </dsp:nvSpPr>
      <dsp:spPr>
        <a:xfrm>
          <a:off x="0" y="2687"/>
          <a:ext cx="46977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DF6CB-A730-4CF5-AF56-9AF11EBCF04D}">
      <dsp:nvSpPr>
        <dsp:cNvPr id="0" name=""/>
        <dsp:cNvSpPr/>
      </dsp:nvSpPr>
      <dsp:spPr>
        <a:xfrm>
          <a:off x="0" y="2687"/>
          <a:ext cx="469773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✅ Advantages:</a:t>
          </a:r>
          <a:endParaRPr lang="en-US" sz="2500" kern="1200"/>
        </a:p>
      </dsp:txBody>
      <dsp:txXfrm>
        <a:off x="0" y="2687"/>
        <a:ext cx="4697730" cy="916552"/>
      </dsp:txXfrm>
    </dsp:sp>
    <dsp:sp modelId="{8ECA51FA-4FB9-4D7A-B80C-70C08028D58C}">
      <dsp:nvSpPr>
        <dsp:cNvPr id="0" name=""/>
        <dsp:cNvSpPr/>
      </dsp:nvSpPr>
      <dsp:spPr>
        <a:xfrm>
          <a:off x="0" y="919239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E0CE6-C269-4919-9568-E47D29ED4199}">
      <dsp:nvSpPr>
        <dsp:cNvPr id="0" name=""/>
        <dsp:cNvSpPr/>
      </dsp:nvSpPr>
      <dsp:spPr>
        <a:xfrm>
          <a:off x="0" y="919239"/>
          <a:ext cx="469773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Rapid development with minimal configuration.</a:t>
          </a:r>
        </a:p>
      </dsp:txBody>
      <dsp:txXfrm>
        <a:off x="0" y="919239"/>
        <a:ext cx="4697730" cy="916552"/>
      </dsp:txXfrm>
    </dsp:sp>
    <dsp:sp modelId="{C2CAEDF9-78CC-4F7C-BA67-FC9D68897D28}">
      <dsp:nvSpPr>
        <dsp:cNvPr id="0" name=""/>
        <dsp:cNvSpPr/>
      </dsp:nvSpPr>
      <dsp:spPr>
        <a:xfrm>
          <a:off x="0" y="1835791"/>
          <a:ext cx="469773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B576E-87F1-40DE-99BC-B81C5FF55042}">
      <dsp:nvSpPr>
        <dsp:cNvPr id="0" name=""/>
        <dsp:cNvSpPr/>
      </dsp:nvSpPr>
      <dsp:spPr>
        <a:xfrm>
          <a:off x="0" y="1835791"/>
          <a:ext cx="469773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Embedded server (no need to deploy WAR files).</a:t>
          </a:r>
        </a:p>
      </dsp:txBody>
      <dsp:txXfrm>
        <a:off x="0" y="1835791"/>
        <a:ext cx="4697730" cy="916552"/>
      </dsp:txXfrm>
    </dsp:sp>
    <dsp:sp modelId="{6C28CBCC-F59F-4079-BA32-397FC993E3D3}">
      <dsp:nvSpPr>
        <dsp:cNvPr id="0" name=""/>
        <dsp:cNvSpPr/>
      </dsp:nvSpPr>
      <dsp:spPr>
        <a:xfrm>
          <a:off x="0" y="2752344"/>
          <a:ext cx="469773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F4CBF-8EC3-4404-B189-038ED77A540F}">
      <dsp:nvSpPr>
        <dsp:cNvPr id="0" name=""/>
        <dsp:cNvSpPr/>
      </dsp:nvSpPr>
      <dsp:spPr>
        <a:xfrm>
          <a:off x="0" y="2752344"/>
          <a:ext cx="469773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Huge ecosystem: Spring Data, Spring Security, Spring Cloud.</a:t>
          </a:r>
        </a:p>
      </dsp:txBody>
      <dsp:txXfrm>
        <a:off x="0" y="2752344"/>
        <a:ext cx="4697730" cy="916552"/>
      </dsp:txXfrm>
    </dsp:sp>
    <dsp:sp modelId="{6E43DB93-ECF4-41FE-81A6-44D5A19E09A5}">
      <dsp:nvSpPr>
        <dsp:cNvPr id="0" name=""/>
        <dsp:cNvSpPr/>
      </dsp:nvSpPr>
      <dsp:spPr>
        <a:xfrm>
          <a:off x="0" y="3668896"/>
          <a:ext cx="469773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A60D5-A7F4-42BE-BE82-7680EC0422B8}">
      <dsp:nvSpPr>
        <dsp:cNvPr id="0" name=""/>
        <dsp:cNvSpPr/>
      </dsp:nvSpPr>
      <dsp:spPr>
        <a:xfrm>
          <a:off x="0" y="3668896"/>
          <a:ext cx="469773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Built-in production features: metrics, health checks.</a:t>
          </a:r>
        </a:p>
      </dsp:txBody>
      <dsp:txXfrm>
        <a:off x="0" y="3668896"/>
        <a:ext cx="4697730" cy="916552"/>
      </dsp:txXfrm>
    </dsp:sp>
    <dsp:sp modelId="{3FF2FA42-D529-492B-A892-D4FF56F2EDAC}">
      <dsp:nvSpPr>
        <dsp:cNvPr id="0" name=""/>
        <dsp:cNvSpPr/>
      </dsp:nvSpPr>
      <dsp:spPr>
        <a:xfrm>
          <a:off x="0" y="4585448"/>
          <a:ext cx="46977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14574-4DF8-40BF-9229-5114480CFCFF}">
      <dsp:nvSpPr>
        <dsp:cNvPr id="0" name=""/>
        <dsp:cNvSpPr/>
      </dsp:nvSpPr>
      <dsp:spPr>
        <a:xfrm>
          <a:off x="0" y="4585448"/>
          <a:ext cx="4697730" cy="9165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Easy integration with modern tools (Docker, Kubernetes, AWS).</a:t>
          </a:r>
        </a:p>
      </dsp:txBody>
      <dsp:txXfrm>
        <a:off x="0" y="4585448"/>
        <a:ext cx="4697730" cy="9165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292C2-3E14-4745-AB44-E9245EB4EEAD}">
      <dsp:nvSpPr>
        <dsp:cNvPr id="0" name=""/>
        <dsp:cNvSpPr/>
      </dsp:nvSpPr>
      <dsp:spPr>
        <a:xfrm>
          <a:off x="0" y="671"/>
          <a:ext cx="469773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525C2-5613-48F3-908F-872D369A891C}">
      <dsp:nvSpPr>
        <dsp:cNvPr id="0" name=""/>
        <dsp:cNvSpPr/>
      </dsp:nvSpPr>
      <dsp:spPr>
        <a:xfrm>
          <a:off x="0" y="671"/>
          <a:ext cx="469773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🔧 Core Features:</a:t>
          </a:r>
          <a:endParaRPr lang="en-US" sz="2200" kern="1200"/>
        </a:p>
      </dsp:txBody>
      <dsp:txXfrm>
        <a:off x="0" y="671"/>
        <a:ext cx="4697730" cy="1100668"/>
      </dsp:txXfrm>
    </dsp:sp>
    <dsp:sp modelId="{E5331233-0742-4AA5-A403-3C6B5F3F8C81}">
      <dsp:nvSpPr>
        <dsp:cNvPr id="0" name=""/>
        <dsp:cNvSpPr/>
      </dsp:nvSpPr>
      <dsp:spPr>
        <a:xfrm>
          <a:off x="0" y="1101340"/>
          <a:ext cx="469773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4E241-983A-4F02-B765-72884579AACB}">
      <dsp:nvSpPr>
        <dsp:cNvPr id="0" name=""/>
        <dsp:cNvSpPr/>
      </dsp:nvSpPr>
      <dsp:spPr>
        <a:xfrm>
          <a:off x="0" y="1101340"/>
          <a:ext cx="469773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Auto-Configuration: Automatically configures application based on dependencies.</a:t>
          </a:r>
        </a:p>
      </dsp:txBody>
      <dsp:txXfrm>
        <a:off x="0" y="1101340"/>
        <a:ext cx="4697730" cy="1100668"/>
      </dsp:txXfrm>
    </dsp:sp>
    <dsp:sp modelId="{27BB240F-9EE8-4CFC-842F-C61266C7A372}">
      <dsp:nvSpPr>
        <dsp:cNvPr id="0" name=""/>
        <dsp:cNvSpPr/>
      </dsp:nvSpPr>
      <dsp:spPr>
        <a:xfrm>
          <a:off x="0" y="2202009"/>
          <a:ext cx="469773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7DB6B-C668-4CF8-BFD7-4F77BBC54138}">
      <dsp:nvSpPr>
        <dsp:cNvPr id="0" name=""/>
        <dsp:cNvSpPr/>
      </dsp:nvSpPr>
      <dsp:spPr>
        <a:xfrm>
          <a:off x="0" y="2202009"/>
          <a:ext cx="469773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Spring Boot Starters: Pre-configured starter dependencies for common use cases.</a:t>
          </a:r>
        </a:p>
      </dsp:txBody>
      <dsp:txXfrm>
        <a:off x="0" y="2202009"/>
        <a:ext cx="4697730" cy="1100668"/>
      </dsp:txXfrm>
    </dsp:sp>
    <dsp:sp modelId="{E2CA11FA-2852-49C3-B53A-14712B8820C1}">
      <dsp:nvSpPr>
        <dsp:cNvPr id="0" name=""/>
        <dsp:cNvSpPr/>
      </dsp:nvSpPr>
      <dsp:spPr>
        <a:xfrm>
          <a:off x="0" y="3302678"/>
          <a:ext cx="469773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FD38B-5C80-4523-9BD2-C8D174ABF94E}">
      <dsp:nvSpPr>
        <dsp:cNvPr id="0" name=""/>
        <dsp:cNvSpPr/>
      </dsp:nvSpPr>
      <dsp:spPr>
        <a:xfrm>
          <a:off x="0" y="3302678"/>
          <a:ext cx="469773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Spring Boot CLI: Command-line tool to run and test apps quickly.</a:t>
          </a:r>
        </a:p>
      </dsp:txBody>
      <dsp:txXfrm>
        <a:off x="0" y="3302678"/>
        <a:ext cx="4697730" cy="1100668"/>
      </dsp:txXfrm>
    </dsp:sp>
    <dsp:sp modelId="{219DF53B-1634-4B88-938B-13471B87C232}">
      <dsp:nvSpPr>
        <dsp:cNvPr id="0" name=""/>
        <dsp:cNvSpPr/>
      </dsp:nvSpPr>
      <dsp:spPr>
        <a:xfrm>
          <a:off x="0" y="4403347"/>
          <a:ext cx="469773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D39C7-B285-43DA-83F3-1B8D29B1C000}">
      <dsp:nvSpPr>
        <dsp:cNvPr id="0" name=""/>
        <dsp:cNvSpPr/>
      </dsp:nvSpPr>
      <dsp:spPr>
        <a:xfrm>
          <a:off x="0" y="4403347"/>
          <a:ext cx="4697730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Spring Boot Actuator: Production-ready monitoring and management tools.</a:t>
          </a:r>
        </a:p>
      </dsp:txBody>
      <dsp:txXfrm>
        <a:off x="0" y="4403347"/>
        <a:ext cx="4697730" cy="11006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2D55E-239D-42B6-9B16-979041A0495D}">
      <dsp:nvSpPr>
        <dsp:cNvPr id="0" name=""/>
        <dsp:cNvSpPr/>
      </dsp:nvSpPr>
      <dsp:spPr>
        <a:xfrm>
          <a:off x="0" y="2870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72B44-1584-43B5-BED8-F9D7D5C49CB4}">
      <dsp:nvSpPr>
        <dsp:cNvPr id="0" name=""/>
        <dsp:cNvSpPr/>
      </dsp:nvSpPr>
      <dsp:spPr>
        <a:xfrm>
          <a:off x="0" y="2870"/>
          <a:ext cx="47262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🔧 What are Starters?</a:t>
          </a:r>
          <a:endParaRPr lang="en-US" sz="2500" kern="1200"/>
        </a:p>
      </dsp:txBody>
      <dsp:txXfrm>
        <a:off x="0" y="2870"/>
        <a:ext cx="4726201" cy="978844"/>
      </dsp:txXfrm>
    </dsp:sp>
    <dsp:sp modelId="{A85808CF-E875-4F07-8F0D-C7A7593F9BC2}">
      <dsp:nvSpPr>
        <dsp:cNvPr id="0" name=""/>
        <dsp:cNvSpPr/>
      </dsp:nvSpPr>
      <dsp:spPr>
        <a:xfrm>
          <a:off x="0" y="981715"/>
          <a:ext cx="472620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0EF65-902F-4F7E-B30F-1078E74BB579}">
      <dsp:nvSpPr>
        <dsp:cNvPr id="0" name=""/>
        <dsp:cNvSpPr/>
      </dsp:nvSpPr>
      <dsp:spPr>
        <a:xfrm>
          <a:off x="0" y="981715"/>
          <a:ext cx="47262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Starters are dependency descriptors.</a:t>
          </a:r>
        </a:p>
      </dsp:txBody>
      <dsp:txXfrm>
        <a:off x="0" y="981715"/>
        <a:ext cx="4726201" cy="978844"/>
      </dsp:txXfrm>
    </dsp:sp>
    <dsp:sp modelId="{4ED0ECCF-C48B-4C2C-B06F-3C641EC31798}">
      <dsp:nvSpPr>
        <dsp:cNvPr id="0" name=""/>
        <dsp:cNvSpPr/>
      </dsp:nvSpPr>
      <dsp:spPr>
        <a:xfrm>
          <a:off x="0" y="1960559"/>
          <a:ext cx="472620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4A756-7621-478C-893C-931563C90BCA}">
      <dsp:nvSpPr>
        <dsp:cNvPr id="0" name=""/>
        <dsp:cNvSpPr/>
      </dsp:nvSpPr>
      <dsp:spPr>
        <a:xfrm>
          <a:off x="0" y="1960559"/>
          <a:ext cx="47262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They simplify Maven/Gradle config for common use cases.</a:t>
          </a:r>
        </a:p>
      </dsp:txBody>
      <dsp:txXfrm>
        <a:off x="0" y="1960559"/>
        <a:ext cx="4726201" cy="978844"/>
      </dsp:txXfrm>
    </dsp:sp>
    <dsp:sp modelId="{2E2B214D-18F4-4A87-BACF-5EB1B68FC53D}">
      <dsp:nvSpPr>
        <dsp:cNvPr id="0" name=""/>
        <dsp:cNvSpPr/>
      </dsp:nvSpPr>
      <dsp:spPr>
        <a:xfrm>
          <a:off x="0" y="2939404"/>
          <a:ext cx="472620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BC9DB-317D-400E-A80F-0784EA60211B}">
      <dsp:nvSpPr>
        <dsp:cNvPr id="0" name=""/>
        <dsp:cNvSpPr/>
      </dsp:nvSpPr>
      <dsp:spPr>
        <a:xfrm>
          <a:off x="0" y="2939404"/>
          <a:ext cx="47262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Each starter includes a curated set of dependencies.</a:t>
          </a:r>
        </a:p>
      </dsp:txBody>
      <dsp:txXfrm>
        <a:off x="0" y="2939404"/>
        <a:ext cx="4726201" cy="978844"/>
      </dsp:txXfrm>
    </dsp:sp>
    <dsp:sp modelId="{1F03E179-CB3C-4051-A3E0-FEA4B363C080}">
      <dsp:nvSpPr>
        <dsp:cNvPr id="0" name=""/>
        <dsp:cNvSpPr/>
      </dsp:nvSpPr>
      <dsp:spPr>
        <a:xfrm>
          <a:off x="0" y="3918249"/>
          <a:ext cx="472620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A4E5B-13F1-4158-9CA2-3A0FB9D86ABD}">
      <dsp:nvSpPr>
        <dsp:cNvPr id="0" name=""/>
        <dsp:cNvSpPr/>
      </dsp:nvSpPr>
      <dsp:spPr>
        <a:xfrm>
          <a:off x="0" y="3918249"/>
          <a:ext cx="47262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Examples: spring-boot-starter-web, spring-boot-starter-data-jpa.</a:t>
          </a:r>
        </a:p>
      </dsp:txBody>
      <dsp:txXfrm>
        <a:off x="0" y="3918249"/>
        <a:ext cx="4726201" cy="978844"/>
      </dsp:txXfrm>
    </dsp:sp>
    <dsp:sp modelId="{F0794E7E-91A8-495E-906E-625FC6834E22}">
      <dsp:nvSpPr>
        <dsp:cNvPr id="0" name=""/>
        <dsp:cNvSpPr/>
      </dsp:nvSpPr>
      <dsp:spPr>
        <a:xfrm>
          <a:off x="0" y="4897093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C8E95-6275-4D2F-9DF0-9DA8161B0B05}">
      <dsp:nvSpPr>
        <dsp:cNvPr id="0" name=""/>
        <dsp:cNvSpPr/>
      </dsp:nvSpPr>
      <dsp:spPr>
        <a:xfrm>
          <a:off x="0" y="4897093"/>
          <a:ext cx="47262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Helps avoid version conflicts and speeds up setup.</a:t>
          </a:r>
        </a:p>
      </dsp:txBody>
      <dsp:txXfrm>
        <a:off x="0" y="4897093"/>
        <a:ext cx="4726201" cy="978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0219B-77B1-4850-A31A-20DED2CCF473}">
      <dsp:nvSpPr>
        <dsp:cNvPr id="0" name=""/>
        <dsp:cNvSpPr/>
      </dsp:nvSpPr>
      <dsp:spPr>
        <a:xfrm>
          <a:off x="0" y="2215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05752-3035-4CE2-B8B0-3643D6D46E91}">
      <dsp:nvSpPr>
        <dsp:cNvPr id="0" name=""/>
        <dsp:cNvSpPr/>
      </dsp:nvSpPr>
      <dsp:spPr>
        <a:xfrm>
          <a:off x="339712" y="254894"/>
          <a:ext cx="617659" cy="617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B1635-74CF-4D72-9179-749D26A9E25D}">
      <dsp:nvSpPr>
        <dsp:cNvPr id="0" name=""/>
        <dsp:cNvSpPr/>
      </dsp:nvSpPr>
      <dsp:spPr>
        <a:xfrm>
          <a:off x="1297085" y="2215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/actuator/health is available by default.</a:t>
          </a:r>
        </a:p>
      </dsp:txBody>
      <dsp:txXfrm>
        <a:off x="1297085" y="2215"/>
        <a:ext cx="3691354" cy="1123017"/>
      </dsp:txXfrm>
    </dsp:sp>
    <dsp:sp modelId="{BC7A3BD1-7EE0-49F9-9B49-286D57679B07}">
      <dsp:nvSpPr>
        <dsp:cNvPr id="0" name=""/>
        <dsp:cNvSpPr/>
      </dsp:nvSpPr>
      <dsp:spPr>
        <a:xfrm>
          <a:off x="0" y="1405987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E76E4-734F-4413-BDDB-038F7471D20E}">
      <dsp:nvSpPr>
        <dsp:cNvPr id="0" name=""/>
        <dsp:cNvSpPr/>
      </dsp:nvSpPr>
      <dsp:spPr>
        <a:xfrm>
          <a:off x="339712" y="1658666"/>
          <a:ext cx="617659" cy="617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4ADF6-87C4-466B-8A4D-E5F9D6476F0B}">
      <dsp:nvSpPr>
        <dsp:cNvPr id="0" name=""/>
        <dsp:cNvSpPr/>
      </dsp:nvSpPr>
      <dsp:spPr>
        <a:xfrm>
          <a:off x="1297085" y="1405987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Shows basic application health (e.g. UP, DOWN).</a:t>
          </a:r>
        </a:p>
      </dsp:txBody>
      <dsp:txXfrm>
        <a:off x="1297085" y="1405987"/>
        <a:ext cx="3691354" cy="1123017"/>
      </dsp:txXfrm>
    </dsp:sp>
    <dsp:sp modelId="{6688244A-F1C0-4482-AB3E-A28C4EACDCCD}">
      <dsp:nvSpPr>
        <dsp:cNvPr id="0" name=""/>
        <dsp:cNvSpPr/>
      </dsp:nvSpPr>
      <dsp:spPr>
        <a:xfrm>
          <a:off x="0" y="2809759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9041C-5CF0-45DA-97EF-A95B6C35F19A}">
      <dsp:nvSpPr>
        <dsp:cNvPr id="0" name=""/>
        <dsp:cNvSpPr/>
      </dsp:nvSpPr>
      <dsp:spPr>
        <a:xfrm>
          <a:off x="339712" y="3062438"/>
          <a:ext cx="617659" cy="617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68CA1-3F43-43B1-9CB0-B497AAAD6B85}">
      <dsp:nvSpPr>
        <dsp:cNvPr id="0" name=""/>
        <dsp:cNvSpPr/>
      </dsp:nvSpPr>
      <dsp:spPr>
        <a:xfrm>
          <a:off x="1297085" y="2809759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Requires no configuration for basic status.</a:t>
          </a:r>
        </a:p>
      </dsp:txBody>
      <dsp:txXfrm>
        <a:off x="1297085" y="2809759"/>
        <a:ext cx="3691354" cy="1123017"/>
      </dsp:txXfrm>
    </dsp:sp>
    <dsp:sp modelId="{7FFBD1DA-DE7C-49A2-82B5-5BDE3EAFE2FB}">
      <dsp:nvSpPr>
        <dsp:cNvPr id="0" name=""/>
        <dsp:cNvSpPr/>
      </dsp:nvSpPr>
      <dsp:spPr>
        <a:xfrm>
          <a:off x="0" y="4213530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96B06-D3E2-4878-992A-2D466A85BB36}">
      <dsp:nvSpPr>
        <dsp:cNvPr id="0" name=""/>
        <dsp:cNvSpPr/>
      </dsp:nvSpPr>
      <dsp:spPr>
        <a:xfrm>
          <a:off x="339712" y="4466209"/>
          <a:ext cx="617659" cy="617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D6C0B-2693-4C50-9397-6A329AA9CB5C}">
      <dsp:nvSpPr>
        <dsp:cNvPr id="0" name=""/>
        <dsp:cNvSpPr/>
      </dsp:nvSpPr>
      <dsp:spPr>
        <a:xfrm>
          <a:off x="1297085" y="4213530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Add Spring dependencies (like DB, Redis) to auto-extend health checks.</a:t>
          </a:r>
        </a:p>
      </dsp:txBody>
      <dsp:txXfrm>
        <a:off x="1297085" y="4213530"/>
        <a:ext cx="3691354" cy="11230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8CECE-7C9E-415E-974E-ACA7437056C9}">
      <dsp:nvSpPr>
        <dsp:cNvPr id="0" name=""/>
        <dsp:cNvSpPr/>
      </dsp:nvSpPr>
      <dsp:spPr>
        <a:xfrm>
          <a:off x="0" y="2870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5CA52-3424-4A8B-A4C4-B9FDB67F445D}">
      <dsp:nvSpPr>
        <dsp:cNvPr id="0" name=""/>
        <dsp:cNvSpPr/>
      </dsp:nvSpPr>
      <dsp:spPr>
        <a:xfrm>
          <a:off x="0" y="2870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A Spring **bean** is an object managed by the Spring IoC container.</a:t>
          </a:r>
        </a:p>
      </dsp:txBody>
      <dsp:txXfrm>
        <a:off x="0" y="2870"/>
        <a:ext cx="4726201" cy="1957689"/>
      </dsp:txXfrm>
    </dsp:sp>
    <dsp:sp modelId="{405629BE-5BE7-40FA-8A7F-E6B0CA96615E}">
      <dsp:nvSpPr>
        <dsp:cNvPr id="0" name=""/>
        <dsp:cNvSpPr/>
      </dsp:nvSpPr>
      <dsp:spPr>
        <a:xfrm>
          <a:off x="0" y="1960559"/>
          <a:ext cx="4726201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D2CBA-48E0-49FC-8D6E-57F35E9D69C3}">
      <dsp:nvSpPr>
        <dsp:cNvPr id="0" name=""/>
        <dsp:cNvSpPr/>
      </dsp:nvSpPr>
      <dsp:spPr>
        <a:xfrm>
          <a:off x="0" y="1960559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Created, initialized, and injected automatically by Spring.</a:t>
          </a:r>
        </a:p>
      </dsp:txBody>
      <dsp:txXfrm>
        <a:off x="0" y="1960559"/>
        <a:ext cx="4726201" cy="1957689"/>
      </dsp:txXfrm>
    </dsp:sp>
    <dsp:sp modelId="{AEC0581E-05D0-422E-882D-9D6C3E3AB91A}">
      <dsp:nvSpPr>
        <dsp:cNvPr id="0" name=""/>
        <dsp:cNvSpPr/>
      </dsp:nvSpPr>
      <dsp:spPr>
        <a:xfrm>
          <a:off x="0" y="3918249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41191-7DCF-4D5F-B8D1-7E1650F7E9E7}">
      <dsp:nvSpPr>
        <dsp:cNvPr id="0" name=""/>
        <dsp:cNvSpPr/>
      </dsp:nvSpPr>
      <dsp:spPr>
        <a:xfrm>
          <a:off x="0" y="3918249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Typically defined using annotations like `@Component`, `@Service`, `@Repository`, or `@Bean`.</a:t>
          </a:r>
        </a:p>
      </dsp:txBody>
      <dsp:txXfrm>
        <a:off x="0" y="3918249"/>
        <a:ext cx="4726201" cy="1957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Responsibilities of an Application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  <a:defRPr sz="1800" b="1"/>
            </a:pPr>
            <a:r>
              <a:rPr dirty="0"/>
              <a:t>Database Management:</a:t>
            </a:r>
          </a:p>
          <a:p>
            <a:pPr marL="0" indent="0">
              <a:buNone/>
              <a:defRPr sz="1800"/>
            </a:pPr>
            <a:r>
              <a:rPr dirty="0"/>
              <a:t>- Store, retrieve, update, and delete data.</a:t>
            </a:r>
          </a:p>
          <a:p>
            <a:pPr marL="0" indent="0">
              <a:buNone/>
              <a:defRPr sz="1800"/>
            </a:pPr>
            <a:r>
              <a:rPr dirty="0"/>
              <a:t>- Ensure data integrity and consistency.</a:t>
            </a:r>
          </a:p>
          <a:p>
            <a:pPr marL="0" indent="0">
              <a:buNone/>
              <a:defRPr sz="1800" b="1"/>
            </a:pPr>
            <a:r>
              <a:rPr dirty="0"/>
              <a:t>Application Logic:</a:t>
            </a:r>
          </a:p>
          <a:p>
            <a:pPr marL="0" indent="0">
              <a:buNone/>
              <a:defRPr sz="1800"/>
            </a:pPr>
            <a:r>
              <a:rPr dirty="0"/>
              <a:t>- Core business rules and processing.</a:t>
            </a:r>
          </a:p>
          <a:p>
            <a:pPr marL="0" indent="0">
              <a:buNone/>
              <a:defRPr sz="1800"/>
            </a:pPr>
            <a:r>
              <a:rPr dirty="0"/>
              <a:t>- Controls how data is created and changed.</a:t>
            </a:r>
          </a:p>
          <a:p>
            <a:pPr marL="0" indent="0">
              <a:buNone/>
              <a:defRPr sz="1800" b="1"/>
            </a:pPr>
            <a:r>
              <a:rPr dirty="0"/>
              <a:t>Authentication and Authorization:</a:t>
            </a:r>
          </a:p>
          <a:p>
            <a:pPr marL="0" indent="0">
              <a:buNone/>
              <a:defRPr sz="1800"/>
            </a:pPr>
            <a:r>
              <a:rPr dirty="0"/>
              <a:t>- Login, permissions, and secure access control.</a:t>
            </a:r>
          </a:p>
          <a:p>
            <a:pPr marL="0" indent="0">
              <a:buNone/>
              <a:defRPr sz="1800" b="1"/>
            </a:pPr>
            <a:r>
              <a:rPr dirty="0"/>
              <a:t>API Management:</a:t>
            </a:r>
          </a:p>
          <a:p>
            <a:pPr marL="0" indent="0">
              <a:buNone/>
              <a:defRPr sz="1800"/>
            </a:pPr>
            <a:r>
              <a:rPr dirty="0"/>
              <a:t>- Handles HTTP routing, request/response, and API security.</a:t>
            </a:r>
          </a:p>
          <a:p>
            <a:pPr marL="0" indent="0">
              <a:buNone/>
              <a:defRPr sz="1800" b="1"/>
            </a:pPr>
            <a:r>
              <a:rPr dirty="0"/>
              <a:t>Performance Optimization:</a:t>
            </a:r>
          </a:p>
          <a:p>
            <a:pPr marL="0" indent="0">
              <a:buNone/>
              <a:defRPr sz="1800"/>
            </a:pPr>
            <a:r>
              <a:rPr dirty="0"/>
              <a:t>- Efficient memory and data handling, load balancing.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US" sz="4500"/>
              <a:t>Why Use Spring Boot?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9650E722-2801-73D4-E5FD-99CDC758E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033008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US" sz="4500"/>
              <a:t>Core Features of Spring Boot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F4EA17-BE4F-07F2-8B57-B18CED430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152017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Build Tool: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  <a:defRPr sz="1800" b="1"/>
            </a:pPr>
            <a:r>
              <a:rPr dirty="0"/>
              <a:t>Maven automates project build and dependency management.</a:t>
            </a:r>
          </a:p>
          <a:p>
            <a:pPr marL="0" indent="0">
              <a:buNone/>
              <a:defRPr sz="1800" b="1"/>
            </a:pPr>
            <a:r>
              <a:rPr dirty="0"/>
              <a:t>Project Object Model (POM):</a:t>
            </a:r>
          </a:p>
          <a:p>
            <a:pPr marL="0" indent="0">
              <a:buNone/>
              <a:defRPr sz="1800"/>
            </a:pPr>
            <a:r>
              <a:rPr dirty="0"/>
              <a:t>- pom.xml defines project config and dependencies.</a:t>
            </a:r>
          </a:p>
          <a:p>
            <a:pPr marL="0" indent="0">
              <a:buNone/>
              <a:defRPr sz="1800" b="1"/>
            </a:pPr>
            <a:r>
              <a:rPr dirty="0"/>
              <a:t>Dependencies and Repositories:</a:t>
            </a:r>
          </a:p>
          <a:p>
            <a:pPr marL="0" indent="0">
              <a:buNone/>
              <a:defRPr sz="1800"/>
            </a:pPr>
            <a:r>
              <a:rPr dirty="0"/>
              <a:t>- Automatically fetches and manages libraries.</a:t>
            </a:r>
          </a:p>
          <a:p>
            <a:pPr marL="0" indent="0">
              <a:buNone/>
              <a:defRPr sz="1800" b="1"/>
            </a:pPr>
            <a:r>
              <a:rPr dirty="0"/>
              <a:t>Build Lifecycle:</a:t>
            </a:r>
          </a:p>
          <a:p>
            <a:pPr marL="0" indent="0">
              <a:buNone/>
              <a:defRPr sz="1800"/>
            </a:pPr>
            <a:r>
              <a:rPr dirty="0"/>
              <a:t>- Phases: compile → test → package.</a:t>
            </a:r>
          </a:p>
          <a:p>
            <a:pPr marL="0" indent="0">
              <a:buNone/>
              <a:defRPr sz="1800"/>
            </a:pPr>
            <a:r>
              <a:rPr dirty="0"/>
              <a:t>- Automates full build process.</a:t>
            </a:r>
          </a:p>
          <a:p>
            <a:pPr marL="0" indent="0">
              <a:buNone/>
              <a:defRPr sz="1800" b="1"/>
            </a:pPr>
            <a:r>
              <a:rPr dirty="0"/>
              <a:t>Plugins and Goals:</a:t>
            </a:r>
          </a:p>
          <a:p>
            <a:pPr marL="0" indent="0">
              <a:buNone/>
              <a:defRPr sz="1800"/>
            </a:pPr>
            <a:r>
              <a:rPr dirty="0"/>
              <a:t>- Extendable via plugins for tasks like compile or deploy.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Spring Boot Starters</a:t>
            </a: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7C3AE022-7359-5D0A-3891-0F5AB1CD42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532430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Spring Boot Starters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  <a:defRPr sz="1800" b="1"/>
            </a:pPr>
            <a:r>
              <a:rPr dirty="0"/>
              <a:t>🚀 Popular Starters:</a:t>
            </a:r>
          </a:p>
          <a:p>
            <a:pPr marL="0" indent="0">
              <a:buNone/>
              <a:defRPr sz="1800"/>
            </a:pPr>
            <a:r>
              <a:rPr dirty="0"/>
              <a:t>- spring-boot-starter-web → for web apps and REST APIs.</a:t>
            </a:r>
          </a:p>
          <a:p>
            <a:pPr marL="0" indent="0">
              <a:buNone/>
              <a:defRPr sz="1800"/>
            </a:pPr>
            <a:r>
              <a:rPr dirty="0"/>
              <a:t>- spring-boot-starter-data-</a:t>
            </a:r>
            <a:r>
              <a:rPr dirty="0" err="1"/>
              <a:t>jpa</a:t>
            </a:r>
            <a:r>
              <a:rPr dirty="0"/>
              <a:t> → JPA + Hibernate + DB connectivity.</a:t>
            </a:r>
          </a:p>
          <a:p>
            <a:pPr marL="0" indent="0">
              <a:buNone/>
              <a:defRPr sz="1800"/>
            </a:pPr>
            <a:r>
              <a:rPr dirty="0"/>
              <a:t>- spring-boot-starter-security → authentication and authorization.</a:t>
            </a:r>
          </a:p>
          <a:p>
            <a:pPr marL="0" indent="0">
              <a:buNone/>
              <a:defRPr sz="1800"/>
            </a:pPr>
            <a:r>
              <a:rPr dirty="0"/>
              <a:t>- spring-boot-starter-test → testing tools and frameworks.</a:t>
            </a:r>
          </a:p>
          <a:p>
            <a:pPr marL="0" indent="0">
              <a:buNone/>
              <a:defRPr sz="1800"/>
            </a:pPr>
            <a:r>
              <a:rPr dirty="0"/>
              <a:t>- spring-boot-starter-</a:t>
            </a:r>
            <a:r>
              <a:rPr dirty="0" err="1"/>
              <a:t>thymeleaf</a:t>
            </a:r>
            <a:r>
              <a:rPr dirty="0"/>
              <a:t> → HTML templating engine.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Spring Boot Actuator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Monitoring and managing your Spring Boot application with built-in production-ready features.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8F642-6B69-602A-405D-811E75947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2660-42F5-FBC4-CEAC-69296398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Boot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9587-DF36-C1FE-5450-AB4D12B1B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  <a:defRPr sz="1800" b="1"/>
            </a:pPr>
            <a:r>
              <a:rPr dirty="0"/>
              <a:t>📈 What is Actuator?</a:t>
            </a:r>
          </a:p>
          <a:p>
            <a:pPr marL="0" indent="0">
              <a:buNone/>
              <a:defRPr sz="1800"/>
            </a:pPr>
            <a:r>
              <a:rPr dirty="0"/>
              <a:t>- Adds production-ready features to Spring Boot apps.</a:t>
            </a:r>
          </a:p>
          <a:p>
            <a:pPr marL="0" indent="0">
              <a:buNone/>
              <a:defRPr sz="1800"/>
            </a:pPr>
            <a:r>
              <a:rPr dirty="0"/>
              <a:t>- Provides monitoring and management endpoints.</a:t>
            </a:r>
          </a:p>
          <a:p>
            <a:pPr marL="0" indent="0">
              <a:buNone/>
              <a:defRPr sz="1800"/>
            </a:pPr>
            <a:r>
              <a:rPr dirty="0"/>
              <a:t>- Helps inspect running app: health, metrics, beans, env, etc.</a:t>
            </a:r>
          </a:p>
          <a:p>
            <a:pPr marL="0" indent="0">
              <a:buNone/>
              <a:defRPr sz="1800"/>
            </a:pPr>
            <a:r>
              <a:rPr dirty="0"/>
              <a:t>- Endpoints are exposed as REST APIs.</a:t>
            </a:r>
          </a:p>
        </p:txBody>
      </p:sp>
    </p:spTree>
    <p:extLst>
      <p:ext uri="{BB962C8B-B14F-4D97-AF65-F5344CB8AC3E}">
        <p14:creationId xmlns:p14="http://schemas.microsoft.com/office/powerpoint/2010/main" val="4012889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B1917-7A58-8F1A-41C2-03CA8B9F5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C03F-E7E7-FB56-E8EA-2844F13B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Useful Actuator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0A6A-7C1C-ABC1-B670-98EF88A67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  <a:defRPr sz="1800" b="1"/>
            </a:pPr>
            <a:r>
              <a:rPr dirty="0"/>
              <a:t>🛠️ Common Endpoints:</a:t>
            </a:r>
          </a:p>
          <a:p>
            <a:pPr marL="0" indent="0">
              <a:buNone/>
              <a:defRPr sz="1800"/>
            </a:pPr>
            <a:r>
              <a:rPr dirty="0"/>
              <a:t>- /actuator/health → Application health status.</a:t>
            </a:r>
          </a:p>
          <a:p>
            <a:pPr marL="0" indent="0">
              <a:buNone/>
              <a:defRPr sz="1800"/>
            </a:pPr>
            <a:r>
              <a:rPr dirty="0"/>
              <a:t>- /actuator/info → App metadata (name, version).</a:t>
            </a:r>
          </a:p>
          <a:p>
            <a:pPr marL="0" indent="0">
              <a:buNone/>
              <a:defRPr sz="1800"/>
            </a:pPr>
            <a:r>
              <a:rPr dirty="0"/>
              <a:t>- /actuator/metrics → Performance metrics.</a:t>
            </a:r>
          </a:p>
          <a:p>
            <a:pPr marL="0" indent="0">
              <a:buNone/>
              <a:defRPr sz="1800"/>
            </a:pPr>
            <a:r>
              <a:rPr dirty="0"/>
              <a:t>- /actuator/env → Current environment properties.</a:t>
            </a:r>
          </a:p>
          <a:p>
            <a:pPr marL="0" indent="0">
              <a:buNone/>
              <a:defRPr sz="1800"/>
            </a:pPr>
            <a:r>
              <a:rPr dirty="0"/>
              <a:t>- /actuator/beans → List of Spring beans.</a:t>
            </a:r>
          </a:p>
        </p:txBody>
      </p:sp>
    </p:spTree>
    <p:extLst>
      <p:ext uri="{BB962C8B-B14F-4D97-AF65-F5344CB8AC3E}">
        <p14:creationId xmlns:p14="http://schemas.microsoft.com/office/powerpoint/2010/main" val="131164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rPr lang="en-US"/>
              <a:t>Health Endpoint – Works Out of the Box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D299934-9C0C-B65F-EDB7-D505543F6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677689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FF0C-C4B9-7F68-3EF5-C7D5ED8F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408E-16AB-99D0-7BC0-3C272B8CD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new Spring Boot project with version 3.4.5, Java 17 and Maven. </a:t>
            </a:r>
          </a:p>
          <a:p>
            <a:r>
              <a:rPr lang="en-US" dirty="0"/>
              <a:t>Add spring-boot-starter-actuator and spring-boot-starter-web dependencies.</a:t>
            </a:r>
          </a:p>
          <a:p>
            <a:r>
              <a:rPr lang="en-US" dirty="0"/>
              <a:t>Check actuator/health endpoint works</a:t>
            </a:r>
          </a:p>
        </p:txBody>
      </p:sp>
    </p:spTree>
    <p:extLst>
      <p:ext uri="{BB962C8B-B14F-4D97-AF65-F5344CB8AC3E}">
        <p14:creationId xmlns:p14="http://schemas.microsoft.com/office/powerpoint/2010/main" val="230264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Responsibilities of an Application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 sz="1800" b="1"/>
            </a:pPr>
            <a:r>
              <a:rPr dirty="0"/>
              <a:t>Security Measures:</a:t>
            </a:r>
          </a:p>
          <a:p>
            <a:pPr marL="0" indent="0">
              <a:buNone/>
              <a:defRPr sz="1800"/>
            </a:pPr>
            <a:r>
              <a:rPr dirty="0"/>
              <a:t>- Protect against threats like SQL injection, XSS.</a:t>
            </a:r>
          </a:p>
          <a:p>
            <a:pPr marL="0" indent="0">
              <a:buNone/>
              <a:defRPr sz="1800" b="1"/>
            </a:pPr>
            <a:r>
              <a:rPr dirty="0"/>
              <a:t>Data Integration:</a:t>
            </a:r>
          </a:p>
          <a:p>
            <a:pPr marL="0" indent="0">
              <a:buNone/>
              <a:defRPr sz="1800"/>
            </a:pPr>
            <a:r>
              <a:rPr dirty="0"/>
              <a:t>- Connects to databases, APIs, and external services.</a:t>
            </a:r>
          </a:p>
          <a:p>
            <a:pPr marL="0" indent="0">
              <a:buNone/>
              <a:defRPr sz="1800" b="1"/>
            </a:pPr>
            <a:r>
              <a:rPr dirty="0"/>
              <a:t>Session Management:</a:t>
            </a:r>
          </a:p>
          <a:p>
            <a:pPr marL="0" indent="0">
              <a:buNone/>
              <a:defRPr sz="1800"/>
            </a:pPr>
            <a:r>
              <a:rPr dirty="0"/>
              <a:t>- Maintains user state between requests.</a:t>
            </a:r>
          </a:p>
          <a:p>
            <a:pPr marL="0" indent="0">
              <a:buNone/>
              <a:defRPr sz="1800" b="1"/>
            </a:pPr>
            <a:r>
              <a:rPr dirty="0"/>
              <a:t>Error Handling and Logging:</a:t>
            </a:r>
          </a:p>
          <a:p>
            <a:pPr marL="0" indent="0">
              <a:buNone/>
              <a:defRPr sz="1800"/>
            </a:pPr>
            <a:r>
              <a:rPr dirty="0"/>
              <a:t>- Detect, log, and respond to application errors.</a:t>
            </a:r>
          </a:p>
          <a:p>
            <a:pPr marL="0" indent="0">
              <a:buNone/>
              <a:defRPr sz="1800" b="1"/>
            </a:pPr>
            <a:r>
              <a:rPr dirty="0"/>
              <a:t>Backup and Recovery:</a:t>
            </a:r>
          </a:p>
          <a:p>
            <a:pPr marL="0" indent="0">
              <a:buNone/>
              <a:defRPr sz="1800"/>
            </a:pPr>
            <a:r>
              <a:rPr dirty="0"/>
              <a:t>- Ensures data can be restored after failure.</a:t>
            </a:r>
          </a:p>
          <a:p>
            <a:pPr marL="0" indent="0">
              <a:buNone/>
              <a:defRPr sz="1800" b="1"/>
            </a:pPr>
            <a:r>
              <a:rPr dirty="0"/>
              <a:t>Notification Services:</a:t>
            </a:r>
          </a:p>
          <a:p>
            <a:pPr marL="0" indent="0">
              <a:buNone/>
              <a:defRPr sz="1800"/>
            </a:pPr>
            <a:r>
              <a:rPr dirty="0"/>
              <a:t>- Manages emails, SMS, or system alerts.</a:t>
            </a:r>
          </a:p>
          <a:p>
            <a:pPr marL="0" indent="0">
              <a:buNone/>
              <a:defRPr sz="1800" b="1"/>
            </a:pPr>
            <a:r>
              <a:rPr dirty="0"/>
              <a:t>Scalability Management:</a:t>
            </a:r>
          </a:p>
          <a:p>
            <a:pPr marL="0" indent="0">
              <a:buNone/>
              <a:defRPr sz="1800"/>
            </a:pPr>
            <a:r>
              <a:rPr dirty="0"/>
              <a:t>- Adjusts resources to meet demand efficiently.</a:t>
            </a:r>
          </a:p>
        </p:txBody>
      </p:sp>
    </p:spTree>
    <p:extLst>
      <p:ext uri="{BB962C8B-B14F-4D97-AF65-F5344CB8AC3E}">
        <p14:creationId xmlns:p14="http://schemas.microsoft.com/office/powerpoint/2010/main" val="1162637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3028950" cy="5431376"/>
          </a:xfrm>
        </p:spPr>
        <p:txBody>
          <a:bodyPr>
            <a:normAutofit/>
          </a:bodyPr>
          <a:lstStyle/>
          <a:p>
            <a:r>
              <a:t>Enabling Other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713313"/>
            <a:ext cx="394335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• By default, only /actuator/health is exposed over HTTP.</a:t>
            </a:r>
          </a:p>
          <a:p>
            <a:pPr marL="0" indent="0">
              <a:buNone/>
            </a:pPr>
            <a:r>
              <a:rPr lang="en-US" sz="1700"/>
              <a:t>• To expose others, use:</a:t>
            </a:r>
          </a:p>
          <a:p>
            <a:pPr marL="0" indent="0">
              <a:buNone/>
            </a:pPr>
            <a:r>
              <a:rPr lang="en-US" sz="1700"/>
              <a:t>  management.endpoints.web.exposure.include=info,health,metrics</a:t>
            </a:r>
          </a:p>
          <a:p>
            <a:pPr marL="0" indent="0">
              <a:buNone/>
            </a:pPr>
            <a:r>
              <a:rPr lang="en-US" sz="1700"/>
              <a:t>• To expose everything (not recommended for prod):</a:t>
            </a:r>
          </a:p>
          <a:p>
            <a:pPr marL="0" indent="0">
              <a:buNone/>
            </a:pPr>
            <a:r>
              <a:rPr lang="en-US" sz="1700"/>
              <a:t>  management.endpoints.web.exposure.include=*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3028950" cy="5431376"/>
          </a:xfrm>
        </p:spPr>
        <p:txBody>
          <a:bodyPr>
            <a:normAutofit/>
          </a:bodyPr>
          <a:lstStyle/>
          <a:p>
            <a:r>
              <a:rPr lang="en-US" sz="3700"/>
              <a:t>The Info Endpoint – Needs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713313"/>
            <a:ext cx="394335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• /actuator/info returns {} by default.</a:t>
            </a:r>
          </a:p>
          <a:p>
            <a:pPr marL="0" indent="0">
              <a:buNone/>
            </a:pPr>
            <a:r>
              <a:rPr lang="en-US" sz="1700"/>
              <a:t>• It requires info.* properties in application.properties or YAML.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3028950" cy="5431376"/>
          </a:xfrm>
        </p:spPr>
        <p:txBody>
          <a:bodyPr>
            <a:normAutofit/>
          </a:bodyPr>
          <a:lstStyle/>
          <a:p>
            <a:r>
              <a:t>Configuring the Info 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713313"/>
            <a:ext cx="394335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 err="1"/>
              <a:t>application.properties</a:t>
            </a:r>
            <a:r>
              <a:rPr lang="en-US" sz="1700" dirty="0"/>
              <a:t>:</a:t>
            </a:r>
          </a:p>
          <a:p>
            <a:pPr marL="0" indent="0">
              <a:buNone/>
            </a:pPr>
            <a:r>
              <a:rPr lang="en-US" sz="1700" b="1" dirty="0"/>
              <a:t>info.app.name=My App</a:t>
            </a:r>
          </a:p>
          <a:p>
            <a:pPr marL="0" indent="0">
              <a:buNone/>
            </a:pPr>
            <a:r>
              <a:rPr lang="en-US" sz="1700" b="1" dirty="0" err="1"/>
              <a:t>info.app.version</a:t>
            </a:r>
            <a:r>
              <a:rPr lang="en-US" sz="1700" b="1" dirty="0"/>
              <a:t>=1.0.0</a:t>
            </a:r>
          </a:p>
          <a:p>
            <a:pPr marL="0" indent="0">
              <a:buNone/>
            </a:pPr>
            <a:r>
              <a:rPr lang="en-US" sz="1700" b="1" dirty="0" err="1"/>
              <a:t>info.feature.experimental</a:t>
            </a:r>
            <a:r>
              <a:rPr lang="en-US" sz="1700" b="1" dirty="0"/>
              <a:t>=true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→ Result in /actuator/info:</a:t>
            </a:r>
          </a:p>
          <a:p>
            <a:pPr marL="0" indent="0">
              <a:buNone/>
            </a:pPr>
            <a:r>
              <a:rPr lang="en-US" sz="1700" dirty="0"/>
              <a:t>{</a:t>
            </a:r>
          </a:p>
          <a:p>
            <a:pPr marL="0" indent="0">
              <a:buNone/>
            </a:pPr>
            <a:r>
              <a:rPr lang="en-US" sz="1700" dirty="0"/>
              <a:t>  "app": { "name": "My App", "version": "1.0.0" },</a:t>
            </a:r>
          </a:p>
          <a:p>
            <a:pPr marL="0" indent="0">
              <a:buNone/>
            </a:pPr>
            <a:r>
              <a:rPr lang="en-US" sz="1700" dirty="0"/>
              <a:t>  "feature": { "experimental": true }</a:t>
            </a:r>
          </a:p>
          <a:p>
            <a:pPr marL="0" indent="0">
              <a:buNone/>
            </a:pPr>
            <a:r>
              <a:rPr lang="en-US" sz="1700" dirty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3028950" cy="5431376"/>
          </a:xfrm>
        </p:spPr>
        <p:txBody>
          <a:bodyPr>
            <a:normAutofit/>
          </a:bodyPr>
          <a:lstStyle/>
          <a:p>
            <a:r>
              <a:rPr lang="en-US" sz="4100"/>
              <a:t>Spring Boot 3.x Note – Info Contributors Are Disabled by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713313"/>
            <a:ext cx="394335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• You must explicitly enable info contributors in Spring Boot 3.x:</a:t>
            </a:r>
          </a:p>
          <a:p>
            <a:pPr marL="0" indent="0">
              <a:buNone/>
            </a:pPr>
            <a:r>
              <a:rPr lang="en-US" sz="1700" dirty="0"/>
              <a:t>  </a:t>
            </a:r>
            <a:r>
              <a:rPr lang="en-US" sz="1700" b="1" dirty="0" err="1"/>
              <a:t>management.info.defaults.enabled</a:t>
            </a:r>
            <a:r>
              <a:rPr lang="en-US" sz="1700" b="1" dirty="0"/>
              <a:t>=true</a:t>
            </a:r>
          </a:p>
          <a:p>
            <a:pPr marL="0" indent="0">
              <a:buNone/>
            </a:pPr>
            <a:r>
              <a:rPr lang="en-US" sz="1700" b="1" dirty="0"/>
              <a:t>  </a:t>
            </a:r>
            <a:r>
              <a:rPr lang="en-US" sz="1700" b="1" dirty="0" err="1"/>
              <a:t>management.info.env.enabled</a:t>
            </a:r>
            <a:r>
              <a:rPr lang="en-US" sz="1700" b="1" dirty="0"/>
              <a:t>=true</a:t>
            </a:r>
          </a:p>
          <a:p>
            <a:pPr marL="0" indent="0">
              <a:buNone/>
            </a:pPr>
            <a:r>
              <a:rPr lang="en-US" sz="1700" dirty="0"/>
              <a:t>• Optional: enable build or git info contributors</a:t>
            </a:r>
          </a:p>
          <a:p>
            <a:pPr marL="0" indent="0">
              <a:buNone/>
            </a:pPr>
            <a:r>
              <a:rPr lang="en-US" sz="1700" dirty="0"/>
              <a:t>  </a:t>
            </a:r>
            <a:r>
              <a:rPr lang="en-US" sz="1700" dirty="0" err="1"/>
              <a:t>management.info.build.enabled</a:t>
            </a:r>
            <a:r>
              <a:rPr lang="en-US" sz="1700" dirty="0"/>
              <a:t>=true</a:t>
            </a:r>
          </a:p>
          <a:p>
            <a:pPr marL="0" indent="0">
              <a:buNone/>
            </a:pPr>
            <a:r>
              <a:rPr lang="en-US" sz="1700" dirty="0"/>
              <a:t>  </a:t>
            </a:r>
            <a:r>
              <a:rPr lang="en-US" sz="1700" dirty="0" err="1"/>
              <a:t>management.info.git.enabled</a:t>
            </a:r>
            <a:r>
              <a:rPr lang="en-US" sz="1700" dirty="0"/>
              <a:t>=true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InfoContributor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• For full control over /actuator/info: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>
                <a:solidFill>
                  <a:schemeClr val="tx2"/>
                </a:solidFill>
              </a:rPr>
              <a:t>@Component</a:t>
            </a:r>
          </a:p>
          <a:p>
            <a:pPr marL="0" indent="0">
              <a:buNone/>
            </a:pPr>
            <a:r>
              <a:rPr dirty="0">
                <a:solidFill>
                  <a:srgbClr val="C00000"/>
                </a:solidFill>
              </a:rPr>
              <a:t>public</a:t>
            </a:r>
            <a:r>
              <a:rPr dirty="0"/>
              <a:t> class </a:t>
            </a:r>
            <a:r>
              <a:rPr dirty="0" err="1"/>
              <a:t>MyInfoContributor</a:t>
            </a:r>
            <a:r>
              <a:rPr dirty="0"/>
              <a:t> implements </a:t>
            </a:r>
            <a:r>
              <a:rPr dirty="0" err="1"/>
              <a:t>InfoContributor</a:t>
            </a:r>
            <a:r>
              <a:rPr dirty="0"/>
              <a:t> {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dirty="0">
                <a:solidFill>
                  <a:srgbClr val="C00000"/>
                </a:solidFill>
              </a:rPr>
              <a:t>public</a:t>
            </a:r>
            <a:r>
              <a:rPr dirty="0"/>
              <a:t> void contribute(</a:t>
            </a:r>
            <a:r>
              <a:rPr dirty="0" err="1"/>
              <a:t>Info.Builder</a:t>
            </a:r>
            <a:r>
              <a:rPr dirty="0"/>
              <a:t> builder) {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builder.</a:t>
            </a:r>
            <a:r>
              <a:rPr dirty="0" err="1">
                <a:solidFill>
                  <a:srgbClr val="00B050"/>
                </a:solidFill>
              </a:rPr>
              <a:t>withDetail</a:t>
            </a:r>
            <a:r>
              <a:rPr dirty="0">
                <a:solidFill>
                  <a:srgbClr val="00B050"/>
                </a:solidFill>
              </a:rPr>
              <a:t>(</a:t>
            </a:r>
            <a:r>
              <a:rPr dirty="0"/>
              <a:t>"my", </a:t>
            </a:r>
            <a:r>
              <a:rPr dirty="0" err="1"/>
              <a:t>Map.of</a:t>
            </a:r>
            <a:r>
              <a:rPr dirty="0"/>
              <a:t>("key", "value")</a:t>
            </a:r>
            <a:r>
              <a:rPr dirty="0">
                <a:solidFill>
                  <a:srgbClr val="00B050"/>
                </a:solidFill>
              </a:rPr>
              <a:t>)</a:t>
            </a:r>
            <a:r>
              <a:rPr dirty="0"/>
              <a:t>;</a:t>
            </a:r>
          </a:p>
          <a:p>
            <a:pPr marL="0" indent="0">
              <a:buNone/>
            </a:pPr>
            <a:r>
              <a:rPr dirty="0"/>
              <a:t>  }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3028950" cy="5431376"/>
          </a:xfrm>
        </p:spPr>
        <p:txBody>
          <a:bodyPr>
            <a:normAutofit/>
          </a:bodyPr>
          <a:lstStyle/>
          <a:p>
            <a:r>
              <a:t>Additional Actuator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713313"/>
            <a:ext cx="394335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• /actuator/metrics – application and JVM metrics (Micrometer)</a:t>
            </a:r>
          </a:p>
          <a:p>
            <a:pPr marL="0" indent="0">
              <a:buNone/>
            </a:pPr>
            <a:r>
              <a:rPr lang="en-US" sz="1700"/>
              <a:t>• /actuator/env – all environment properties</a:t>
            </a:r>
          </a:p>
          <a:p>
            <a:pPr marL="0" indent="0">
              <a:buNone/>
            </a:pPr>
            <a:r>
              <a:rPr lang="en-US" sz="1700"/>
              <a:t>• /actuator/loggers – view and change logging levels</a:t>
            </a:r>
          </a:p>
          <a:p>
            <a:pPr marL="0" indent="0">
              <a:buNone/>
            </a:pPr>
            <a:r>
              <a:rPr lang="en-US" sz="1700"/>
              <a:t>• /actuator/httptrace – recent HTTP request traces (requires httptrace dependency)</a:t>
            </a:r>
          </a:p>
          <a:p>
            <a:pPr marL="0" indent="0">
              <a:buNone/>
            </a:pPr>
            <a:r>
              <a:rPr lang="en-US" sz="1700"/>
              <a:t>• /actuator/threaddump – thread dump snapshot</a:t>
            </a:r>
          </a:p>
          <a:p>
            <a:pPr marL="0" indent="0">
              <a:buNone/>
            </a:pPr>
            <a:r>
              <a:rPr lang="en-US" sz="1700"/>
              <a:t>• /actuator/heapdump – JVM heap dump</a:t>
            </a:r>
          </a:p>
          <a:p>
            <a:pPr marL="0" indent="0">
              <a:buNone/>
            </a:pPr>
            <a:r>
              <a:rPr lang="en-US" sz="1700"/>
              <a:t>• /actuator/prometheus – Prometheus scrape endpoint (with Prometheus registry)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/actuator/health works out of the box.</a:t>
            </a:r>
          </a:p>
          <a:p>
            <a:pPr marL="0" indent="0">
              <a:buNone/>
            </a:pPr>
            <a:r>
              <a:rPr dirty="0"/>
              <a:t>• /actuator/info requires configuration.</a:t>
            </a:r>
          </a:p>
          <a:p>
            <a:pPr marL="0" indent="0">
              <a:buNone/>
            </a:pPr>
            <a:r>
              <a:rPr dirty="0"/>
              <a:t>• Spring Boot 3.x: enable contributors explicitly.</a:t>
            </a:r>
          </a:p>
          <a:p>
            <a:pPr marL="0" indent="0">
              <a:buNone/>
            </a:pPr>
            <a:r>
              <a:rPr dirty="0"/>
              <a:t>• You can extend /info with custom </a:t>
            </a:r>
            <a:r>
              <a:rPr dirty="0" err="1"/>
              <a:t>InfoContributors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9823-B77D-83AB-7FDA-3A40D8AE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5859-FAFF-D2A8-5605-9B876D01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actuator/info endpoint. </a:t>
            </a:r>
          </a:p>
          <a:p>
            <a:r>
              <a:rPr lang="en-US" dirty="0"/>
              <a:t>Add to </a:t>
            </a:r>
            <a:r>
              <a:rPr lang="en-US" dirty="0" err="1"/>
              <a:t>application.properties</a:t>
            </a:r>
            <a:r>
              <a:rPr lang="en-US" dirty="0"/>
              <a:t> details about the app (</a:t>
            </a:r>
            <a:r>
              <a:rPr lang="en-US" dirty="0" err="1"/>
              <a:t>name,description,version</a:t>
            </a:r>
            <a:r>
              <a:rPr lang="en-US" dirty="0"/>
              <a:t>) and on a different tag, details about the developer (name, role).</a:t>
            </a:r>
          </a:p>
          <a:p>
            <a:r>
              <a:rPr lang="en-US" dirty="0"/>
              <a:t>Debug </a:t>
            </a:r>
            <a:r>
              <a:rPr lang="en-US" dirty="0" err="1"/>
              <a:t>InfoEndpointAutoConfiguration</a:t>
            </a:r>
            <a:r>
              <a:rPr lang="en-US" dirty="0"/>
              <a:t> with and without info endpoint enabled</a:t>
            </a:r>
          </a:p>
        </p:txBody>
      </p:sp>
    </p:spTree>
    <p:extLst>
      <p:ext uri="{BB962C8B-B14F-4D97-AF65-F5344CB8AC3E}">
        <p14:creationId xmlns:p14="http://schemas.microsoft.com/office/powerpoint/2010/main" val="2031285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Spring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  <a:defRPr sz="1800" b="1"/>
            </a:pPr>
            <a:r>
              <a:rPr dirty="0"/>
              <a:t>A powerful module for building web applications.</a:t>
            </a:r>
          </a:p>
          <a:p>
            <a:pPr marL="0" indent="0">
              <a:buNone/>
              <a:defRPr sz="1800"/>
            </a:pPr>
            <a:r>
              <a:rPr dirty="0"/>
              <a:t>- Based on Model-View-Controller pattern.</a:t>
            </a:r>
          </a:p>
          <a:p>
            <a:pPr marL="0" indent="0">
              <a:buNone/>
              <a:defRPr sz="1800" b="1"/>
            </a:pPr>
            <a:r>
              <a:rPr dirty="0" err="1"/>
              <a:t>DispatcherServlet</a:t>
            </a:r>
            <a:r>
              <a:rPr dirty="0"/>
              <a:t>:</a:t>
            </a:r>
          </a:p>
          <a:p>
            <a:pPr marL="0" indent="0">
              <a:buNone/>
              <a:defRPr sz="1800"/>
            </a:pPr>
            <a:r>
              <a:rPr dirty="0"/>
              <a:t>- Front controller for routing requests.</a:t>
            </a:r>
          </a:p>
          <a:p>
            <a:pPr marL="0" indent="0">
              <a:buNone/>
              <a:defRPr sz="1800"/>
            </a:pPr>
            <a:r>
              <a:rPr dirty="0"/>
              <a:t>- Delegates to appropriate controller handlers.</a:t>
            </a:r>
          </a:p>
          <a:p>
            <a:pPr marL="0" indent="0">
              <a:buNone/>
              <a:defRPr sz="1800" b="1"/>
            </a:pPr>
            <a:r>
              <a:rPr dirty="0"/>
              <a:t>MVC Breakdown:</a:t>
            </a:r>
          </a:p>
          <a:p>
            <a:pPr marL="0" indent="0">
              <a:buNone/>
              <a:defRPr sz="1800"/>
            </a:pPr>
            <a:r>
              <a:rPr dirty="0"/>
              <a:t>- Model: business logic and data.</a:t>
            </a:r>
          </a:p>
          <a:p>
            <a:pPr marL="0" indent="0">
              <a:buNone/>
              <a:defRPr sz="1800"/>
            </a:pPr>
            <a:r>
              <a:rPr dirty="0"/>
              <a:t>- View: renders output (HTML, XML, JSON).</a:t>
            </a:r>
          </a:p>
          <a:p>
            <a:pPr marL="0" indent="0">
              <a:buNone/>
              <a:defRPr sz="1800"/>
            </a:pPr>
            <a:r>
              <a:rPr dirty="0"/>
              <a:t>- Controller: processes input and coordinates model + view.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BBB4E33-8086-50B5-67F9-29DF43717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0"/>
            <a:ext cx="8121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30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>
            <a:extLst>
              <a:ext uri="{FF2B5EF4-FFF2-40B4-BE49-F238E27FC236}">
                <a16:creationId xmlns:a16="http://schemas.microsoft.com/office/drawing/2014/main" id="{891401DC-7AF6-42FA-BE31-CF773B6C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80"/>
            <a:ext cx="9141714" cy="6858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C777E672-CB2C-9C44-59A5-2574FCD50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507" y="390061"/>
            <a:ext cx="2421221" cy="150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">
            <a:extLst>
              <a:ext uri="{FF2B5EF4-FFF2-40B4-BE49-F238E27FC236}">
                <a16:creationId xmlns:a16="http://schemas.microsoft.com/office/drawing/2014/main" id="{259DB7A4-1CAB-35D7-07F0-FE31992D6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88156" y="740714"/>
            <a:ext cx="2438274" cy="75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mage">
            <a:extLst>
              <a:ext uri="{FF2B5EF4-FFF2-40B4-BE49-F238E27FC236}">
                <a16:creationId xmlns:a16="http://schemas.microsoft.com/office/drawing/2014/main" id="{6905E5C7-159D-79D0-07DC-BA23F4B6B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5477" y="786217"/>
            <a:ext cx="2640328" cy="66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Image">
            <a:extLst>
              <a:ext uri="{FF2B5EF4-FFF2-40B4-BE49-F238E27FC236}">
                <a16:creationId xmlns:a16="http://schemas.microsoft.com/office/drawing/2014/main" id="{7AB67AA7-6E1F-9D28-379D-04E0D668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508" y="2764070"/>
            <a:ext cx="2421217" cy="133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">
            <a:extLst>
              <a:ext uri="{FF2B5EF4-FFF2-40B4-BE49-F238E27FC236}">
                <a16:creationId xmlns:a16="http://schemas.microsoft.com/office/drawing/2014/main" id="{EADB37C0-756F-6BDB-C525-80BB785BB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266" y="5328881"/>
            <a:ext cx="2419328" cy="78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Rectangle 1056">
            <a:extLst>
              <a:ext uri="{FF2B5EF4-FFF2-40B4-BE49-F238E27FC236}">
                <a16:creationId xmlns:a16="http://schemas.microsoft.com/office/drawing/2014/main" id="{2B7203F0-D9CB-4774-B9D4-B3AB625DF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0621" y="2300641"/>
            <a:ext cx="6093379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479" y="2892583"/>
            <a:ext cx="5151465" cy="10168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</a:rPr>
              <a:t>What Do We Need to Build a Backend?</a:t>
            </a:r>
          </a:p>
        </p:txBody>
      </p: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A88CB8AF-5631-45C6-BFEC-971C4D6E5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9141714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9F2EA1AF-73AB-4FCB-B4EE-0E42E725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304824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65A18FBF-6157-4210-BEF2-9A6C31FA8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823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43C9CCA8-3CEC-4CD0-A624-A701C6125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15556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3885" y="4101152"/>
            <a:ext cx="5151465" cy="20758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700">
              <a:solidFill>
                <a:srgbClr val="FFFFFF"/>
              </a:solidFill>
            </a:endParaRPr>
          </a:p>
          <a:p>
            <a:pPr marL="0" indent="0">
              <a:buNone/>
              <a:defRPr sz="1800" b="1"/>
            </a:pPr>
            <a:r>
              <a:rPr lang="en-US" sz="1700">
                <a:solidFill>
                  <a:srgbClr val="FFFFFF"/>
                </a:solidFill>
              </a:rPr>
              <a:t>A server that listens for client requests:</a:t>
            </a:r>
          </a:p>
          <a:p>
            <a:pPr marL="0" indent="0">
              <a:buNone/>
              <a:defRPr sz="1800"/>
            </a:pPr>
            <a:r>
              <a:rPr lang="en-US" sz="1700">
                <a:solidFill>
                  <a:srgbClr val="FFFFFF"/>
                </a:solidFill>
              </a:rPr>
              <a:t>- Examples: Tomcat, Jetty, Undertow.</a:t>
            </a:r>
          </a:p>
          <a:p>
            <a:pPr marL="0" indent="0">
              <a:buNone/>
              <a:defRPr sz="1800"/>
            </a:pPr>
            <a:r>
              <a:rPr lang="en-US" sz="1700">
                <a:solidFill>
                  <a:srgbClr val="FFFFFF"/>
                </a:solidFill>
              </a:rPr>
              <a:t>- Tomcat: a web server and servlet container.</a:t>
            </a:r>
          </a:p>
          <a:p>
            <a:pPr marL="0" indent="0">
              <a:buNone/>
              <a:defRPr sz="1800"/>
            </a:pPr>
            <a:r>
              <a:rPr lang="en-US" sz="1700">
                <a:solidFill>
                  <a:srgbClr val="FFFFFF"/>
                </a:solidFill>
              </a:rPr>
              <a:t>- Can be embedded or run standalone.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Boot HTTP Request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  <a:defRPr sz="1800" b="1"/>
            </a:pPr>
            <a:r>
              <a:rPr dirty="0"/>
              <a:t>🔄 What happens when a request hits Spring Boot:</a:t>
            </a:r>
          </a:p>
          <a:p>
            <a:pPr marL="0" indent="0">
              <a:buNone/>
              <a:defRPr sz="1800"/>
            </a:pPr>
            <a:r>
              <a:rPr dirty="0"/>
              <a:t>1. Browser/client sends HTTP request to server (e.g. localhost:8080).</a:t>
            </a:r>
          </a:p>
          <a:p>
            <a:pPr marL="0" indent="0">
              <a:buNone/>
              <a:defRPr sz="1800"/>
            </a:pPr>
            <a:r>
              <a:rPr dirty="0"/>
              <a:t>2. Embedded Tomcat receives the request.</a:t>
            </a:r>
          </a:p>
          <a:p>
            <a:pPr marL="0" indent="0">
              <a:buNone/>
              <a:defRPr sz="1800"/>
            </a:pPr>
            <a:r>
              <a:rPr dirty="0"/>
              <a:t>3. </a:t>
            </a:r>
            <a:r>
              <a:rPr dirty="0" err="1"/>
              <a:t>DispatcherServlet</a:t>
            </a:r>
            <a:r>
              <a:rPr dirty="0"/>
              <a:t> handles the request.</a:t>
            </a:r>
          </a:p>
          <a:p>
            <a:pPr marL="0" indent="0">
              <a:buNone/>
              <a:defRPr sz="1800"/>
            </a:pPr>
            <a:r>
              <a:rPr dirty="0"/>
              <a:t>4. Spring matches the URL to a @RestController method.</a:t>
            </a:r>
          </a:p>
          <a:p>
            <a:pPr marL="0" indent="0">
              <a:buNone/>
              <a:defRPr sz="1800"/>
            </a:pPr>
            <a:r>
              <a:rPr dirty="0"/>
              <a:t>5. The method runs and returns a response object.</a:t>
            </a:r>
          </a:p>
          <a:p>
            <a:pPr marL="0" indent="0">
              <a:buNone/>
              <a:defRPr sz="1800"/>
            </a:pPr>
            <a:r>
              <a:rPr dirty="0"/>
              <a:t>6. Response is serialized (e.g. JSON) and sent back over HTTP.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 to Spring Web &amp;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  <a:defRPr sz="1800" b="1"/>
            </a:pPr>
            <a:r>
              <a:rPr dirty="0"/>
              <a:t>Spring Web provides tools to build web and RESTful applications.</a:t>
            </a:r>
          </a:p>
          <a:p>
            <a:pPr marL="0" indent="0">
              <a:buNone/>
              <a:defRPr sz="1800"/>
            </a:pPr>
            <a:r>
              <a:rPr dirty="0"/>
              <a:t>- REST: Representational State Transfer — a design pattern for APIs.</a:t>
            </a:r>
          </a:p>
          <a:p>
            <a:pPr marL="0" indent="0">
              <a:buNone/>
              <a:defRPr sz="1800"/>
            </a:pPr>
            <a:r>
              <a:rPr dirty="0"/>
              <a:t>- Spring MVC handles HTTP requests and responses via annotations.</a:t>
            </a:r>
          </a:p>
          <a:p>
            <a:pPr marL="0" indent="0">
              <a:buNone/>
              <a:defRPr sz="1800"/>
            </a:pPr>
            <a:r>
              <a:rPr dirty="0"/>
              <a:t>- RESTful APIs follow HTTP methods to expose resources (data).</a:t>
            </a:r>
          </a:p>
          <a:p>
            <a:pPr marL="0" indent="0">
              <a:buNone/>
              <a:defRPr sz="1800"/>
            </a:pPr>
            <a:r>
              <a:rPr dirty="0"/>
              <a:t>- Controller classes define endpoints for the web or APIs.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@RestController and @RequestMapping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/>
          </a:p>
          <a:p>
            <a:pPr marL="0" indent="0">
              <a:buNone/>
              <a:defRPr sz="1800" b="1"/>
            </a:pPr>
            <a:r>
              <a:t>@RestController:</a:t>
            </a:r>
          </a:p>
          <a:p>
            <a:pPr marL="0" indent="0">
              <a:buNone/>
              <a:defRPr sz="1800"/>
            </a:pPr>
            <a:r>
              <a:t>- Combines @Controller + @ResponseBody.</a:t>
            </a:r>
          </a:p>
          <a:p>
            <a:pPr marL="0" indent="0">
              <a:buNone/>
              <a:defRPr sz="1800"/>
            </a:pPr>
            <a:r>
              <a:t>- Tells Spring to return data directly (JSON by default).</a:t>
            </a:r>
          </a:p>
          <a:p>
            <a:pPr marL="0" indent="0">
              <a:buNone/>
              <a:defRPr sz="1800" b="1"/>
            </a:pPr>
            <a:r>
              <a:t>@RequestMapping:</a:t>
            </a:r>
          </a:p>
          <a:p>
            <a:pPr marL="0" indent="0">
              <a:buNone/>
              <a:defRPr sz="1800"/>
            </a:pPr>
            <a:r>
              <a:t>- Base annotation to map web requests to handler methods.</a:t>
            </a:r>
          </a:p>
          <a:p>
            <a:pPr marL="0" indent="0">
              <a:buNone/>
              <a:defRPr sz="1800"/>
            </a:pPr>
            <a:r>
              <a:t>- Can be applied at class or method level.</a:t>
            </a:r>
          </a:p>
          <a:p>
            <a:pPr marL="0" indent="0">
              <a:buNone/>
              <a:defRPr sz="1800"/>
            </a:pPr>
            <a:r>
              <a:t>- Can define method, path, headers, params, etc.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HTTP Method-Specific Mappings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/>
          </a:p>
          <a:p>
            <a:pPr marL="0" indent="0">
              <a:buNone/>
              <a:defRPr sz="1800" b="1"/>
            </a:pPr>
            <a:r>
              <a:t>@GetMapping("/items"):</a:t>
            </a:r>
          </a:p>
          <a:p>
            <a:pPr marL="0" indent="0">
              <a:buNone/>
              <a:defRPr sz="1800"/>
            </a:pPr>
            <a:r>
              <a:t>- Maps to HTTP GET for retrieving resources.</a:t>
            </a:r>
          </a:p>
          <a:p>
            <a:pPr marL="0" indent="0">
              <a:buNone/>
              <a:defRPr sz="1800" b="1"/>
            </a:pPr>
            <a:r>
              <a:t>@PostMapping("/items"):</a:t>
            </a:r>
          </a:p>
          <a:p>
            <a:pPr marL="0" indent="0">
              <a:buNone/>
              <a:defRPr sz="1800"/>
            </a:pPr>
            <a:r>
              <a:t>- Maps to HTTP POST for creating new resources.</a:t>
            </a:r>
          </a:p>
          <a:p>
            <a:pPr marL="0" indent="0">
              <a:buNone/>
              <a:defRPr sz="1800" b="1"/>
            </a:pPr>
            <a:r>
              <a:t>@PutMapping("/items/{id}"):</a:t>
            </a:r>
          </a:p>
          <a:p>
            <a:pPr marL="0" indent="0">
              <a:buNone/>
              <a:defRPr sz="1800"/>
            </a:pPr>
            <a:r>
              <a:t>- Maps to HTTP PUT for updating existing resources.</a:t>
            </a:r>
          </a:p>
          <a:p>
            <a:pPr marL="0" indent="0">
              <a:buNone/>
              <a:defRPr sz="1800" b="1"/>
            </a:pPr>
            <a:r>
              <a:t>@DeleteMapping("/items/{id}"):</a:t>
            </a:r>
          </a:p>
          <a:p>
            <a:pPr marL="0" indent="0">
              <a:buNone/>
              <a:defRPr sz="1800"/>
            </a:pPr>
            <a:r>
              <a:t>- Maps to HTTP DELETE for deleting resources.</a:t>
            </a:r>
          </a:p>
          <a:p>
            <a:pPr marL="0" indent="0">
              <a:buNone/>
              <a:defRPr sz="1800" b="1"/>
            </a:pPr>
            <a:r>
              <a:t>@PatchMapping("/items/{id}"):</a:t>
            </a:r>
          </a:p>
          <a:p>
            <a:pPr marL="0" indent="0">
              <a:buNone/>
              <a:defRPr sz="1800"/>
            </a:pPr>
            <a:r>
              <a:t>- Maps to HTTP PATCH for partial updates.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Interpreting Request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/>
          </a:p>
          <a:p>
            <a:pPr marL="0" indent="0">
              <a:buNone/>
              <a:defRPr sz="1800" b="1"/>
            </a:pPr>
            <a:r>
              <a:t>@PathVariable:</a:t>
            </a:r>
          </a:p>
          <a:p>
            <a:pPr marL="0" indent="0">
              <a:buNone/>
              <a:defRPr sz="1800"/>
            </a:pPr>
            <a:r>
              <a:t>- Extracts value from URI path. Example: /items/{id}.</a:t>
            </a:r>
          </a:p>
          <a:p>
            <a:pPr marL="0" indent="0">
              <a:buNone/>
              <a:defRPr sz="1800" b="1"/>
            </a:pPr>
            <a:r>
              <a:t>@RequestParam:</a:t>
            </a:r>
          </a:p>
          <a:p>
            <a:pPr marL="0" indent="0">
              <a:buNone/>
              <a:defRPr sz="1800"/>
            </a:pPr>
            <a:r>
              <a:t>- Extracts query parameter. Example: /search?keyword=book.</a:t>
            </a:r>
          </a:p>
          <a:p>
            <a:pPr marL="0" indent="0">
              <a:buNone/>
              <a:defRPr sz="1800" b="1"/>
            </a:pPr>
            <a:r>
              <a:t>@RequestBody:</a:t>
            </a:r>
          </a:p>
          <a:p>
            <a:pPr marL="0" indent="0">
              <a:buNone/>
              <a:defRPr sz="1800"/>
            </a:pPr>
            <a:r>
              <a:t>- Maps the HTTP request body to a Java object (usually JSON).</a:t>
            </a:r>
          </a:p>
          <a:p>
            <a:pPr marL="0" indent="0">
              <a:buNone/>
              <a:defRPr sz="1800" b="1"/>
            </a:pPr>
            <a:r>
              <a:t>@RequestHeader:</a:t>
            </a:r>
          </a:p>
          <a:p>
            <a:pPr marL="0" indent="0">
              <a:buNone/>
              <a:defRPr sz="1800"/>
            </a:pPr>
            <a:r>
              <a:t>- Reads HTTP header value from request.</a:t>
            </a:r>
          </a:p>
          <a:p>
            <a:pPr marL="0" indent="0">
              <a:buNone/>
              <a:defRPr sz="1800" b="1"/>
            </a:pPr>
            <a:r>
              <a:t>@ModelAttribute:</a:t>
            </a:r>
          </a:p>
          <a:p>
            <a:pPr marL="0" indent="0">
              <a:buNone/>
              <a:defRPr sz="1800"/>
            </a:pPr>
            <a:r>
              <a:t>- Binds form fields to a model object (mainly for web forms).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REST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  <a:defRPr sz="1800" b="1"/>
            </a:pPr>
            <a:r>
              <a:rPr dirty="0">
                <a:solidFill>
                  <a:schemeClr val="accent1"/>
                </a:solidFill>
              </a:rPr>
              <a:t>@RestController</a:t>
            </a:r>
          </a:p>
          <a:p>
            <a:pPr marL="0" indent="0">
              <a:buNone/>
              <a:defRPr sz="1800" b="1"/>
            </a:pPr>
            <a:r>
              <a:rPr dirty="0">
                <a:solidFill>
                  <a:schemeClr val="accent1"/>
                </a:solidFill>
              </a:rPr>
              <a:t>@RequestMapping("/api/items")</a:t>
            </a:r>
          </a:p>
          <a:p>
            <a:pPr marL="0" indent="0">
              <a:buNone/>
              <a:defRPr sz="1800" b="1"/>
            </a:pPr>
            <a:r>
              <a:rPr dirty="0">
                <a:solidFill>
                  <a:schemeClr val="accent2"/>
                </a:solidFill>
              </a:rPr>
              <a:t>public</a:t>
            </a:r>
            <a:r>
              <a:rPr dirty="0"/>
              <a:t> class </a:t>
            </a:r>
            <a:r>
              <a:rPr dirty="0" err="1"/>
              <a:t>ItemController</a:t>
            </a:r>
            <a:r>
              <a:rPr dirty="0"/>
              <a:t> {</a:t>
            </a:r>
          </a:p>
          <a:p>
            <a:pPr marL="0" indent="0">
              <a:buNone/>
              <a:defRPr sz="1800" b="1"/>
            </a:pPr>
            <a:r>
              <a:rPr dirty="0">
                <a:solidFill>
                  <a:schemeClr val="accent1"/>
                </a:solidFill>
              </a:rPr>
              <a:t>  @GetMapping("/{id}")</a:t>
            </a:r>
          </a:p>
          <a:p>
            <a:pPr marL="0" indent="0">
              <a:buNone/>
              <a:defRPr sz="1800" b="1"/>
            </a:pPr>
            <a:r>
              <a:rPr dirty="0"/>
              <a:t>  </a:t>
            </a:r>
            <a:r>
              <a:rPr dirty="0">
                <a:solidFill>
                  <a:schemeClr val="accent2"/>
                </a:solidFill>
              </a:rPr>
              <a:t>public</a:t>
            </a:r>
            <a:r>
              <a:rPr dirty="0"/>
              <a:t> Item </a:t>
            </a:r>
            <a:r>
              <a:rPr dirty="0" err="1"/>
              <a:t>getItem</a:t>
            </a:r>
            <a:r>
              <a:rPr dirty="0">
                <a:solidFill>
                  <a:schemeClr val="accent1"/>
                </a:solidFill>
              </a:rPr>
              <a:t>(@PathVariable </a:t>
            </a:r>
            <a:r>
              <a:rPr dirty="0"/>
              <a:t>Long id) { ... }</a:t>
            </a:r>
          </a:p>
          <a:p>
            <a:pPr marL="0" indent="0">
              <a:buNone/>
              <a:defRPr sz="1800"/>
            </a:pPr>
            <a:endParaRPr dirty="0"/>
          </a:p>
          <a:p>
            <a:pPr marL="0" indent="0">
              <a:buNone/>
              <a:defRPr sz="1800" b="1"/>
            </a:pPr>
            <a:r>
              <a:rPr dirty="0">
                <a:solidFill>
                  <a:schemeClr val="accent1"/>
                </a:solidFill>
              </a:rPr>
              <a:t>  @PostMapping</a:t>
            </a:r>
          </a:p>
          <a:p>
            <a:pPr marL="0" indent="0">
              <a:buNone/>
              <a:defRPr sz="1800" b="1"/>
            </a:pPr>
            <a:r>
              <a:rPr dirty="0"/>
              <a:t>  </a:t>
            </a:r>
            <a:r>
              <a:rPr dirty="0">
                <a:solidFill>
                  <a:schemeClr val="accent2"/>
                </a:solidFill>
              </a:rPr>
              <a:t>public</a:t>
            </a:r>
            <a:r>
              <a:rPr dirty="0"/>
              <a:t> Item </a:t>
            </a:r>
            <a:r>
              <a:rPr dirty="0" err="1"/>
              <a:t>createItem</a:t>
            </a:r>
            <a:r>
              <a:rPr dirty="0">
                <a:solidFill>
                  <a:schemeClr val="accent1"/>
                </a:solidFill>
              </a:rPr>
              <a:t>(@RequestBody </a:t>
            </a:r>
            <a:r>
              <a:rPr dirty="0"/>
              <a:t>Item item) { ... }</a:t>
            </a:r>
          </a:p>
          <a:p>
            <a:pPr marL="0" indent="0">
              <a:buNone/>
              <a:defRPr sz="1800" b="1"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94B4-BE23-3CF7-F286-9B29C587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304C1-37C2-C499-506D-8B23167B9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PizzaController</a:t>
            </a:r>
            <a:r>
              <a:rPr lang="en-US" dirty="0"/>
              <a:t> with:</a:t>
            </a:r>
          </a:p>
          <a:p>
            <a:r>
              <a:rPr lang="en-US" dirty="0"/>
              <a:t>- an endpoint that returns a list of Pizzas ("Salami", "Prosciutto", "</a:t>
            </a:r>
            <a:r>
              <a:rPr lang="en-US" dirty="0" err="1"/>
              <a:t>Capriciosa</a:t>
            </a:r>
            <a:r>
              <a:rPr lang="en-US" dirty="0"/>
              <a:t>“,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- an endpoint that uses a path variable to return one Pizza by name</a:t>
            </a:r>
          </a:p>
          <a:p>
            <a:r>
              <a:rPr lang="en-US" dirty="0"/>
              <a:t>- an endpoint that uses a request parameter to filter Pizzas that contain a sequence of characters in their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44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 to Spring: Beans &amp; Dependency Injection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F117FE-BBB5-6DD9-7B9B-E823F4D94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a Bean?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8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1F34FD-A7A3-2280-1966-A81ADD723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37849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Bean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>
                <a:solidFill>
                  <a:schemeClr val="accent1"/>
                </a:solidFill>
              </a:rPr>
              <a:t>@Component</a:t>
            </a:r>
          </a:p>
          <a:p>
            <a:pPr marL="0" indent="0">
              <a:buNone/>
            </a:pPr>
            <a:r>
              <a:rPr dirty="0">
                <a:solidFill>
                  <a:srgbClr val="C00000"/>
                </a:solidFill>
              </a:rPr>
              <a:t>public</a:t>
            </a:r>
            <a:r>
              <a:rPr dirty="0"/>
              <a:t> class Engine {}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>
                <a:solidFill>
                  <a:schemeClr val="accent1"/>
                </a:solidFill>
              </a:rPr>
              <a:t>@Service</a:t>
            </a:r>
          </a:p>
          <a:p>
            <a:pPr marL="0" indent="0">
              <a:buNone/>
            </a:pPr>
            <a:r>
              <a:rPr dirty="0">
                <a:solidFill>
                  <a:srgbClr val="C00000"/>
                </a:solidFill>
              </a:rPr>
              <a:t>public</a:t>
            </a:r>
            <a:r>
              <a:rPr dirty="0"/>
              <a:t> class </a:t>
            </a:r>
            <a:r>
              <a:rPr dirty="0" err="1"/>
              <a:t>CarService</a:t>
            </a:r>
            <a:r>
              <a:rPr dirty="0"/>
              <a:t> {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@Autowired</a:t>
            </a:r>
            <a:endParaRPr dirty="0"/>
          </a:p>
          <a:p>
            <a:pPr marL="0" indent="0">
              <a:buNone/>
            </a:pPr>
            <a:r>
              <a:rPr dirty="0"/>
              <a:t>    </a:t>
            </a:r>
            <a:r>
              <a:rPr dirty="0">
                <a:solidFill>
                  <a:srgbClr val="C00000"/>
                </a:solidFill>
              </a:rPr>
              <a:t>private</a:t>
            </a:r>
            <a:r>
              <a:rPr dirty="0"/>
              <a:t> final Engine </a:t>
            </a:r>
            <a:r>
              <a:rPr dirty="0" err="1"/>
              <a:t>engine</a:t>
            </a:r>
            <a:r>
              <a:rPr dirty="0"/>
              <a:t>;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</a:t>
            </a:r>
            <a:r>
              <a:rPr dirty="0">
                <a:solidFill>
                  <a:srgbClr val="C00000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CarService</a:t>
            </a:r>
            <a:r>
              <a:rPr dirty="0"/>
              <a:t>()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dirty="0"/>
              <a:t>}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Server vs Application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  <a:defRPr sz="1800" b="1"/>
            </a:pPr>
            <a:r>
              <a:rPr dirty="0"/>
              <a:t>🌐 Web Server:</a:t>
            </a:r>
          </a:p>
          <a:p>
            <a:pPr marL="0" indent="0">
              <a:buNone/>
              <a:defRPr sz="1800"/>
            </a:pPr>
            <a:r>
              <a:rPr dirty="0"/>
              <a:t>- Handles HTTP requests.</a:t>
            </a:r>
          </a:p>
          <a:p>
            <a:pPr marL="0" indent="0">
              <a:buNone/>
              <a:defRPr sz="1800"/>
            </a:pPr>
            <a:r>
              <a:rPr dirty="0"/>
              <a:t>- Serves static files (HTML, CSS, JS).</a:t>
            </a:r>
          </a:p>
          <a:p>
            <a:pPr marL="0" indent="0">
              <a:buNone/>
              <a:defRPr sz="1800"/>
            </a:pPr>
            <a:r>
              <a:rPr dirty="0"/>
              <a:t>- Examples: Apache HTTPD, Nginx.</a:t>
            </a:r>
          </a:p>
          <a:p>
            <a:pPr marL="0" indent="0">
              <a:buNone/>
              <a:defRPr sz="1800" b="1"/>
            </a:pPr>
            <a:r>
              <a:rPr dirty="0"/>
              <a:t>⚙️ Application Server:</a:t>
            </a:r>
          </a:p>
          <a:p>
            <a:pPr marL="0" indent="0">
              <a:buNone/>
              <a:defRPr sz="1800"/>
            </a:pPr>
            <a:r>
              <a:rPr dirty="0"/>
              <a:t>- Runs dynamic app logic (Java, PHP, etc.).</a:t>
            </a:r>
          </a:p>
          <a:p>
            <a:pPr marL="0" indent="0">
              <a:buNone/>
              <a:defRPr sz="1800"/>
            </a:pPr>
            <a:r>
              <a:rPr dirty="0"/>
              <a:t>- Handles servlets, database access, business logic.</a:t>
            </a:r>
          </a:p>
          <a:p>
            <a:pPr marL="0" indent="0">
              <a:buNone/>
              <a:defRPr sz="1800"/>
            </a:pPr>
            <a:r>
              <a:rPr dirty="0"/>
              <a:t>- Examples: Tomcat, </a:t>
            </a:r>
            <a:r>
              <a:rPr dirty="0" err="1"/>
              <a:t>Wildfly</a:t>
            </a:r>
            <a:r>
              <a:rPr dirty="0"/>
              <a:t>, WebSphere.</a:t>
            </a:r>
          </a:p>
          <a:p>
            <a:pPr marL="0" indent="0">
              <a:buNone/>
              <a:defRPr sz="1800" b="1"/>
            </a:pPr>
            <a:r>
              <a:rPr dirty="0"/>
              <a:t>🧠 Spring Boot includes an embedded application server (Tomcat).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Dependency Injection?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• Technique where one object provides dependencies of another object.</a:t>
            </a:r>
          </a:p>
          <a:p>
            <a:pPr marL="0" indent="0">
              <a:buNone/>
            </a:pPr>
            <a:r>
              <a:rPr dirty="0"/>
              <a:t>• You don't create the object manually; Spring injects it.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Benefits:</a:t>
            </a:r>
          </a:p>
          <a:p>
            <a:pPr marL="0" indent="0">
              <a:buNone/>
            </a:pPr>
            <a:r>
              <a:rPr dirty="0"/>
              <a:t>✅ Loose coupling</a:t>
            </a:r>
          </a:p>
          <a:p>
            <a:pPr marL="0" indent="0">
              <a:buNone/>
            </a:pPr>
            <a:r>
              <a:rPr dirty="0"/>
              <a:t>✅ Easier testing</a:t>
            </a:r>
          </a:p>
          <a:p>
            <a:pPr marL="0" indent="0">
              <a:buNone/>
            </a:pPr>
            <a:r>
              <a:rPr dirty="0"/>
              <a:t>✅ Clean, readable code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Dependency Injection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**Constructor Injection** (recommended):</a:t>
            </a:r>
          </a:p>
          <a:p>
            <a:pPr marL="0" indent="0">
              <a:buNone/>
            </a:pPr>
            <a:r>
              <a:t>  Ensures dependencies are final and not null.</a:t>
            </a:r>
          </a:p>
          <a:p>
            <a:pPr marL="0" indent="0">
              <a:buNone/>
            </a:pPr>
            <a:r>
              <a:t>• **Field Injection**: Uses `@Autowired` on fields (less testable).</a:t>
            </a:r>
          </a:p>
          <a:p>
            <a:pPr marL="0" indent="0">
              <a:buNone/>
            </a:pPr>
            <a:r>
              <a:t>• **Setter Injection**: Optional dependencies, mutable objects.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Constructor Injection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>
                <a:solidFill>
                  <a:schemeClr val="accent1"/>
                </a:solidFill>
              </a:rPr>
              <a:t>@Component</a:t>
            </a:r>
          </a:p>
          <a:p>
            <a:pPr marL="0" indent="0">
              <a:buNone/>
            </a:pPr>
            <a:r>
              <a:rPr dirty="0">
                <a:solidFill>
                  <a:srgbClr val="C00000"/>
                </a:solidFill>
              </a:rPr>
              <a:t>public</a:t>
            </a:r>
            <a:r>
              <a:rPr dirty="0"/>
              <a:t> class Car {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>
                <a:solidFill>
                  <a:srgbClr val="C00000"/>
                </a:solidFill>
              </a:rPr>
              <a:t>private</a:t>
            </a:r>
            <a:r>
              <a:rPr dirty="0"/>
              <a:t> final Engine </a:t>
            </a:r>
            <a:r>
              <a:rPr dirty="0" err="1"/>
              <a:t>engine</a:t>
            </a:r>
            <a:r>
              <a:rPr dirty="0"/>
              <a:t>;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    </a:t>
            </a:r>
            <a:r>
              <a:rPr dirty="0">
                <a:solidFill>
                  <a:schemeClr val="accent1"/>
                </a:solidFill>
              </a:rPr>
              <a:t>@Autowired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>
                <a:solidFill>
                  <a:srgbClr val="C00000"/>
                </a:solidFill>
              </a:rPr>
              <a:t>public</a:t>
            </a:r>
            <a:r>
              <a:rPr dirty="0"/>
              <a:t> Car(Engine engine) {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 err="1">
                <a:solidFill>
                  <a:schemeClr val="accent5"/>
                </a:solidFill>
              </a:rPr>
              <a:t>this</a:t>
            </a:r>
            <a:r>
              <a:rPr dirty="0" err="1"/>
              <a:t>.engine</a:t>
            </a:r>
            <a:r>
              <a:rPr dirty="0"/>
              <a:t> = engine;</a:t>
            </a:r>
          </a:p>
          <a:p>
            <a:pPr marL="0" indent="0">
              <a:buNone/>
            </a:pPr>
            <a:r>
              <a:rPr dirty="0"/>
              <a:t>    }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Bean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**Singleton** (default): One shared instance.</a:t>
            </a:r>
          </a:p>
          <a:p>
            <a:pPr marL="0" indent="0">
              <a:buNone/>
            </a:pPr>
            <a:r>
              <a:rPr dirty="0"/>
              <a:t>• **Prototype**: New instance every time it's requested.</a:t>
            </a:r>
          </a:p>
          <a:p>
            <a:pPr marL="0" indent="0">
              <a:buNone/>
            </a:pPr>
            <a:r>
              <a:rPr dirty="0"/>
              <a:t>• **Request** (web): One per HTTP request.</a:t>
            </a:r>
          </a:p>
          <a:p>
            <a:pPr marL="0" indent="0">
              <a:buNone/>
            </a:pPr>
            <a:r>
              <a:rPr dirty="0"/>
              <a:t>• **Session** (web): One per HTTP session.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Use `@Scope("prototype")` to set.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Bean Scope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accent1"/>
                </a:solidFill>
              </a:rPr>
              <a:t>@Component</a:t>
            </a:r>
          </a:p>
          <a:p>
            <a:pPr marL="0" indent="0">
              <a:buNone/>
            </a:pPr>
            <a:r>
              <a:rPr dirty="0">
                <a:solidFill>
                  <a:schemeClr val="accent1"/>
                </a:solidFill>
              </a:rPr>
              <a:t>@Scope("prototype")</a:t>
            </a:r>
          </a:p>
          <a:p>
            <a:pPr marL="0" indent="0">
              <a:buNone/>
            </a:pPr>
            <a:r>
              <a:rPr dirty="0">
                <a:solidFill>
                  <a:srgbClr val="C00000"/>
                </a:solidFill>
              </a:rPr>
              <a:t>public</a:t>
            </a:r>
            <a:r>
              <a:rPr dirty="0"/>
              <a:t> class </a:t>
            </a:r>
            <a:r>
              <a:rPr dirty="0" err="1"/>
              <a:t>TaskProcessor</a:t>
            </a:r>
            <a:r>
              <a:rPr dirty="0"/>
              <a:t> {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>
                <a:solidFill>
                  <a:schemeClr val="bg1">
                    <a:lumMod val="50000"/>
                  </a:schemeClr>
                </a:solidFill>
              </a:rPr>
              <a:t>// new instance every time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@Bean vs @Component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`@Component`: Automatically detected via </a:t>
            </a:r>
            <a:r>
              <a:rPr dirty="0" err="1"/>
              <a:t>classpath</a:t>
            </a:r>
            <a:r>
              <a:rPr dirty="0"/>
              <a:t> scanning.</a:t>
            </a:r>
          </a:p>
          <a:p>
            <a:pPr marL="0" indent="0">
              <a:buNone/>
            </a:pPr>
            <a:r>
              <a:rPr dirty="0"/>
              <a:t>• `@Bean`: Declares a bean in a `@Configuration` class manually.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Use `@Bean` when you don't control the class source or need customization.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Manual Bean Definition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>
                <a:solidFill>
                  <a:schemeClr val="accent1"/>
                </a:solidFill>
              </a:rPr>
              <a:t>@Configuration</a:t>
            </a:r>
          </a:p>
          <a:p>
            <a:pPr marL="0" indent="0">
              <a:buNone/>
            </a:pPr>
            <a:r>
              <a:rPr dirty="0">
                <a:solidFill>
                  <a:srgbClr val="C00000"/>
                </a:solidFill>
              </a:rPr>
              <a:t>public</a:t>
            </a:r>
            <a:r>
              <a:rPr dirty="0"/>
              <a:t> class </a:t>
            </a:r>
            <a:r>
              <a:rPr dirty="0" err="1"/>
              <a:t>AppConfig</a:t>
            </a:r>
            <a:r>
              <a:rPr dirty="0"/>
              <a:t> {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    </a:t>
            </a:r>
            <a:r>
              <a:rPr dirty="0">
                <a:solidFill>
                  <a:schemeClr val="accent1"/>
                </a:solidFill>
              </a:rPr>
              <a:t>@Bean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>
                <a:solidFill>
                  <a:srgbClr val="C00000"/>
                </a:solidFill>
              </a:rPr>
              <a:t>public</a:t>
            </a:r>
            <a:r>
              <a:rPr dirty="0"/>
              <a:t> Engine engine() {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>
                <a:solidFill>
                  <a:srgbClr val="00B050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C00000"/>
                </a:solidFill>
              </a:rPr>
              <a:t>new</a:t>
            </a:r>
            <a:r>
              <a:rPr dirty="0"/>
              <a:t> Engine("V8");</a:t>
            </a:r>
          </a:p>
          <a:p>
            <a:pPr marL="0" indent="0">
              <a:buNone/>
            </a:pPr>
            <a:r>
              <a:rPr dirty="0"/>
              <a:t>    }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Beans are the backbone of Spring apps.</a:t>
            </a:r>
          </a:p>
          <a:p>
            <a:pPr marL="0" indent="0">
              <a:buNone/>
            </a:pPr>
            <a:r>
              <a:rPr dirty="0"/>
              <a:t>• DI allows Spring to inject what you need automatically.</a:t>
            </a:r>
          </a:p>
          <a:p>
            <a:pPr marL="0" indent="0">
              <a:buNone/>
            </a:pPr>
            <a:r>
              <a:rPr dirty="0"/>
              <a:t>• Choose the right bean scope for your use case.</a:t>
            </a:r>
          </a:p>
          <a:p>
            <a:pPr marL="0" indent="0">
              <a:buNone/>
            </a:pPr>
            <a:r>
              <a:rPr dirty="0"/>
              <a:t>• Use `@Component` for automatic, `@Bean` for manual definitions.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Bean Lifecycle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Key phases:</a:t>
            </a:r>
          </a:p>
          <a:p>
            <a:pPr marL="457200" lvl="1" indent="0">
              <a:buNone/>
            </a:pPr>
            <a:r>
              <a:rPr dirty="0"/>
              <a:t>Bean Instantiation</a:t>
            </a:r>
          </a:p>
          <a:p>
            <a:pPr marL="457200" lvl="1" indent="0">
              <a:buNone/>
            </a:pPr>
            <a:r>
              <a:rPr dirty="0"/>
              <a:t>Populate Properties (Dependency Injection)</a:t>
            </a:r>
          </a:p>
          <a:p>
            <a:pPr marL="457200" lvl="1" indent="0">
              <a:buNone/>
            </a:pPr>
            <a:r>
              <a:rPr dirty="0"/>
              <a:t>Aware Interfaces Callback</a:t>
            </a:r>
          </a:p>
          <a:p>
            <a:pPr marL="457200" lvl="1" indent="0">
              <a:buNone/>
            </a:pPr>
            <a:r>
              <a:rPr dirty="0" err="1"/>
              <a:t>BeanPostProcessor</a:t>
            </a:r>
            <a:r>
              <a:rPr dirty="0"/>
              <a:t> Pre-Initialization</a:t>
            </a:r>
          </a:p>
          <a:p>
            <a:pPr marL="457200" lvl="1" indent="0">
              <a:buNone/>
            </a:pPr>
            <a:r>
              <a:rPr dirty="0"/>
              <a:t>@PostConstruct</a:t>
            </a:r>
          </a:p>
          <a:p>
            <a:pPr marL="457200" lvl="1" indent="0">
              <a:buNone/>
            </a:pPr>
            <a:r>
              <a:rPr dirty="0" err="1"/>
              <a:t>InitializingBean.afterPropertiesSet</a:t>
            </a:r>
            <a:r>
              <a:rPr dirty="0"/>
              <a:t>()</a:t>
            </a:r>
          </a:p>
          <a:p>
            <a:pPr marL="457200" lvl="1" indent="0">
              <a:buNone/>
            </a:pPr>
            <a:r>
              <a:rPr dirty="0"/>
              <a:t>Custom </a:t>
            </a:r>
            <a:r>
              <a:rPr dirty="0" err="1"/>
              <a:t>init</a:t>
            </a:r>
            <a:r>
              <a:rPr dirty="0"/>
              <a:t>-method</a:t>
            </a:r>
          </a:p>
          <a:p>
            <a:pPr marL="457200" lvl="1" indent="0">
              <a:buNone/>
            </a:pPr>
            <a:r>
              <a:rPr dirty="0" err="1"/>
              <a:t>BeanPostProcessor</a:t>
            </a:r>
            <a:r>
              <a:rPr dirty="0"/>
              <a:t> Post-Initialization</a:t>
            </a:r>
          </a:p>
          <a:p>
            <a:pPr marL="457200" lvl="1" indent="0">
              <a:buNone/>
            </a:pPr>
            <a:r>
              <a:rPr dirty="0"/>
              <a:t>Bean Destruction: @PreDestroy, </a:t>
            </a:r>
            <a:r>
              <a:rPr dirty="0" err="1"/>
              <a:t>DisposableBean.destroy</a:t>
            </a:r>
            <a:r>
              <a:rPr dirty="0"/>
              <a:t>(), custom destroy-method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@PostConstruct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Definition and Usage</a:t>
            </a:r>
          </a:p>
          <a:p>
            <a:pPr marL="457200" lvl="1" indent="0">
              <a:buNone/>
            </a:pPr>
            <a:r>
              <a:rPr dirty="0"/>
              <a:t>Part of </a:t>
            </a:r>
            <a:r>
              <a:rPr dirty="0" err="1"/>
              <a:t>javax.annotation</a:t>
            </a:r>
            <a:r>
              <a:rPr dirty="0"/>
              <a:t> package (JSR-250)</a:t>
            </a:r>
          </a:p>
          <a:p>
            <a:pPr marL="457200" lvl="1" indent="0">
              <a:buNone/>
            </a:pPr>
            <a:r>
              <a:rPr dirty="0"/>
              <a:t>Executed after dependency injection and before Spring </a:t>
            </a:r>
            <a:r>
              <a:rPr dirty="0" err="1"/>
              <a:t>init</a:t>
            </a:r>
            <a:r>
              <a:rPr dirty="0"/>
              <a:t> callbacks</a:t>
            </a:r>
          </a:p>
          <a:p>
            <a:pPr marL="457200" lvl="1" indent="0">
              <a:buNone/>
            </a:pPr>
            <a:r>
              <a:rPr dirty="0"/>
              <a:t>Applicable to methods with no arguments</a:t>
            </a:r>
          </a:p>
          <a:p>
            <a:pPr marL="457200" lvl="1" indent="0">
              <a:buNone/>
            </a:pPr>
            <a:r>
              <a:rPr dirty="0"/>
              <a:t>Runs only once per bean instance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a Servlet?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12" y="1600200"/>
            <a:ext cx="816908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  <a:defRPr sz="1800" b="1"/>
            </a:pPr>
            <a:r>
              <a:rPr dirty="0"/>
              <a:t>🧩 A Servlet is a Java class that handles HTTP requests.</a:t>
            </a:r>
          </a:p>
          <a:p>
            <a:pPr marL="0" indent="0">
              <a:buNone/>
              <a:defRPr sz="1800"/>
            </a:pPr>
            <a:r>
              <a:rPr dirty="0"/>
              <a:t>- Uses </a:t>
            </a:r>
            <a:r>
              <a:rPr dirty="0" err="1"/>
              <a:t>HttpServletRequest</a:t>
            </a:r>
            <a:r>
              <a:rPr dirty="0"/>
              <a:t> and </a:t>
            </a:r>
            <a:r>
              <a:rPr dirty="0" err="1"/>
              <a:t>HttpServletResponse</a:t>
            </a:r>
            <a:r>
              <a:rPr dirty="0"/>
              <a:t>.</a:t>
            </a:r>
          </a:p>
          <a:p>
            <a:pPr marL="0" indent="0">
              <a:buNone/>
              <a:defRPr sz="1800"/>
            </a:pPr>
            <a:r>
              <a:rPr dirty="0"/>
              <a:t>- Lives inside a servlet container (like Tomcat).</a:t>
            </a:r>
          </a:p>
          <a:p>
            <a:pPr marL="0" indent="0">
              <a:buNone/>
              <a:defRPr sz="1800"/>
            </a:pPr>
            <a:r>
              <a:rPr dirty="0"/>
              <a:t>- Spring Boot wraps this with </a:t>
            </a:r>
            <a:r>
              <a:rPr dirty="0" err="1"/>
              <a:t>DispatcherServlet</a:t>
            </a:r>
            <a:r>
              <a:rPr dirty="0"/>
              <a:t> and annotations.</a:t>
            </a:r>
          </a:p>
          <a:p>
            <a:pPr marL="0" indent="0">
              <a:buNone/>
              <a:defRPr sz="1800"/>
            </a:pPr>
            <a:endParaRPr dirty="0"/>
          </a:p>
          <a:p>
            <a:pPr marL="0" indent="0">
              <a:buNone/>
              <a:defRPr sz="1800" b="1"/>
            </a:pPr>
            <a:r>
              <a:rPr dirty="0"/>
              <a:t>Example:</a:t>
            </a:r>
          </a:p>
          <a:p>
            <a:pPr marL="0" indent="0">
              <a:buNone/>
              <a:defRPr sz="1800"/>
            </a:pPr>
            <a:r>
              <a:rPr dirty="0">
                <a:solidFill>
                  <a:schemeClr val="tx2"/>
                </a:solidFill>
              </a:rPr>
              <a:t>@WebServlet("/hello")</a:t>
            </a:r>
          </a:p>
          <a:p>
            <a:pPr marL="0" indent="0">
              <a:buNone/>
              <a:defRPr sz="1800"/>
            </a:pPr>
            <a:r>
              <a:rPr dirty="0">
                <a:solidFill>
                  <a:srgbClr val="C00000"/>
                </a:solidFill>
              </a:rPr>
              <a:t>public</a:t>
            </a:r>
            <a:r>
              <a:rPr dirty="0"/>
              <a:t> class </a:t>
            </a:r>
            <a:r>
              <a:rPr dirty="0" err="1"/>
              <a:t>HelloServlet</a:t>
            </a:r>
            <a:r>
              <a:rPr dirty="0"/>
              <a:t> extends </a:t>
            </a:r>
            <a:r>
              <a:rPr dirty="0" err="1"/>
              <a:t>HttpServlet</a:t>
            </a:r>
            <a:r>
              <a:rPr dirty="0"/>
              <a:t> {</a:t>
            </a:r>
          </a:p>
          <a:p>
            <a:pPr marL="0" indent="0">
              <a:buNone/>
              <a:defRPr sz="1800"/>
            </a:pPr>
            <a:r>
              <a:rPr dirty="0"/>
              <a:t>  </a:t>
            </a:r>
            <a:r>
              <a:rPr dirty="0">
                <a:solidFill>
                  <a:srgbClr val="C00000"/>
                </a:solidFill>
              </a:rPr>
              <a:t>protected</a:t>
            </a:r>
            <a:r>
              <a:rPr dirty="0"/>
              <a:t> void </a:t>
            </a:r>
            <a:r>
              <a:rPr dirty="0" err="1"/>
              <a:t>doGet</a:t>
            </a:r>
            <a:r>
              <a:rPr dirty="0"/>
              <a:t>(</a:t>
            </a:r>
            <a:r>
              <a:rPr dirty="0" err="1"/>
              <a:t>HttpServletRequest</a:t>
            </a:r>
            <a:r>
              <a:rPr dirty="0"/>
              <a:t> req, </a:t>
            </a:r>
            <a:r>
              <a:rPr dirty="0" err="1"/>
              <a:t>HttpServletResponse</a:t>
            </a:r>
            <a:r>
              <a:rPr dirty="0"/>
              <a:t> res) </a:t>
            </a:r>
            <a:r>
              <a:rPr dirty="0">
                <a:solidFill>
                  <a:srgbClr val="00B050"/>
                </a:solidFill>
              </a:rPr>
              <a:t>throws</a:t>
            </a:r>
            <a:r>
              <a:rPr dirty="0"/>
              <a:t> </a:t>
            </a:r>
            <a:r>
              <a:rPr dirty="0" err="1"/>
              <a:t>IOException</a:t>
            </a:r>
            <a:r>
              <a:rPr dirty="0"/>
              <a:t> {</a:t>
            </a:r>
          </a:p>
          <a:p>
            <a:pPr marL="0" indent="0">
              <a:buNone/>
              <a:defRPr sz="1800"/>
            </a:pPr>
            <a:r>
              <a:rPr dirty="0"/>
              <a:t>    </a:t>
            </a:r>
            <a:r>
              <a:rPr dirty="0" err="1"/>
              <a:t>res.getWriter</a:t>
            </a:r>
            <a:r>
              <a:rPr dirty="0"/>
              <a:t>().write("Hello world");</a:t>
            </a:r>
          </a:p>
          <a:p>
            <a:pPr marL="0" indent="0">
              <a:buNone/>
              <a:defRPr sz="1800"/>
            </a:pPr>
            <a:r>
              <a:rPr dirty="0"/>
              <a:t>  }</a:t>
            </a:r>
          </a:p>
          <a:p>
            <a:pPr marL="0" indent="0">
              <a:buNone/>
              <a:defRPr sz="1800"/>
            </a:pPr>
            <a:r>
              <a:rPr dirty="0"/>
              <a:t>}</a:t>
            </a:r>
          </a:p>
        </p:txBody>
      </p:sp>
      <p:pic>
        <p:nvPicPr>
          <p:cNvPr id="1028" name="Picture 4" descr="Java (programming language) - Wikipedia">
            <a:extLst>
              <a:ext uri="{FF2B5EF4-FFF2-40B4-BE49-F238E27FC236}">
                <a16:creationId xmlns:a16="http://schemas.microsoft.com/office/drawing/2014/main" id="{CF8AB796-6E46-F3A7-A15A-EF60CCFF2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553" y="703122"/>
            <a:ext cx="1708735" cy="313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@PostConstruct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Example in a Spring component:</a:t>
            </a:r>
          </a:p>
          <a:p>
            <a:pPr marL="457200" lvl="1" indent="0">
              <a:buNone/>
            </a:pPr>
            <a:r>
              <a:rPr dirty="0"/>
              <a:t>@Component</a:t>
            </a:r>
          </a:p>
          <a:p>
            <a:pPr marL="457200" lvl="1" indent="0">
              <a:buNone/>
            </a:pPr>
            <a:r>
              <a:rPr dirty="0"/>
              <a:t>public class </a:t>
            </a:r>
            <a:r>
              <a:rPr dirty="0" err="1"/>
              <a:t>MyBean</a:t>
            </a:r>
            <a:r>
              <a:rPr dirty="0"/>
              <a:t> {</a:t>
            </a:r>
          </a:p>
          <a:p>
            <a:pPr marL="457200" lvl="1" indent="0">
              <a:buNone/>
            </a:pPr>
            <a:r>
              <a:rPr dirty="0"/>
              <a:t>    @PostConstruct</a:t>
            </a:r>
          </a:p>
          <a:p>
            <a:pPr marL="457200" lvl="1" indent="0">
              <a:buNone/>
            </a:pPr>
            <a:r>
              <a:rPr dirty="0"/>
              <a:t>    public void </a:t>
            </a:r>
            <a:r>
              <a:rPr dirty="0" err="1"/>
              <a:t>init</a:t>
            </a:r>
            <a:r>
              <a:rPr dirty="0"/>
              <a:t>() {</a:t>
            </a:r>
          </a:p>
          <a:p>
            <a:pPr marL="457200" lvl="1" indent="0">
              <a:buNone/>
            </a:pPr>
            <a:r>
              <a:rPr dirty="0"/>
              <a:t>        // initialization logic</a:t>
            </a:r>
          </a:p>
          <a:p>
            <a:pPr marL="457200" lvl="1" indent="0">
              <a:buNone/>
            </a:pPr>
            <a:r>
              <a:rPr dirty="0"/>
              <a:t>    }</a:t>
            </a:r>
          </a:p>
          <a:p>
            <a:pPr marL="457200" lvl="1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A000-4755-AF9F-23DD-DD782CDD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77BAD-05E1-BCD1-49C7-4E21EF56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Pizza class with a </a:t>
            </a:r>
            <a:r>
              <a:rPr lang="en-US" dirty="0">
                <a:solidFill>
                  <a:schemeClr val="tx2"/>
                </a:solidFill>
              </a:rPr>
              <a:t>Long id </a:t>
            </a:r>
            <a:r>
              <a:rPr lang="en-US" dirty="0"/>
              <a:t>and </a:t>
            </a:r>
            <a:r>
              <a:rPr lang="en-US" dirty="0">
                <a:solidFill>
                  <a:schemeClr val="tx2"/>
                </a:solidFill>
              </a:rPr>
              <a:t>String name</a:t>
            </a:r>
            <a:r>
              <a:rPr lang="en-US" dirty="0"/>
              <a:t> fields</a:t>
            </a:r>
          </a:p>
          <a:p>
            <a:r>
              <a:rPr lang="en-US" dirty="0"/>
              <a:t>Create a Pizza Service class and implement Pizza creation, search and filtering logic into the Service</a:t>
            </a:r>
          </a:p>
          <a:p>
            <a:r>
              <a:rPr lang="en-US" dirty="0"/>
              <a:t>Inject Pizza Service (field or constructor injection) into Pizza controller</a:t>
            </a:r>
          </a:p>
        </p:txBody>
      </p:sp>
    </p:spTree>
    <p:extLst>
      <p:ext uri="{BB962C8B-B14F-4D97-AF65-F5344CB8AC3E}">
        <p14:creationId xmlns:p14="http://schemas.microsoft.com/office/powerpoint/2010/main" val="12940831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Spring Proxies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t>Interface-based vs Class-based (CGLIB)</a:t>
            </a:r>
          </a:p>
          <a:p>
            <a:r>
              <a:t>Understanding how Spring creates dynamic proxies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Proxies?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Intercept method calls for AOP (transactions, security, caching)</a:t>
            </a:r>
          </a:p>
          <a:p>
            <a:pPr marL="0" indent="0">
              <a:buNone/>
            </a:pPr>
            <a:r>
              <a:rPr dirty="0"/>
              <a:t>• Add functionality before/after method execution</a:t>
            </a:r>
          </a:p>
          <a:p>
            <a:pPr marL="0" indent="0">
              <a:buNone/>
            </a:pPr>
            <a:r>
              <a:rPr dirty="0"/>
              <a:t>• Decouple cross-cutting concerns from business logic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JDK Dynamic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• Used when bean implements at least one interface and </a:t>
            </a:r>
            <a:r>
              <a:rPr dirty="0" err="1"/>
              <a:t>proxyTargetClass</a:t>
            </a:r>
            <a:r>
              <a:rPr dirty="0"/>
              <a:t>=false</a:t>
            </a:r>
          </a:p>
          <a:p>
            <a:pPr marL="0" indent="0">
              <a:buNone/>
            </a:pPr>
            <a:r>
              <a:rPr dirty="0"/>
              <a:t>• Creates a proxy implementing the specified interfaces</a:t>
            </a:r>
          </a:p>
          <a:p>
            <a:pPr marL="0" indent="0">
              <a:buNone/>
            </a:pPr>
            <a:r>
              <a:rPr dirty="0"/>
              <a:t>• Delegates calls to the target bean</a:t>
            </a:r>
          </a:p>
          <a:p>
            <a:pPr marL="0" indent="0">
              <a:buNone/>
            </a:pPr>
            <a:r>
              <a:rPr dirty="0"/>
              <a:t>• **Limitation:** Cannot proxy concrete classes or non-interface methods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 err="1"/>
              <a:t>ProxyFactory</a:t>
            </a:r>
            <a:r>
              <a:rPr dirty="0"/>
              <a:t> factory = new </a:t>
            </a:r>
            <a:r>
              <a:rPr dirty="0" err="1"/>
              <a:t>ProxyFactory</a:t>
            </a:r>
            <a:r>
              <a:rPr dirty="0"/>
              <a:t>(</a:t>
            </a:r>
            <a:r>
              <a:rPr dirty="0" err="1"/>
              <a:t>targetBean</a:t>
            </a:r>
            <a:r>
              <a:rPr dirty="0"/>
              <a:t>);</a:t>
            </a:r>
          </a:p>
          <a:p>
            <a:pPr marL="0" indent="0">
              <a:buNone/>
            </a:pPr>
            <a:r>
              <a:rPr dirty="0" err="1"/>
              <a:t>factory.setInterfaces</a:t>
            </a:r>
            <a:r>
              <a:rPr dirty="0"/>
              <a:t>(</a:t>
            </a:r>
            <a:r>
              <a:rPr dirty="0" err="1"/>
              <a:t>MyService.class</a:t>
            </a:r>
            <a:r>
              <a:rPr dirty="0"/>
              <a:t>);</a:t>
            </a:r>
          </a:p>
          <a:p>
            <a:pPr marL="0" indent="0">
              <a:buNone/>
            </a:pPr>
            <a:r>
              <a:rPr dirty="0" err="1"/>
              <a:t>MyService</a:t>
            </a:r>
            <a:r>
              <a:rPr dirty="0"/>
              <a:t> proxy = (</a:t>
            </a:r>
            <a:r>
              <a:rPr dirty="0" err="1"/>
              <a:t>MyService</a:t>
            </a:r>
            <a:r>
              <a:rPr dirty="0"/>
              <a:t>) </a:t>
            </a:r>
            <a:r>
              <a:rPr dirty="0" err="1"/>
              <a:t>factory.getProxy</a:t>
            </a:r>
            <a:r>
              <a:rPr dirty="0"/>
              <a:t>();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CGLIB 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• Used when bean has no interfaces or </a:t>
            </a:r>
            <a:r>
              <a:rPr dirty="0" err="1"/>
              <a:t>proxyTargetClass</a:t>
            </a:r>
            <a:r>
              <a:rPr dirty="0"/>
              <a:t>=true</a:t>
            </a:r>
          </a:p>
          <a:p>
            <a:pPr marL="0" indent="0">
              <a:buNone/>
            </a:pPr>
            <a:r>
              <a:rPr dirty="0"/>
              <a:t>• Creates a subclass of the target class at runtime</a:t>
            </a:r>
          </a:p>
          <a:p>
            <a:pPr marL="0" indent="0">
              <a:buNone/>
            </a:pPr>
            <a:r>
              <a:rPr dirty="0"/>
              <a:t>• Can proxy classes and methods directly</a:t>
            </a:r>
          </a:p>
          <a:p>
            <a:pPr marL="0" indent="0">
              <a:buNone/>
            </a:pPr>
            <a:r>
              <a:rPr dirty="0"/>
              <a:t>• **Limitation:** Final classes/methods cannot be proxied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Enhancer </a:t>
            </a:r>
            <a:r>
              <a:rPr dirty="0" err="1"/>
              <a:t>enhancer</a:t>
            </a:r>
            <a:r>
              <a:rPr dirty="0"/>
              <a:t> = new Enhancer();</a:t>
            </a:r>
          </a:p>
          <a:p>
            <a:pPr marL="0" indent="0">
              <a:buNone/>
            </a:pPr>
            <a:r>
              <a:rPr dirty="0" err="1"/>
              <a:t>enhancer.setSuperclass</a:t>
            </a:r>
            <a:r>
              <a:rPr dirty="0"/>
              <a:t>(</a:t>
            </a:r>
            <a:r>
              <a:rPr dirty="0" err="1"/>
              <a:t>MyClass.class</a:t>
            </a:r>
            <a:r>
              <a:rPr dirty="0"/>
              <a:t>);</a:t>
            </a:r>
          </a:p>
          <a:p>
            <a:pPr marL="0" indent="0">
              <a:buNone/>
            </a:pPr>
            <a:r>
              <a:rPr dirty="0" err="1"/>
              <a:t>enhancer.setCallback</a:t>
            </a:r>
            <a:r>
              <a:rPr dirty="0"/>
              <a:t>(advice);</a:t>
            </a:r>
          </a:p>
          <a:p>
            <a:pPr marL="0" indent="0">
              <a:buNone/>
            </a:pPr>
            <a:r>
              <a:rPr dirty="0" err="1"/>
              <a:t>MyClass</a:t>
            </a:r>
            <a:r>
              <a:rPr dirty="0"/>
              <a:t> proxy = (</a:t>
            </a:r>
            <a:r>
              <a:rPr dirty="0" err="1"/>
              <a:t>MyClass</a:t>
            </a:r>
            <a:r>
              <a:rPr dirty="0"/>
              <a:t>) </a:t>
            </a:r>
            <a:r>
              <a:rPr dirty="0" err="1"/>
              <a:t>enhancer.create</a:t>
            </a:r>
            <a:r>
              <a:rPr dirty="0"/>
              <a:t>();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Configuring Proxy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Annotation:</a:t>
            </a:r>
          </a:p>
          <a:p>
            <a:pPr marL="0" indent="0">
              <a:buNone/>
            </a:pPr>
            <a:r>
              <a:rPr dirty="0"/>
              <a:t>  @EnableAspectJAutoProxy(proxyTargetClass = true/false)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XML:</a:t>
            </a:r>
          </a:p>
          <a:p>
            <a:pPr marL="0" indent="0">
              <a:buNone/>
            </a:pPr>
            <a:r>
              <a:rPr dirty="0"/>
              <a:t>  &lt;</a:t>
            </a:r>
            <a:r>
              <a:rPr dirty="0" err="1"/>
              <a:t>aop:config</a:t>
            </a:r>
            <a:r>
              <a:rPr dirty="0"/>
              <a:t> proxy-target-class="</a:t>
            </a:r>
            <a:r>
              <a:rPr dirty="0" err="1"/>
              <a:t>true|false</a:t>
            </a:r>
            <a:r>
              <a:rPr dirty="0"/>
              <a:t>"/&gt;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Determining Proxy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If </a:t>
            </a:r>
            <a:r>
              <a:rPr dirty="0" err="1"/>
              <a:t>proxyTargetClass</a:t>
            </a:r>
            <a:r>
              <a:rPr dirty="0"/>
              <a:t>=true → CGLIB proxy always</a:t>
            </a:r>
          </a:p>
          <a:p>
            <a:pPr marL="0" indent="0">
              <a:buNone/>
            </a:pPr>
            <a:r>
              <a:rPr dirty="0"/>
              <a:t>2. Else if bean implements interfaces → JDK Dynamic Proxy</a:t>
            </a:r>
          </a:p>
          <a:p>
            <a:pPr marL="0" indent="0">
              <a:buNone/>
            </a:pPr>
            <a:r>
              <a:rPr dirty="0"/>
              <a:t>3. Else → CGLIB proxy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• **JDK Proxies:**</a:t>
            </a:r>
          </a:p>
          <a:p>
            <a:pPr marL="0" indent="0">
              <a:buNone/>
            </a:pPr>
            <a:r>
              <a:rPr dirty="0"/>
              <a:t>  – ✔ Interface enforcement</a:t>
            </a:r>
          </a:p>
          <a:p>
            <a:pPr marL="0" indent="0">
              <a:buNone/>
            </a:pPr>
            <a:r>
              <a:rPr dirty="0"/>
              <a:t>  – ❌ Cannot proxy classes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**CGLIB Proxies:**</a:t>
            </a:r>
          </a:p>
          <a:p>
            <a:pPr marL="0" indent="0">
              <a:buNone/>
            </a:pPr>
            <a:r>
              <a:rPr dirty="0"/>
              <a:t>  – ✔ Class proxying</a:t>
            </a:r>
          </a:p>
          <a:p>
            <a:pPr marL="0" indent="0">
              <a:buNone/>
            </a:pPr>
            <a:r>
              <a:rPr dirty="0"/>
              <a:t>  – ❌ Cannot proxy final classes/methods</a:t>
            </a:r>
          </a:p>
          <a:p>
            <a:pPr marL="0" indent="0">
              <a:buNone/>
            </a:pPr>
            <a:r>
              <a:rPr dirty="0"/>
              <a:t>  – Slightly more complex and heavier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Spring uses JDK proxies by default when interfaces are present</a:t>
            </a:r>
          </a:p>
          <a:p>
            <a:pPr marL="0" indent="0">
              <a:buNone/>
            </a:pPr>
            <a:r>
              <a:rPr dirty="0"/>
              <a:t>• Use </a:t>
            </a:r>
            <a:r>
              <a:rPr dirty="0" err="1"/>
              <a:t>proxyTargetClass</a:t>
            </a:r>
            <a:r>
              <a:rPr dirty="0"/>
              <a:t> to force CGLIB</a:t>
            </a:r>
          </a:p>
          <a:p>
            <a:pPr marL="0" indent="0">
              <a:buNone/>
            </a:pPr>
            <a:r>
              <a:rPr dirty="0"/>
              <a:t>• Choose based on your bean design and AOP needs</a:t>
            </a:r>
          </a:p>
          <a:p>
            <a:pPr marL="0" indent="0">
              <a:buNone/>
            </a:pPr>
            <a:r>
              <a:rPr dirty="0"/>
              <a:t>• Understanding proxies helps debug AOP and transaction behavior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HTTP Request and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  <a:defRPr sz="1800" b="1"/>
            </a:pPr>
            <a:r>
              <a:rPr dirty="0"/>
              <a:t>📬 HTTP Request:</a:t>
            </a:r>
          </a:p>
          <a:p>
            <a:pPr marL="0" indent="0">
              <a:buNone/>
              <a:defRPr sz="1800"/>
            </a:pPr>
            <a:r>
              <a:rPr dirty="0"/>
              <a:t>- Method: GET, POST, PUT, DELETE.</a:t>
            </a:r>
          </a:p>
          <a:p>
            <a:pPr marL="0" indent="0">
              <a:buNone/>
              <a:defRPr sz="1800"/>
            </a:pPr>
            <a:r>
              <a:rPr dirty="0"/>
              <a:t>- URL, headers, and optional body (JSON, form).</a:t>
            </a:r>
          </a:p>
          <a:p>
            <a:pPr marL="0" indent="0">
              <a:buNone/>
              <a:defRPr sz="1800"/>
            </a:pPr>
            <a:endParaRPr dirty="0"/>
          </a:p>
          <a:p>
            <a:pPr marL="0" indent="0">
              <a:buNone/>
              <a:defRPr sz="1800" b="1"/>
            </a:pPr>
            <a:r>
              <a:rPr dirty="0"/>
              <a:t>📤 HTTP Response:</a:t>
            </a:r>
          </a:p>
          <a:p>
            <a:pPr marL="0" indent="0">
              <a:buNone/>
              <a:defRPr sz="1800"/>
            </a:pPr>
            <a:r>
              <a:rPr dirty="0"/>
              <a:t>- Status code (200, 404, 500).</a:t>
            </a:r>
          </a:p>
          <a:p>
            <a:pPr marL="0" indent="0">
              <a:buNone/>
              <a:defRPr sz="1800"/>
            </a:pPr>
            <a:r>
              <a:rPr dirty="0"/>
              <a:t>- Headers: Content-Type, etc.</a:t>
            </a:r>
          </a:p>
          <a:p>
            <a:pPr marL="0" indent="0">
              <a:buNone/>
              <a:defRPr sz="1800"/>
            </a:pPr>
            <a:r>
              <a:rPr dirty="0"/>
              <a:t>- Body: plain text, JSON, HTML.</a:t>
            </a:r>
          </a:p>
          <a:p>
            <a:pPr marL="0" indent="0">
              <a:buNone/>
              <a:defRPr sz="1800"/>
            </a:pPr>
            <a:endParaRPr dirty="0"/>
          </a:p>
          <a:p>
            <a:pPr marL="0" indent="0">
              <a:buNone/>
              <a:defRPr sz="1800" b="1"/>
            </a:pPr>
            <a:r>
              <a:rPr dirty="0"/>
              <a:t>💡 Tools like Postman help visualize this.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Spring Annotation Essentials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key annotations for bean selection, ordering, and conditional configuration.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@Primary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• Marks a bean as the default when multiple candidates exist.</a:t>
            </a:r>
          </a:p>
          <a:p>
            <a:pPr marL="0" indent="0">
              <a:buNone/>
            </a:pPr>
            <a:r>
              <a:rPr dirty="0"/>
              <a:t>• Ideal for choosing one implementation.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@Component</a:t>
            </a:r>
          </a:p>
          <a:p>
            <a:pPr marL="0" indent="0">
              <a:buNone/>
            </a:pPr>
            <a:r>
              <a:rPr dirty="0"/>
              <a:t>@Primary</a:t>
            </a:r>
          </a:p>
          <a:p>
            <a:pPr marL="0" indent="0">
              <a:buNone/>
            </a:pPr>
            <a:r>
              <a:rPr dirty="0"/>
              <a:t>public class </a:t>
            </a:r>
            <a:r>
              <a:rPr dirty="0" err="1"/>
              <a:t>DefaultPaymentService</a:t>
            </a:r>
            <a:r>
              <a:rPr dirty="0"/>
              <a:t> implements </a:t>
            </a:r>
            <a:r>
              <a:rPr dirty="0" err="1"/>
              <a:t>PaymentService</a:t>
            </a:r>
            <a:r>
              <a:rPr dirty="0"/>
              <a:t> {}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@Qualifier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• Disambiguates beans by name or custom qualifier.</a:t>
            </a:r>
          </a:p>
          <a:p>
            <a:pPr marL="0" indent="0">
              <a:buNone/>
            </a:pPr>
            <a:r>
              <a:rPr dirty="0"/>
              <a:t>• Use when multiple beans implement the same interface.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public class </a:t>
            </a:r>
            <a:r>
              <a:rPr dirty="0" err="1"/>
              <a:t>OrderService</a:t>
            </a:r>
            <a:r>
              <a:rPr dirty="0"/>
              <a:t> {</a:t>
            </a:r>
          </a:p>
          <a:p>
            <a:pPr marL="0" indent="0">
              <a:buNone/>
            </a:pPr>
            <a:r>
              <a:rPr dirty="0"/>
              <a:t>    @Autowired</a:t>
            </a:r>
          </a:p>
          <a:p>
            <a:pPr marL="0" indent="0">
              <a:buNone/>
            </a:pPr>
            <a:r>
              <a:rPr dirty="0"/>
              <a:t>    @Qualifier("creditCardService")</a:t>
            </a:r>
          </a:p>
          <a:p>
            <a:pPr marL="0" indent="0">
              <a:buNone/>
            </a:pPr>
            <a:r>
              <a:rPr dirty="0"/>
              <a:t>    private </a:t>
            </a:r>
            <a:r>
              <a:rPr dirty="0" err="1"/>
              <a:t>PaymentService</a:t>
            </a:r>
            <a:r>
              <a:rPr dirty="0"/>
              <a:t> </a:t>
            </a:r>
            <a:r>
              <a:rPr dirty="0" err="1"/>
              <a:t>paymentService</a:t>
            </a:r>
            <a:r>
              <a:rPr dirty="0"/>
              <a:t>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@Order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Specifies ordering for collections or aspects.</a:t>
            </a:r>
          </a:p>
          <a:p>
            <a:pPr marL="0" indent="0">
              <a:buNone/>
            </a:pPr>
            <a:r>
              <a:rPr dirty="0"/>
              <a:t>• Lower values have higher priority.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@Component</a:t>
            </a:r>
          </a:p>
          <a:p>
            <a:pPr marL="0" indent="0">
              <a:buNone/>
            </a:pPr>
            <a:r>
              <a:rPr dirty="0"/>
              <a:t>@Order(1)</a:t>
            </a:r>
          </a:p>
          <a:p>
            <a:pPr marL="0" indent="0">
              <a:buNone/>
            </a:pPr>
            <a:r>
              <a:rPr dirty="0"/>
              <a:t>public class </a:t>
            </a:r>
            <a:r>
              <a:rPr dirty="0" err="1"/>
              <a:t>FirstFilter</a:t>
            </a:r>
            <a:r>
              <a:rPr dirty="0"/>
              <a:t> implements Filter {}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@ConditionalOnBean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• Registers a bean only if another bean exists.</a:t>
            </a:r>
          </a:p>
          <a:p>
            <a:pPr marL="0" indent="0">
              <a:buNone/>
            </a:pPr>
            <a:r>
              <a:rPr dirty="0"/>
              <a:t>• Often used in auto-configuration.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@Bean</a:t>
            </a:r>
          </a:p>
          <a:p>
            <a:pPr marL="0" indent="0">
              <a:buNone/>
            </a:pPr>
            <a:r>
              <a:rPr dirty="0"/>
              <a:t>@ConditionalOnBean(DataSource.class)</a:t>
            </a:r>
          </a:p>
          <a:p>
            <a:pPr marL="0" indent="0">
              <a:buNone/>
            </a:pPr>
            <a:r>
              <a:rPr dirty="0"/>
              <a:t>public </a:t>
            </a:r>
            <a:r>
              <a:rPr dirty="0" err="1"/>
              <a:t>JdbcTemplate</a:t>
            </a:r>
            <a:r>
              <a:rPr dirty="0"/>
              <a:t> </a:t>
            </a:r>
            <a:r>
              <a:rPr dirty="0" err="1"/>
              <a:t>jdbcTemplate</a:t>
            </a:r>
            <a:r>
              <a:rPr dirty="0"/>
              <a:t>(</a:t>
            </a:r>
            <a:r>
              <a:rPr dirty="0" err="1"/>
              <a:t>DataSource</a:t>
            </a:r>
            <a:r>
              <a:rPr dirty="0"/>
              <a:t> ds) {</a:t>
            </a:r>
          </a:p>
          <a:p>
            <a:pPr marL="0" indent="0">
              <a:buNone/>
            </a:pPr>
            <a:r>
              <a:rPr dirty="0"/>
              <a:t>    return new </a:t>
            </a:r>
            <a:r>
              <a:rPr dirty="0" err="1"/>
              <a:t>JdbcTemplate</a:t>
            </a:r>
            <a:r>
              <a:rPr dirty="0"/>
              <a:t>(ds);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@ConditionalOnProperty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• Registers a bean based on a property value.</a:t>
            </a:r>
          </a:p>
          <a:p>
            <a:pPr marL="0" indent="0">
              <a:buNone/>
            </a:pPr>
            <a:r>
              <a:rPr dirty="0"/>
              <a:t>• Enables feature toggles via config.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@Bean</a:t>
            </a:r>
          </a:p>
          <a:p>
            <a:pPr marL="0" indent="0">
              <a:buNone/>
            </a:pPr>
            <a:r>
              <a:rPr dirty="0"/>
              <a:t>@ConditionalOnProperty(name = "</a:t>
            </a:r>
            <a:r>
              <a:rPr dirty="0" err="1"/>
              <a:t>feature.x.enabled</a:t>
            </a:r>
            <a:r>
              <a:rPr dirty="0"/>
              <a:t>", </a:t>
            </a:r>
            <a:r>
              <a:rPr dirty="0" err="1"/>
              <a:t>havingValue</a:t>
            </a:r>
            <a:r>
              <a:rPr dirty="0"/>
              <a:t> = "true")</a:t>
            </a:r>
          </a:p>
          <a:p>
            <a:pPr marL="0" indent="0">
              <a:buNone/>
            </a:pPr>
            <a:r>
              <a:rPr dirty="0"/>
              <a:t>public </a:t>
            </a:r>
            <a:r>
              <a:rPr dirty="0" err="1"/>
              <a:t>FeatureX</a:t>
            </a:r>
            <a:r>
              <a:rPr dirty="0"/>
              <a:t> </a:t>
            </a:r>
            <a:r>
              <a:rPr dirty="0" err="1"/>
              <a:t>featureX</a:t>
            </a:r>
            <a:r>
              <a:rPr dirty="0"/>
              <a:t>() {</a:t>
            </a:r>
          </a:p>
          <a:p>
            <a:pPr marL="0" indent="0">
              <a:buNone/>
            </a:pPr>
            <a:r>
              <a:rPr dirty="0"/>
              <a:t>    return new </a:t>
            </a:r>
            <a:r>
              <a:rPr dirty="0" err="1"/>
              <a:t>FeatureX</a:t>
            </a:r>
            <a:r>
              <a:rPr dirty="0"/>
              <a:t>();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@ConditionalOnClass &amp; @ConditionalOnMissingBean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• @ConditionalOnClass: only if a class is on the </a:t>
            </a:r>
            <a:r>
              <a:rPr dirty="0" err="1"/>
              <a:t>classpath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@ConditionalOnMissingBean: only if a bean is NOT present.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@Configuration</a:t>
            </a:r>
          </a:p>
          <a:p>
            <a:pPr marL="0" indent="0">
              <a:buNone/>
            </a:pPr>
            <a:r>
              <a:rPr dirty="0"/>
              <a:t>@ConditionalOnClass(name = "</a:t>
            </a:r>
            <a:r>
              <a:rPr dirty="0" err="1"/>
              <a:t>com.google.gson.Gson</a:t>
            </a:r>
            <a:r>
              <a:rPr dirty="0"/>
              <a:t>")</a:t>
            </a:r>
          </a:p>
          <a:p>
            <a:pPr marL="0" indent="0">
              <a:buNone/>
            </a:pPr>
            <a:r>
              <a:rPr dirty="0"/>
              <a:t>public class </a:t>
            </a:r>
            <a:r>
              <a:rPr dirty="0" err="1"/>
              <a:t>GsonConfig</a:t>
            </a:r>
            <a:r>
              <a:rPr dirty="0"/>
              <a:t> {}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646A2-7915-A248-91D9-83AB0294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B87F-7C38-6E2D-CCDC-D22B84505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Pizza Service interface with multiple implementations</a:t>
            </a:r>
          </a:p>
          <a:p>
            <a:r>
              <a:rPr lang="en-US" dirty="0"/>
              <a:t>Inject (using constructor injection) all implementations into the Pizza Controller and refactor methods to take all Pizza Services into account.</a:t>
            </a:r>
          </a:p>
          <a:p>
            <a:r>
              <a:rPr lang="en-US" dirty="0"/>
              <a:t>Inject exactly one Pizza Service as a “fast pizza service”. Use a new endpoint to retrieve a pizza only from this service</a:t>
            </a:r>
          </a:p>
          <a:p>
            <a:r>
              <a:rPr lang="en-US" dirty="0"/>
              <a:t>All generated spring proxies should be JDK proxies</a:t>
            </a:r>
          </a:p>
        </p:txBody>
      </p:sp>
    </p:spTree>
    <p:extLst>
      <p:ext uri="{BB962C8B-B14F-4D97-AF65-F5344CB8AC3E}">
        <p14:creationId xmlns:p14="http://schemas.microsoft.com/office/powerpoint/2010/main" val="235075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US" sz="3500" dirty="0"/>
              <a:t> Frameworks: Why We Use Them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BEE484-403B-E2D0-B9C8-3D169068DB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481536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E22E82-85DE-EEE0-1EC2-CD1C13DE6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99" y="643467"/>
            <a:ext cx="8408193" cy="744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Spring Boot</a:t>
            </a:r>
          </a:p>
          <a:p>
            <a:pPr marL="0" marR="0" lvl="0" indent="0" algn="ct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        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D4B81-1591-6C97-1EC0-4BD024A05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2943" y="1675227"/>
            <a:ext cx="5918113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88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3647136" cy="5569291"/>
          </a:xfrm>
        </p:spPr>
        <p:txBody>
          <a:bodyPr>
            <a:normAutofit/>
          </a:bodyPr>
          <a:lstStyle/>
          <a:p>
            <a:r>
              <a:rPr lang="en-US" sz="4500"/>
              <a:t>Introduction to Spring Boot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465FF-2819-0244-CA47-2137A96BF553}"/>
              </a:ext>
            </a:extLst>
          </p:cNvPr>
          <p:cNvSpPr txBox="1"/>
          <p:nvPr/>
        </p:nvSpPr>
        <p:spPr>
          <a:xfrm>
            <a:off x="2286000" y="310986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>
                <a:effectLst/>
              </a:rPr>
              <a:t> 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600C3-174C-3B20-D8FE-E1BE911417AC}"/>
              </a:ext>
            </a:extLst>
          </p:cNvPr>
          <p:cNvSpPr txBox="1"/>
          <p:nvPr/>
        </p:nvSpPr>
        <p:spPr>
          <a:xfrm>
            <a:off x="2286000" y="310986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>
                <a:effectLst/>
              </a:rPr>
              <a:t> </a:t>
            </a:r>
            <a:endParaRPr lang="en-US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7B283BC8-4D1C-A9AC-5DAF-D6F894469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696986"/>
              </p:ext>
            </p:extLst>
          </p:nvPr>
        </p:nvGraphicFramePr>
        <p:xfrm>
          <a:off x="4574286" y="621792"/>
          <a:ext cx="394335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3317</Words>
  <Application>Microsoft Office PowerPoint</Application>
  <PresentationFormat>On-screen Show (4:3)</PresentationFormat>
  <Paragraphs>501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0" baseType="lpstr">
      <vt:lpstr>Arial</vt:lpstr>
      <vt:lpstr>Calibri</vt:lpstr>
      <vt:lpstr>Office Theme</vt:lpstr>
      <vt:lpstr>Responsibilities of an Application Backend</vt:lpstr>
      <vt:lpstr>Responsibilities of an Application Backend</vt:lpstr>
      <vt:lpstr>What Do We Need to Build a Backend?</vt:lpstr>
      <vt:lpstr>Web Server vs Application Server</vt:lpstr>
      <vt:lpstr>What is a Servlet?</vt:lpstr>
      <vt:lpstr>HTTP Request and Response</vt:lpstr>
      <vt:lpstr> Frameworks: Why We Use Them</vt:lpstr>
      <vt:lpstr>PowerPoint Presentation</vt:lpstr>
      <vt:lpstr>Introduction to Spring Boot</vt:lpstr>
      <vt:lpstr>Why Use Spring Boot?</vt:lpstr>
      <vt:lpstr>Core Features of Spring Boot</vt:lpstr>
      <vt:lpstr>Build Tool: Maven</vt:lpstr>
      <vt:lpstr>Spring Boot Starters</vt:lpstr>
      <vt:lpstr>Common Spring Boot Starters</vt:lpstr>
      <vt:lpstr>Spring Boot Actuator Overview</vt:lpstr>
      <vt:lpstr>Spring Boot Actuator</vt:lpstr>
      <vt:lpstr>Useful Actuator Endpoints</vt:lpstr>
      <vt:lpstr>Health Endpoint – Works Out of the Box</vt:lpstr>
      <vt:lpstr>Ex 00</vt:lpstr>
      <vt:lpstr>Enabling Other Endpoints</vt:lpstr>
      <vt:lpstr>The Info Endpoint – Needs Configuration</vt:lpstr>
      <vt:lpstr>Configuring the Info Endpoint</vt:lpstr>
      <vt:lpstr>Spring Boot 3.x Note – Info Contributors Are Disabled by Default</vt:lpstr>
      <vt:lpstr>Custom InfoContributor (Optional)</vt:lpstr>
      <vt:lpstr>Additional Actuator Endpoints</vt:lpstr>
      <vt:lpstr>Summary</vt:lpstr>
      <vt:lpstr>Ex 01</vt:lpstr>
      <vt:lpstr>5. Spring MVC</vt:lpstr>
      <vt:lpstr>PowerPoint Presentation</vt:lpstr>
      <vt:lpstr>Spring Boot HTTP Request Lifecycle</vt:lpstr>
      <vt:lpstr>Introduction to Spring Web &amp; REST</vt:lpstr>
      <vt:lpstr>@RestController and @RequestMapping</vt:lpstr>
      <vt:lpstr>HTTP Method-Specific Mappings</vt:lpstr>
      <vt:lpstr>Interpreting Request Data</vt:lpstr>
      <vt:lpstr>Example REST Controller</vt:lpstr>
      <vt:lpstr>Ex 02</vt:lpstr>
      <vt:lpstr>Intro to Spring: Beans &amp; Dependency Injection</vt:lpstr>
      <vt:lpstr>What is a Bean?</vt:lpstr>
      <vt:lpstr>Creating a Bean</vt:lpstr>
      <vt:lpstr>What is Dependency Injection?</vt:lpstr>
      <vt:lpstr>Dependency Injection Types</vt:lpstr>
      <vt:lpstr>Constructor Injection Example</vt:lpstr>
      <vt:lpstr>Spring Bean Scopes</vt:lpstr>
      <vt:lpstr>Bean Scope Example</vt:lpstr>
      <vt:lpstr>@Bean vs @Component</vt:lpstr>
      <vt:lpstr>Manual Bean Definition Example</vt:lpstr>
      <vt:lpstr>Summary</vt:lpstr>
      <vt:lpstr>Spring Bean Lifecycle Phases</vt:lpstr>
      <vt:lpstr>@PostConstruct Annotation</vt:lpstr>
      <vt:lpstr>Example: @PostConstruct</vt:lpstr>
      <vt:lpstr>Ex 03</vt:lpstr>
      <vt:lpstr>Spring Proxies</vt:lpstr>
      <vt:lpstr>Why Proxies?</vt:lpstr>
      <vt:lpstr>JDK Dynamic Proxies</vt:lpstr>
      <vt:lpstr>CGLIB Proxies</vt:lpstr>
      <vt:lpstr>Configuring Proxy Type</vt:lpstr>
      <vt:lpstr>Determining Proxy Strategy</vt:lpstr>
      <vt:lpstr>Pros &amp; Cons</vt:lpstr>
      <vt:lpstr>Summary</vt:lpstr>
      <vt:lpstr>Spring Annotation Essentials</vt:lpstr>
      <vt:lpstr>@Primary</vt:lpstr>
      <vt:lpstr>@Qualifier</vt:lpstr>
      <vt:lpstr>@Order</vt:lpstr>
      <vt:lpstr>@ConditionalOnBean</vt:lpstr>
      <vt:lpstr>@ConditionalOnProperty</vt:lpstr>
      <vt:lpstr>@ConditionalOnClass &amp; @ConditionalOnMissingBean</vt:lpstr>
      <vt:lpstr>Ex 04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Geo Carina</cp:lastModifiedBy>
  <cp:revision>13</cp:revision>
  <dcterms:created xsi:type="dcterms:W3CDTF">2013-01-27T09:14:16Z</dcterms:created>
  <dcterms:modified xsi:type="dcterms:W3CDTF">2025-05-06T08:17:33Z</dcterms:modified>
  <cp:category/>
</cp:coreProperties>
</file>