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6" r:id="rId11"/>
    <p:sldId id="267" r:id="rId12"/>
    <p:sldId id="268" r:id="rId13"/>
    <p:sldId id="270" r:id="rId14"/>
    <p:sldId id="271" r:id="rId15"/>
    <p:sldId id="273" r:id="rId16"/>
    <p:sldId id="272" r:id="rId17"/>
    <p:sldId id="274" r:id="rId18"/>
    <p:sldId id="275" r:id="rId19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20.xml"/><Relationship Id="rId25" Type="http://schemas.openxmlformats.org/officeDocument/2006/relationships/customXml" Target="../customXml/item2.xml"/><Relationship Id="rId24" Type="http://schemas.openxmlformats.org/officeDocument/2006/relationships/customXml" Target="../customXml/item1.xml"/><Relationship Id="rId23" Type="http://schemas.openxmlformats.org/officeDocument/2006/relationships/customXmlProps" Target="../customXml/itemProps18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image" Target="../media/image1.png"/><Relationship Id="rId3" Type="http://schemas.openxmlformats.org/officeDocument/2006/relationships/tags" Target="../tags/tag4.xml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image" Target="../media/image5.png"/><Relationship Id="rId3" Type="http://schemas.openxmlformats.org/officeDocument/2006/relationships/tags" Target="../tags/tag7.xml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image" Target="../media/image7.png"/><Relationship Id="rId3" Type="http://schemas.openxmlformats.org/officeDocument/2006/relationships/tags" Target="../tags/tag13.xml"/><Relationship Id="rId2" Type="http://schemas.openxmlformats.org/officeDocument/2006/relationships/image" Target="../media/image6.png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第二部分：睡眠锁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信号量的数据结构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struct semaphore 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raw_spinlock_t</a:t>
            </a:r>
            <a:r>
              <a:rPr lang="en-US" altLang="zh-CN" dirty="0"/>
              <a:t>      lock;</a:t>
            </a:r>
            <a:endParaRPr lang="en-US" altLang="zh-CN" dirty="0"/>
          </a:p>
          <a:p>
            <a:r>
              <a:rPr lang="en-US" altLang="zh-CN" dirty="0"/>
              <a:t>    unsigned int        count;</a:t>
            </a:r>
            <a:endParaRPr lang="en-US" altLang="zh-CN" dirty="0"/>
          </a:p>
          <a:p>
            <a:r>
              <a:rPr lang="en-US" altLang="zh-CN" dirty="0"/>
              <a:t>    struct </a:t>
            </a:r>
            <a:r>
              <a:rPr lang="en-US" altLang="zh-CN" dirty="0" err="1"/>
              <a:t>list_head</a:t>
            </a:r>
            <a:r>
              <a:rPr lang="en-US" altLang="zh-CN" dirty="0"/>
              <a:t>    </a:t>
            </a:r>
            <a:r>
              <a:rPr lang="en-US" altLang="zh-CN" dirty="0" err="1"/>
              <a:t>wait_list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  <a:p>
            <a:r>
              <a:rPr lang="en-US" altLang="zh-CN" dirty="0"/>
              <a:t>//lock</a:t>
            </a:r>
            <a:r>
              <a:rPr lang="zh-CN" altLang="en-US" dirty="0"/>
              <a:t>：用于保护信号量结构的自旋锁。</a:t>
            </a:r>
            <a:endParaRPr lang="zh-CN" altLang="en-US" dirty="0"/>
          </a:p>
          <a:p>
            <a:r>
              <a:rPr lang="en-US" altLang="zh-CN" dirty="0"/>
              <a:t>//count</a:t>
            </a:r>
            <a:r>
              <a:rPr lang="zh-CN" altLang="en-US" dirty="0"/>
              <a:t>：信号量的计数器，初始值通常是正整数。</a:t>
            </a:r>
            <a:endParaRPr lang="zh-CN" altLang="en-US" dirty="0"/>
          </a:p>
          <a:p>
            <a:r>
              <a:rPr lang="en-US" altLang="zh-CN" dirty="0"/>
              <a:t>//</a:t>
            </a:r>
            <a:r>
              <a:rPr lang="en-US" altLang="zh-CN" dirty="0" err="1"/>
              <a:t>wait_list</a:t>
            </a:r>
            <a:r>
              <a:rPr lang="zh-CN" altLang="en-US" dirty="0"/>
              <a:t>：等待队列，用于存储等待信号量的进程或线程。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各类</a:t>
            </a:r>
            <a:r>
              <a:rPr lang="en-US" altLang="zh-CN" dirty="0"/>
              <a:t>down</a:t>
            </a:r>
            <a:r>
              <a:rPr lang="zh-CN" altLang="en-US" dirty="0"/>
              <a:t>操作的用途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void __sched down(struct semaphore *</a:t>
            </a:r>
            <a:r>
              <a:rPr lang="en-US" altLang="zh-CN" dirty="0" err="1"/>
              <a:t>sem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    unsigned long flags;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might_sleep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raw_spin_lock_irqsave</a:t>
            </a:r>
            <a:r>
              <a:rPr lang="en-US" altLang="zh-CN" dirty="0"/>
              <a:t>(&amp;</a:t>
            </a:r>
            <a:r>
              <a:rPr lang="en-US" altLang="zh-CN" dirty="0" err="1"/>
              <a:t>sem</a:t>
            </a:r>
            <a:r>
              <a:rPr lang="en-US" altLang="zh-CN" dirty="0"/>
              <a:t>-&gt;lock, flags);  //</a:t>
            </a:r>
            <a:r>
              <a:rPr lang="zh-CN" altLang="en-US" dirty="0"/>
              <a:t>获取自旋锁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if (likely(</a:t>
            </a:r>
            <a:r>
              <a:rPr lang="en-US" altLang="zh-CN" dirty="0" err="1"/>
              <a:t>sem</a:t>
            </a:r>
            <a:r>
              <a:rPr lang="en-US" altLang="zh-CN" dirty="0"/>
              <a:t>-&gt;count &gt; 0)) //</a:t>
            </a:r>
            <a:r>
              <a:rPr lang="zh-CN" altLang="en-US" dirty="0"/>
              <a:t>检查信号量是否可用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 err="1"/>
              <a:t>sem</a:t>
            </a:r>
            <a:r>
              <a:rPr lang="en-US" altLang="zh-CN" dirty="0"/>
              <a:t>-&gt;count--;</a:t>
            </a:r>
            <a:endParaRPr lang="en-US" altLang="zh-CN" dirty="0"/>
          </a:p>
          <a:p>
            <a:r>
              <a:rPr lang="en-US" altLang="zh-CN" dirty="0"/>
              <a:t>    else</a:t>
            </a:r>
            <a:endParaRPr lang="en-US" altLang="zh-CN" dirty="0"/>
          </a:p>
          <a:p>
            <a:r>
              <a:rPr lang="en-US" altLang="zh-CN" dirty="0"/>
              <a:t>        __down(</a:t>
            </a:r>
            <a:r>
              <a:rPr lang="en-US" altLang="zh-CN" dirty="0" err="1"/>
              <a:t>sem</a:t>
            </a:r>
            <a:r>
              <a:rPr lang="en-US" altLang="zh-CN" dirty="0"/>
              <a:t>); //</a:t>
            </a:r>
            <a:r>
              <a:rPr lang="zh-CN" altLang="en-US" dirty="0"/>
              <a:t>等待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 err="1"/>
              <a:t>raw_spin_unlock_irqrestore</a:t>
            </a:r>
            <a:r>
              <a:rPr lang="en-US" altLang="zh-CN" dirty="0"/>
              <a:t>(&amp;</a:t>
            </a:r>
            <a:r>
              <a:rPr lang="en-US" altLang="zh-CN" dirty="0" err="1"/>
              <a:t>sem</a:t>
            </a:r>
            <a:r>
              <a:rPr lang="en-US" altLang="zh-CN" dirty="0"/>
              <a:t>-&gt;lock, flags);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EXPORT_SYMBOL(down);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各类</a:t>
            </a:r>
            <a:r>
              <a:rPr lang="en-US" altLang="zh-CN" dirty="0"/>
              <a:t>down</a:t>
            </a:r>
            <a:r>
              <a:rPr lang="zh-CN" altLang="en-US" dirty="0"/>
              <a:t>操作的用途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r="4450"/>
          <a:stretch>
            <a:fillRect/>
          </a:stretch>
        </p:blipFill>
        <p:spPr>
          <a:xfrm>
            <a:off x="6229627" y="1527176"/>
            <a:ext cx="5962373" cy="4387705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965" r="7463"/>
          <a:stretch>
            <a:fillRect/>
          </a:stretch>
        </p:blipFill>
        <p:spPr>
          <a:xfrm>
            <a:off x="0" y="1607560"/>
            <a:ext cx="6172250" cy="430732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各类</a:t>
            </a:r>
            <a:r>
              <a:rPr lang="en-US" altLang="zh-CN" dirty="0"/>
              <a:t>down</a:t>
            </a:r>
            <a:r>
              <a:rPr lang="zh-CN" altLang="en-US" dirty="0"/>
              <a:t>操作的用途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3329" y="1960563"/>
            <a:ext cx="5217431" cy="43513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453" y="2234080"/>
            <a:ext cx="5187911" cy="353442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3.Down</a:t>
            </a:r>
            <a:r>
              <a:rPr lang="zh-CN" altLang="en-US" dirty="0"/>
              <a:t>和</a:t>
            </a:r>
            <a:r>
              <a:rPr lang="en-US" altLang="zh-CN" dirty="0"/>
              <a:t>Up</a:t>
            </a:r>
            <a:r>
              <a:rPr lang="zh-CN" altLang="en-US" dirty="0"/>
              <a:t>操作的实现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Might_sleep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static inline void </a:t>
            </a:r>
            <a:r>
              <a:rPr lang="en-US" altLang="zh-CN" sz="1800" kern="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might_sleep</a:t>
            </a:r>
            <a:r>
              <a:rPr lang="en-US" altLang="zh-CN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(void)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  BUG_ON(</a:t>
            </a:r>
            <a:r>
              <a:rPr lang="en-US" altLang="zh-CN" sz="1800" kern="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preempt_disable_count</a:t>
            </a:r>
            <a:r>
              <a:rPr lang="en-US" altLang="zh-CN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800" kern="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这里使用了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BUG_ON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宏用于在代码中引发内核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bug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警告。如果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preempt_disable_count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不为零，意味着抢占已被禁用，而抢占通常是与进程休眠相关的操作。因此，如果在不允许休眠的上下文中尝试休眠，会触发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bug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不可以休眠的上下文通常是中断处理程序或内核的一些临界区，这些上下文需要保持高度的响应性。如果当前程序处在这种位置，会把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preempt_disable_count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变量增加为非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的数，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Might_sleep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检查当前上下文是否允许休眠，如果不允许报错，只有允许时，才继续执行。因为进程有可能等待信号量，这是休眠操作。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3.Down</a:t>
            </a:r>
            <a:r>
              <a:rPr lang="zh-CN" altLang="en-US" dirty="0"/>
              <a:t>和</a:t>
            </a:r>
            <a:r>
              <a:rPr lang="en-US" altLang="zh-CN" dirty="0"/>
              <a:t>Up</a:t>
            </a:r>
            <a:r>
              <a:rPr lang="zh-CN" altLang="en-US" dirty="0"/>
              <a:t>操作的实现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43700" y="1825625"/>
            <a:ext cx="4610100" cy="435133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5964" y="1690687"/>
            <a:ext cx="7928263" cy="444756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3.Down</a:t>
            </a:r>
            <a:r>
              <a:rPr lang="zh-CN" altLang="en-US" dirty="0"/>
              <a:t>和</a:t>
            </a:r>
            <a:r>
              <a:rPr lang="en-US" altLang="zh-CN" dirty="0"/>
              <a:t>Up</a:t>
            </a:r>
            <a:r>
              <a:rPr lang="zh-CN" altLang="en-US" dirty="0"/>
              <a:t>操作的实现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9724" y="2015836"/>
            <a:ext cx="8810726" cy="369757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Xv6</a:t>
            </a:r>
            <a:r>
              <a:rPr lang="zh-CN" altLang="en-US" dirty="0"/>
              <a:t>和</a:t>
            </a:r>
            <a:r>
              <a:rPr lang="en-US" altLang="zh-CN" dirty="0"/>
              <a:t>Linux</a:t>
            </a:r>
            <a:r>
              <a:rPr lang="zh-CN" altLang="en-US" dirty="0"/>
              <a:t>系统中计数器的不同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count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：在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中，信号量的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count 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表示信号量可用的资源数量。当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count 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大于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 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时，表示有可用资源，可以进行获取操作，而当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count 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等于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 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时，表示资源已被占用，需要等待。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的信号量可以是计数信号量，即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count 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的值可以大于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，允许多个线程或进程同时获取资源。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xv6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count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：在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xv6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count 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表示的是等待队列中等待信号量的进程数量。当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count 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大于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 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时，表示有等待的进程，它们正在等待信号量变为可用，而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count 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等于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 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时，表示没有等待的进程。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xv6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的信号量是二进制信号量，只有两个状态：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（不可用）和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（可用），因此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count 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的值要么是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，要么是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为什么 sleeplock 还需要一个 spinlock 来保护？</a:t>
            </a:r>
            <a:endParaRPr lang="zh-CN" altLang="en-US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22985" y="1691005"/>
            <a:ext cx="4724400" cy="3552190"/>
          </a:xfrm>
          <a:prstGeom prst="rect">
            <a:avLst/>
          </a:prstGeom>
        </p:spPr>
      </p:pic>
      <p:pic>
        <p:nvPicPr>
          <p:cNvPr id="10" name="内容占位符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86500" y="1818005"/>
            <a:ext cx="4724400" cy="3552190"/>
          </a:xfrm>
          <a:prstGeom prst="rect">
            <a:avLst/>
          </a:prstGeom>
        </p:spPr>
      </p:pic>
      <p:cxnSp>
        <p:nvCxnSpPr>
          <p:cNvPr id="11" name="肘形连接符 10"/>
          <p:cNvCxnSpPr/>
          <p:nvPr/>
        </p:nvCxnSpPr>
        <p:spPr>
          <a:xfrm flipV="1">
            <a:off x="1350010" y="1606550"/>
            <a:ext cx="5385435" cy="2168525"/>
          </a:xfrm>
          <a:prstGeom prst="bentConnector3">
            <a:avLst>
              <a:gd name="adj1" fmla="val 8134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肘形连接符 11"/>
          <p:cNvCxnSpPr/>
          <p:nvPr/>
        </p:nvCxnSpPr>
        <p:spPr>
          <a:xfrm rot="10800000">
            <a:off x="1421130" y="3933825"/>
            <a:ext cx="6487160" cy="1492885"/>
          </a:xfrm>
          <a:prstGeom prst="bentConnector3">
            <a:avLst>
              <a:gd name="adj1" fmla="val 3328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713230" y="5640705"/>
            <a:ext cx="9099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+mj-lt"/>
                <a:ea typeface="+mj-ea"/>
                <a:cs typeface="+mj-cs"/>
              </a:rPr>
              <a:t>sleeplock</a:t>
            </a:r>
            <a:r>
              <a:rPr lang="zh-CN" altLang="en-US" sz="2800">
                <a:latin typeface="+mj-lt"/>
                <a:ea typeface="+mj-ea"/>
                <a:cs typeface="+mj-cs"/>
              </a:rPr>
              <a:t>未被持有时，两个进程相继申请锁，都无法上锁</a:t>
            </a:r>
            <a:endParaRPr lang="zh-CN" altLang="en-US" sz="28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为什么 sleeplock 还需要一个 spinlock 来保护？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19810" y="2040255"/>
            <a:ext cx="5057775" cy="3154680"/>
          </a:xfrm>
          <a:prstGeom prst="rect">
            <a:avLst/>
          </a:prstGeom>
        </p:spPr>
      </p:pic>
      <p:pic>
        <p:nvPicPr>
          <p:cNvPr id="10" name="内容占位符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286500" y="1818005"/>
            <a:ext cx="4724400" cy="3552190"/>
          </a:xfrm>
          <a:prstGeom prst="rect">
            <a:avLst/>
          </a:prstGeom>
        </p:spPr>
      </p:pic>
      <p:cxnSp>
        <p:nvCxnSpPr>
          <p:cNvPr id="5" name="肘形连接符 4"/>
          <p:cNvCxnSpPr/>
          <p:nvPr/>
        </p:nvCxnSpPr>
        <p:spPr>
          <a:xfrm flipV="1">
            <a:off x="1278890" y="1748790"/>
            <a:ext cx="5687695" cy="2381250"/>
          </a:xfrm>
          <a:prstGeom prst="bentConnector3">
            <a:avLst>
              <a:gd name="adj1" fmla="val 8186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肘形连接符 5"/>
          <p:cNvCxnSpPr/>
          <p:nvPr/>
        </p:nvCxnSpPr>
        <p:spPr>
          <a:xfrm rot="10800000">
            <a:off x="5330825" y="4218305"/>
            <a:ext cx="1581785" cy="1190625"/>
          </a:xfrm>
          <a:prstGeom prst="bentConnector3">
            <a:avLst>
              <a:gd name="adj1" fmla="val 4998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1446530" y="5640705"/>
            <a:ext cx="95643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>
                <a:latin typeface="+mj-lt"/>
                <a:ea typeface="+mj-ea"/>
                <a:cs typeface="+mj-cs"/>
              </a:rPr>
              <a:t>进程</a:t>
            </a:r>
            <a:r>
              <a:rPr lang="en-US" altLang="zh-CN" sz="2800">
                <a:latin typeface="+mj-lt"/>
                <a:ea typeface="+mj-ea"/>
                <a:cs typeface="+mj-cs"/>
              </a:rPr>
              <a:t>1</a:t>
            </a:r>
            <a:r>
              <a:rPr lang="zh-CN" altLang="en-US" sz="2800">
                <a:latin typeface="+mj-lt"/>
                <a:ea typeface="+mj-ea"/>
                <a:cs typeface="+mj-cs"/>
              </a:rPr>
              <a:t>释放锁时，进程</a:t>
            </a:r>
            <a:r>
              <a:rPr lang="en-US" altLang="zh-CN" sz="2800">
                <a:latin typeface="+mj-lt"/>
                <a:ea typeface="+mj-ea"/>
                <a:cs typeface="+mj-cs"/>
              </a:rPr>
              <a:t>2</a:t>
            </a:r>
            <a:r>
              <a:rPr lang="zh-CN" altLang="en-US" sz="2800">
                <a:latin typeface="+mj-lt"/>
                <a:ea typeface="+mj-ea"/>
                <a:cs typeface="+mj-cs"/>
              </a:rPr>
              <a:t>申请该锁，使阻塞队列进程和进程</a:t>
            </a:r>
            <a:r>
              <a:rPr lang="en-US" altLang="zh-CN" sz="2800">
                <a:latin typeface="+mj-lt"/>
                <a:ea typeface="+mj-ea"/>
                <a:cs typeface="+mj-cs"/>
              </a:rPr>
              <a:t>2</a:t>
            </a:r>
            <a:r>
              <a:rPr lang="zh-CN" altLang="en-US" sz="2800">
                <a:latin typeface="+mj-lt"/>
                <a:ea typeface="+mj-ea"/>
                <a:cs typeface="+mj-cs"/>
              </a:rPr>
              <a:t>同时持有该锁</a:t>
            </a:r>
            <a:endParaRPr lang="zh-CN" altLang="en-US" sz="28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/>
              <a:t> 获取睡眠锁时，进程状态的转换过程</a:t>
            </a:r>
            <a:endParaRPr lang="zh-CN" altLang="en-US" sz="4000"/>
          </a:p>
        </p:txBody>
      </p:sp>
      <p:pic>
        <p:nvPicPr>
          <p:cNvPr id="4" name="ECB019B1-382A-4266-B25C-5B523AA43C14-1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22400"/>
            <a:ext cx="9885045" cy="4813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97320" y="1303655"/>
            <a:ext cx="4573270" cy="4428490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8200" y="2010410"/>
            <a:ext cx="4555490" cy="350075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927475" y="3135630"/>
            <a:ext cx="923290" cy="586740"/>
            <a:chOff x="6185" y="4938"/>
            <a:chExt cx="1454" cy="924"/>
          </a:xfrm>
        </p:grpSpPr>
        <p:sp>
          <p:nvSpPr>
            <p:cNvPr id="7" name="椭圆 6"/>
            <p:cNvSpPr/>
            <p:nvPr/>
          </p:nvSpPr>
          <p:spPr>
            <a:xfrm>
              <a:off x="6185" y="4938"/>
              <a:ext cx="951" cy="9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381" y="4938"/>
              <a:ext cx="125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/>
                <a:t>1</a:t>
              </a:r>
              <a:endParaRPr lang="en-US" altLang="zh-CN" sz="320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259445" y="3719195"/>
            <a:ext cx="923925" cy="586740"/>
            <a:chOff x="6185" y="4938"/>
            <a:chExt cx="1455" cy="924"/>
          </a:xfrm>
        </p:grpSpPr>
        <p:sp>
          <p:nvSpPr>
            <p:cNvPr id="12" name="椭圆 11"/>
            <p:cNvSpPr/>
            <p:nvPr>
              <p:custDataLst>
                <p:tags r:id="rId5"/>
              </p:custDataLst>
            </p:nvPr>
          </p:nvSpPr>
          <p:spPr>
            <a:xfrm>
              <a:off x="6185" y="4938"/>
              <a:ext cx="951" cy="9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>
              <p:custDataLst>
                <p:tags r:id="rId6"/>
              </p:custDataLst>
            </p:nvPr>
          </p:nvSpPr>
          <p:spPr>
            <a:xfrm>
              <a:off x="6381" y="4938"/>
              <a:ext cx="125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/>
                <a:t>2</a:t>
              </a:r>
              <a:endParaRPr lang="en-US" altLang="zh-CN" sz="320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406900" y="4302760"/>
            <a:ext cx="923925" cy="586740"/>
            <a:chOff x="6185" y="4938"/>
            <a:chExt cx="1455" cy="924"/>
          </a:xfrm>
        </p:grpSpPr>
        <p:sp>
          <p:nvSpPr>
            <p:cNvPr id="15" name="椭圆 14"/>
            <p:cNvSpPr/>
            <p:nvPr>
              <p:custDataLst>
                <p:tags r:id="rId7"/>
              </p:custDataLst>
            </p:nvPr>
          </p:nvSpPr>
          <p:spPr>
            <a:xfrm>
              <a:off x="6185" y="4938"/>
              <a:ext cx="951" cy="9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>
              <p:custDataLst>
                <p:tags r:id="rId8"/>
              </p:custDataLst>
            </p:nvPr>
          </p:nvSpPr>
          <p:spPr>
            <a:xfrm>
              <a:off x="6381" y="4938"/>
              <a:ext cx="125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/>
                <a:t>5</a:t>
              </a:r>
              <a:endParaRPr lang="en-US" altLang="zh-CN" sz="32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76555" y="2061845"/>
            <a:ext cx="5412105" cy="3835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34865" y="2061845"/>
            <a:ext cx="8108950" cy="31083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323590" y="4326255"/>
            <a:ext cx="923925" cy="586740"/>
            <a:chOff x="6185" y="4938"/>
            <a:chExt cx="1455" cy="924"/>
          </a:xfrm>
        </p:grpSpPr>
        <p:sp>
          <p:nvSpPr>
            <p:cNvPr id="7" name="椭圆 6"/>
            <p:cNvSpPr/>
            <p:nvPr>
              <p:custDataLst>
                <p:tags r:id="rId5"/>
              </p:custDataLst>
            </p:nvPr>
          </p:nvSpPr>
          <p:spPr>
            <a:xfrm>
              <a:off x="6185" y="4938"/>
              <a:ext cx="951" cy="9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>
              <p:custDataLst>
                <p:tags r:id="rId6"/>
              </p:custDataLst>
            </p:nvPr>
          </p:nvSpPr>
          <p:spPr>
            <a:xfrm>
              <a:off x="6381" y="4938"/>
              <a:ext cx="125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/>
                <a:t>3</a:t>
              </a:r>
              <a:endParaRPr lang="en-US" altLang="zh-CN" sz="320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903335" y="2548890"/>
            <a:ext cx="923925" cy="586740"/>
            <a:chOff x="6185" y="4938"/>
            <a:chExt cx="1455" cy="924"/>
          </a:xfrm>
        </p:grpSpPr>
        <p:sp>
          <p:nvSpPr>
            <p:cNvPr id="9" name="椭圆 8"/>
            <p:cNvSpPr/>
            <p:nvPr>
              <p:custDataLst>
                <p:tags r:id="rId7"/>
              </p:custDataLst>
            </p:nvPr>
          </p:nvSpPr>
          <p:spPr>
            <a:xfrm>
              <a:off x="6185" y="4938"/>
              <a:ext cx="951" cy="9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>
              <p:custDataLst>
                <p:tags r:id="rId8"/>
              </p:custDataLst>
            </p:nvPr>
          </p:nvSpPr>
          <p:spPr>
            <a:xfrm>
              <a:off x="6381" y="4938"/>
              <a:ext cx="125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/>
                <a:t>4</a:t>
              </a:r>
              <a:endParaRPr lang="en-US" altLang="zh-CN" sz="32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允许两个进程同时使用临界区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睡眠锁中的 sleep() 和 wakeup() 属于互斥同步中的阻塞操作。</a:t>
            </a:r>
            <a:endParaRPr lang="zh-CN" altLang="en-US"/>
          </a:p>
          <a:p>
            <a:r>
              <a:rPr lang="zh-CN" altLang="en-US"/>
              <a:t>调用sem_init，传入信号量的指针，初始值设置为</a:t>
            </a:r>
            <a:r>
              <a:rPr lang="en-US" altLang="zh-CN"/>
              <a:t>0</a:t>
            </a:r>
            <a:r>
              <a:rPr lang="zh-CN" altLang="en-US"/>
              <a:t>，表明这是一个计数信号量counting semaphore</a:t>
            </a:r>
            <a:endParaRPr lang="zh-CN" altLang="en-US"/>
          </a:p>
          <a:p>
            <a:r>
              <a:rPr lang="zh-CN" altLang="en-US"/>
              <a:t>将原来</a:t>
            </a:r>
            <a:r>
              <a:rPr lang="en-US" altLang="zh-CN"/>
              <a:t>acquire</a:t>
            </a:r>
            <a:r>
              <a:rPr lang="zh-CN" altLang="en-US"/>
              <a:t>和</a:t>
            </a:r>
            <a:r>
              <a:rPr lang="en-US" altLang="zh-CN"/>
              <a:t>release</a:t>
            </a:r>
            <a:r>
              <a:rPr lang="zh-CN" altLang="en-US"/>
              <a:t>中的</a:t>
            </a:r>
            <a:r>
              <a:rPr lang="en-US" altLang="zh-CN"/>
              <a:t>p-&gt;lock</a:t>
            </a:r>
            <a:r>
              <a:rPr lang="zh-CN" altLang="en-US"/>
              <a:t>判断修改为：信号量的值小于</a:t>
            </a:r>
            <a:r>
              <a:rPr lang="en-US" altLang="zh-CN"/>
              <a:t>2</a:t>
            </a:r>
            <a:r>
              <a:rPr lang="zh-CN" altLang="en-US"/>
              <a:t>、信号量的值减</a:t>
            </a:r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45285"/>
          </a:xfrm>
        </p:spPr>
        <p:txBody>
          <a:bodyPr>
            <a:normAutofit fontScale="90000"/>
          </a:bodyPr>
          <a:lstStyle/>
          <a:p>
            <a:r>
              <a:rPr lang="zh-CN" altLang="en-US" sz="3555"/>
              <a:t>acquiresleep() 调用的 sleep() 函数中，为什么在调用 acquire(&amp;p-&gt;lock) 后紧接着调用 release(lk) ？</a:t>
            </a:r>
            <a:r>
              <a:rPr lang="zh-CN" altLang="en-US" sz="3555">
                <a:sym typeface="+mn-ea"/>
              </a:rPr>
              <a:t> </a:t>
            </a:r>
            <a:br>
              <a:rPr lang="zh-CN" altLang="en-US" sz="3555">
                <a:sym typeface="+mn-ea"/>
              </a:rPr>
            </a:br>
            <a:r>
              <a:rPr lang="zh-CN" altLang="en-US" sz="3555">
                <a:sym typeface="+mn-ea"/>
              </a:rPr>
              <a:t>acquire(&amp;p-&gt;lock) 和 release(lk) 两行的函数调用能否互换？</a:t>
            </a:r>
            <a:endParaRPr lang="zh-CN" altLang="en-US" sz="3555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93315"/>
            <a:ext cx="10515600" cy="3783965"/>
          </a:xfrm>
        </p:spPr>
        <p:txBody>
          <a:bodyPr/>
          <a:lstStyle/>
          <a:p>
            <a:r>
              <a:rPr lang="zh-CN" altLang="en-US"/>
              <a:t>调用进程从acquire(lk)开始就持有lk，直到在sleep中获取了p-&gt;lock之后才释放lk，保证了在这个过程中，不会有别的wakeup(chan)被调用。</a:t>
            </a:r>
            <a:endParaRPr lang="zh-CN" altLang="en-US"/>
          </a:p>
          <a:p>
            <a:r>
              <a:rPr lang="zh-CN" altLang="en-US"/>
              <a:t>当sleep获取了p-&gt;lock然后释放lk之后，其它的wakeup(chan)调用虽然可以开始执行，但是又会阻塞在获取p-&gt;lock上，等待直到sleep将调用进程挂起，因此不会有唤醒丢失wake loss（即一个正在睡眠的进程错过了唤醒执行的机会）的问题。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获取锁的流程</a:t>
            </a:r>
            <a:endParaRPr lang="zh-CN" altLang="en-US"/>
          </a:p>
        </p:txBody>
      </p:sp>
      <p:pic>
        <p:nvPicPr>
          <p:cNvPr id="4" name="图片 3" descr="未命名文件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7745" y="710565"/>
            <a:ext cx="8566785" cy="59709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83830" y="2139950"/>
            <a:ext cx="18116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其他进程释放锁</a:t>
            </a:r>
            <a:endParaRPr lang="zh-CN" altLang="en-US" sz="1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COMMONDATA" val="eyJoZGlkIjoiNjhlMGY2ZWYzOWU1ZGUxYThkNTk3MWRkMzQzNjM1ZTYifQ=="/>
  <p:tag name="commondata" val="eyJoZGlkIjoiZDM3NDU0MWUxNzFlZDhiNjZmZmFjYzQ4NDQ2ZjdiMzU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jU4NDUzNTU1MjA3IiwKCSJHcm91cElkIiA6ICIxNTExNTQ2MDU0IiwKCSJJbWFnZSIgOiAiaVZCT1J3MEtHZ29BQUFBTlNVaEVVZ0FBQW9rQUFBRThDQVlBQUFDc09DdDZBQUFBQ1hCSVdYTUFBQXNUQUFBTEV3RUFtcHdZQUFBZ0FFbEVRVlI0bk96ZGVYeGpWZDAvOE0rOTJaZG1iOU0yWFRPWnRqTmRjNGRWR0FZZUVBV1JUVUIyQmdGWkJIRUJRVmJ4a1UwSEh3VUZBWVZoVVVFUVJYbFFIbUIrSUNDbzBFN2I2WFRQZEYvVHBrbWFmYm0vUDVxVVRFaTNtVTdUTnQvMzY5VVh1ZmVlYys1Sk9HMitjODY1NXdD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WkE1TXVpdEFNZ1BIY1c4RCtLOTAxMk10NDNuKzN3ME5EVWVtdXg2RUhDejZlM0R3Nk84QldRbHN1aXRBTWdaOUlSd2tobUdPU0hjZENGa205UGZnSU5IZkEwTEl1c0Z4SE05eEhKL3VlcXhWOVBtUjlZVGE4OEhKeE05dmtlOVhJWlBKQ2lRU3lZWWxGSzBUaThVVmlTZVVTdVVKWXJGNDh4enBsU2FUYVFkU2pNUVdGaGIrSXVGd1hZelVDdE5kQVVJSUlZU3NIVEtaN0NpVHlYU1BRcUU0R29ESTQvSDhZMkJnNEdxLzM5K3ptTHliTm0zNkVBQjRuby80Zkw2UGJUYmI5bUF3MkhhZzlUR2J6WDlVS0JSSENvWENYTC9mdnpjWURQWlBUazQrVjFKUzhtd3dHT3lMcDJOWlZpSVNpZkxyNitzRjhYTmlzVGduTHkvdjV0N2UzaXZpNTB3bTA3M0R3OFAvSFF3Rzl5YmZLemMzOXh0Q29kQUlnTmRvTkdjWURJWnJ1cnE2VGdNUTBldjEyL3Y3KzY4SElLbW9xSGpmWnJOZEdnd0dXdy8wZmEwR0ZDUVNRZ2doWk5FTUJzUEZJcEVvYjJKaTRpbWxVbm1jU3FVNnVhU2s1SVcydHJhakZsdEdmWDE5RmdCQmFXbnBrMmF6K2JtMnRyYkQ0OWRxYTJ1blV1VkpQdS96K1pvN09qcTJUazFOdldDejJTNm9ycTYydGJhMjFtaTEyb3NjRHNjN2VyMSsxK0RnNE4wK24rOWZBRVJtcy9rUGZyKy9HUUJrTWxsQnJKaHBuOCszTjM0c0VBZzBVcW0wMHVWeS9iOFVWY2d6R28zZjUzaytWRlZWMVRNNE9IZ0R5N0xLL1B6OHU0YUdodTZPSnlvc0xOemg5L3M3MTNxQUNGQ1FTQWdoaEpBbG1KaVllTHEvdi8rYkFLSUFjam1PRzViTDVVY0NVQUR3TEtFbzU5alkyT1BsNWVWdll1WVppU2dBTkRZMmFwSVRjaHpIcHpvUEFHS3hlTE5lcjVjRGdGUXFMVEdaVFBjN0hJN04vZjM5MTIvWXNPRXZJeU1qZHhzTWhodTlYdStIOFdDdXRMVDA3N0gwbFg2L3Y4VmdNRndPQUpGSXhBbEFYRnRiT3dJQUFvRkFGWWxFM09GdzJCNElCTG9tSmlhZUhCZ1l1RGwrYjUvUHQwY21rKzMzQUZFZ0VPZ1pHeHU3YlFtZnc2cEZRU0loaEJCQ0ZzM3I5WDZTY0JnQkFKN25Bd0NDU3kxTEpCS3BRNkhRRUdJQjRvRndPQnkvVmF2Vm53Y0FoVUt4YlhCdzhIc0FwZ09CZ01QdjkrOHRMaTcrWFNBUTZJejFEaW9BVE8vZHU3Y0tBR08xV3YyeDExQ3IxVjh4bTgyL0hSc2JlMmh3Y1BCMkFLaXJxNXR1Ykd3MEFRZ1VGUlU5ckZRcWo2K3VyaDRBZ0lHQmdWdExTMHVmRFlWQ1F3VUZCVHNpa2NoVS9KckpaTHEzb2FGQmVxRHZhYldnSUpFUVFnZ2hCeVEvUC85NkFKaWNuSHdKUUdpSjJYT01SdU5OSXlNalB6NllPaFFXRnY1U0xCYWJoRUtoMFdnMDNnd0FNcG1zVnF2Vm5tZTMyMzl0czltK3B0VnFUOC9KeWZsV2FXbnBId2NHQnE2ZW1KaDRGb0NZWVJoeGZCaDdZR0RnbXowOVBWZG90ZHF6WTJXWUlwR0lHOEEwQVBUMTlWMExBRFUxTmZhbXBpWURBQlFYRi8rcXVibTVBQUEyYk5qd1duZDM5MmtBWUxWYS9RZnpubFlMQ2hJSklZUVFzbVJxdGZwa285RjRleWdVR3VudDdmM2VVdkp5SE9jR2dFQWcwQmtPaHljQkNBQkU1cGlQS0FHQXVybzZEOC96K3dXaU5wdnR0SzZ1cmk4b2xjcHRaV1ZsNzNSMWRaMGJEQVpiWlRKWndkRFEwQjBBSW5WMWRkTzdkKzlXT2h5TzV3RklBWVJqMmVXaFVHaW91Ym5aVkZsWjJlM3hlUDdoOS90N2NuTnpid0lnbE12bEowMVBUNyszeUxmRXFsU3F6eS9sTTFnTEtFZ2toQkJDeUpMSTVYS3VwS1RrNVVnazRyRFpiRjhBTUx5VS9MRUhWenhTcWJRNFB6OS9oMDZuTzZlN3Uvdk01SG1IVXFtMHVLU2s1R1c1WEg2WXgrUDVaMmRuNXhrQXZNbmw2WFM2cjBRaUVWZHBhZW12M1c3M1c5Rm9kTnBpc2R3SUFDekx5dVBEd0FBUTcvbVRTQ1Rab1ZCb1BKN0c3L2Q3QU1EcjlUYW8xZW96RFFiRGRhT2pvL2ZIODFWVlZmVUFnRkFvMUZaVlZmWDA5UFI4TGFFS2ttZzBHbGpLWjdBVzBHTGFoQkJDQ0ZrMGlVUmlzVmdzZjR0R281NjJ0cmJqUFI1UDB3RVd4ZnY5L3A2eHNiRmZxTlhxMDVFVWsyUmxaUjFqTnB2LzF0dmJlejBBakk2T1ByUng0OGEvQU5BbGxhTUZvSXBHbys3Mjl2WXpGUXJGNTBaR1JoNXRibTR1YUc1dUxvaEdvOTc0NjNpQUdIc2ZHLzErLzE0QUVBZ0VTZ0J1QUppY25IeTZ0TFQwYVpabHhWTlRVMytOcDkrelowL0puajE3U3NMaHNHUFBuajBsMDlQVHV4TEtLb2hFSXBNSCtEbXNXdFNUU0FnaGhKQkZzMWdzYndpRndweXBxYWsvR1F5R1MrTG5oNGFHZmdqQXE5VnFMeElJQkFxNzNmN0VBa1V4VXFtMEpDY241enZUMDlNZjROT0hWK1Q1K2ZsM2FyWGFyL1QyOXA3dDgvbjJBSURMNWZvN0FNSG16WnYvTVRnNCtHMm4wL2ttQUpoTXBwdW5wcVplVUt2Vkp3RVk3K3pzWE5Td3IwYWorYkxMNVhvTGdJQmhHREVBUHdCRUloRWZ3ekRTUUNCZ3d3S0xZa2VqVVQ4QWFMWGFzNENabmsrLzM5OGJQNy9XVVpCSUNDR0VrRVdUU0NSbUFOQm9OR2Nsbmg4YUd0b0J3R3MwR204V0NvVWF1OTIrRTNNODhSeWZreGlKUkJ3dWwrdjFqbzZPcXdDSWNuSnlyc3JKeWJuVjVYTHRhbWxwT1F5QUt6R2Z5K1g2Mys3dTdzN2k0dUpuY25KeXZ0ZmIyM3VEV0N5MnVGeXUvWmFjU1J4ZVRoNXVkanFkcjlqdDlwMXF0ZnJNdnI2Kzcwa2tFa3M0SExZRE03dXRtTTNtbC9yNys2OHpHQXpYbHBlWGY5RGYzMytOMSt0dGlCY0hnTW5KeWZtdXorZHJiMnBxTXNoa3NpTnljbkp1bVppWStOWEdqUnYvTlRJeWNsOWpZNlAyZ0Q1Y1FqSlJKbTRqdFp6bzh5UHJDYlhuZzdPT1B6ODJMeS92anF5c3JHT1NMNlI0djR4T3B6c1BNMFBOQ21EL3dEQlJYVjNkZE5JcFZYVjE5YkRCWVBpNlRxZTczR3ExaGdvTEMzOXFOQnEvWDF0YjY0cVZDd0NLa3BLU1p6aU9peFlWRlQwR0FES1o3R2lPNDZLRmhZVy9WQ2dVMVNhVDZiNmFtcG94clZiN1pRQ1FTQ1FiS2lvcVBySllMRzhuTE5oTkNKblBPdjZqdGlMbzh5UHJDYlhuZzVPSm4xOWVYdDRkQzZXcHJLenNTblUrL3NCSm9vUkFsRUhzNmVtc3JLeXRjcm1jUzA2clZDcVBTd2o0Mkt5c3JNOEJZTXZLeWo0MG1Vd1BBVEFtWlJHYlRLYUhGQXBGOVVKMUpvUWdNLytvTFNmNi9NaDZRdTM1NE5EblIxWUt6VWtrWkJXeVdxMG5BamdseGZrZENZY2ZOalEwL0hIbGFrVUlJU1NUVUpDNGVFSUFCZ0FqQU1RNGdPMkhWak9WU3ZYRjJGTmU0UVVUazVVUVpoam11OGtuRTg5RklwR3pWN1pLaEpBTUlaVktwWGwrdjM4ZmxyNGZNMW04MmYycVZ5dGFKM0dSeEdLeHBhcXE2bDhBcEpzMmJmcVB3V0M0Y3FFOHBhV2x6Mk1KZ2ZoQ3d3Y3ltZXdJQVBvVWx5UXBKdVl1aWNWaStSc0FaZXhRYVRLWmRpREZvLytGaFlXL1NEaWNkMmtBY3VBYUdobys0SGwrdmpXM1hPRncrSDlYckVLRWtJeWhVQ2pLekdiei93TFFiOTY4K1dPMVduMU9jaHFkVHZlMUZGbm52VlphV3ZxQ1VxbXNTanhuc1ZqZVNKVldwVktkZ3YzWFEyU0xpNHQvUGM5eHNxeDVycVVra1VqS0RRYkROWXRJYWtqNFVTMzFQbkhsNWVXN0FNZ09OUDlLV0hjOWlha0NyZEhSMFljR0J3ZHZPcGh5QlFLQmwyRVlBUUIvYTJ2cnlTVWxKVCsxMiswdkFYRE9sVVdyMVY2MGI5Kyt5dzdtdm9uMGV2MkZTcVh5bUxhMnRoTXFLaXJlajU5bkdJWmhXVlpSVVZHeE8zN082WFMrNUhLNVBySllMSDhFQUpabEZkRm9OQXhnZGtYNDJNcjJCZ0QyeFB2azV1WitReWdVR2dId0dvM21ESVBCY0UxWFY5ZHBBQ0o2dlg1N2YzLy85UUFrRlJVVjc5dHN0a3VEd1dEcmNyMUhNaXNNNEVVQTE4NXgvYTJXbHBaMTFadE5DRmtkd3VHd0o3WnU0TVMrZmZ0T05ocU5QM0k2blg5R3draFRjWEh4RTVPVGswK2x5cC9xbWtRaUtjL0t5anBwMzc1OTIvUHo4KzhaR2hxNkd3Q3lzckpPVEZXR1hDNnZNWmxNOTdXMnRwNEFZQW9BcTlmcnIranQ3WTEzME94M3JGQW9UdExwZEdlSnhlSmlxVlJhR1lsRXh0dmEybzdnT0M0YURBYjdFc3NXaVVTbWhvWUdVZkk5czdPenJ4U0x4V2E3M2Y2citUNGZqdVBHL0g3L1hvRkFvUFg1ZkkxZFhWMm5jaHpIaDhQaGljUjBBb0ZBMDlEUUlBU0E4dkx5ZndvRWd2MENTb2xFVWxaVlZkVWFqVWIzNitTSlJxUGV0cmEySSthcncwcFpkMEZpM05qWTJNUFJhTlFIQU5QVDAvOVlRbFpCYlczdFJJcnpqRUFneUVyY1Y3SzJ0clpYSUJDb2t4UFcxOWZuQVpnRXdBT0lwTHBKWldWbEY4dXkwdVR6eVkvd1J5SVI1OTY5ZXlzQllHQmc0S2F5c3JKZFJxUHhtMjF0YlhVSnlhUWN4L21TemdHWUNRVGxjbm0reFdKcGFHOXZQellRQ0V4SnBWS0YzKy92aWVVYnI2K3ZUK3dSekRNYWpkL25lVDVVVlZYVk16ZzRlQVBMc3NyOC9QeTc0ci9VQUZCWVdMakQ3L2QzVW9CNFNMMkNPWUpFbnVkZld1RzZFRUxXRVpWSzlZWFMwdElYNTdqTUNBUUNaZEwzM1JtTmpZMmE2dXJxRVFCZ0dFWVFmLzJaeko5ZUM4ZDNPTW5PenI1eVltTGlDUUIrbzlGNGUrTDNTWXhhbzlIODE5VFUxQnNBdkNNakl3L0s1ZklqOVhyOW1iR1JMUUJBVFUzTmZwMGFOVFUxOXFhbUppT0FVYmZiL1ZaeGNmSFRqWTJOUnNRNlJLTFJxSGZQbmowbGlYbXNWcXNmQUdReTJWRmxaV1YvajU4WENBVHFTQ1RpbkdQL2FBQXozNms4endmMzd0MWJWVlJVOUhBb0ZCb0ZBSjduSTAxTlRZYWsrOHdHMVZLcGRIUGlsb05LcGZLNGVHeVMrQnBJdVdSUDJxemJJSEZnWU9DL2tkUkR0a2lNUUNCUUp3Vk9BS0NvcTZzYlQ5NVhNa2JLY1p3dm5tZno1czB0RW9sa0F3QllyZFlBWm9KRk1Bd2o3dWpvcUptZW50NGpGb3NMR2hvYTlnc1NPWTdqRTdjTUFpQ3RyYTFOL0NVTWQzUjBuSW1aZjFVaDNuUElNQXlUZUF3QWdVQ2dmZCsrZlY4RklNalB6MzlxWkdUa25rQWcwS2xTcVU3Tno4Ly9RVnRiMjlFcDNnZHJzVmgyVGt4TVBEa3dNSEJ6L0tUUDU5c2prOG1PVEV3WUNBUjZ4c2JHYnZ0c0VXUzV1TjN1OTFRcWxRdEp3eGs4ejNzY0RzZWYwMVF0UXNnNjRISzUzcGpqK3d3QXNtcHFhcnBpd2RkK21wdWJjNEdaQUNqK09sbUthMHFkVG5kWlUxTlQ0bEN6TUNzcjYwaUdZWml5c3JMMzVISzVsV1ZaV1gxOS9ld1FzODFtK3dvQWZtSmlZaWNBSWNkeG9ZUkFiTDlqajhmVERLQzVxS2pvU1NTTW1NM0g1L045RlA4TVZDclZxUWFENFVxYnpSYWY2eTFRS0JRbmVEeWV0K2JLbjVXVmRXcDNkL2ZKaTd4WFkrSjN0RXdtcTRydkpKUDRHZ0IyNzk3OW1jODlYZFp0a0hnSWVHUGQ3d0lBRVkxR2MyWWdFUGpZNS9OOVp2SE9lTTlmVlZWVlQyZG41NG1CUUtBN2Zod0toUTVvcXg2ajBmaDlnOEZ3V1NRUzhmVDM5MTlSV0ZpNGM3NzBFb21rSElDZ3BLVGtPYWxVdXRubGNyMlpuNS8vZ0Vna3lwRktwWnR5Y25LdUhoc2JTeDRxRUFTRFFadFNxVHcrM3FNNU1EQndhMmxwNmJPaFVHaW9vS0JnUnlRU21ZcGZNNWxNOXlZSHVtVDVkSFYxQmF4VzY4c013K3czdjRkaG1GMDlQVDNyWXNzblFzaXFOTTB3akdTK0JMSGV3cFNMVnlmTHpjMzlUbXlvbFRVYWpkOWlHRVpRVzF0cmp3M1BNbU5qWXp1bXBxYmVycTJ0SFVKc2E3eVl4T2xqODg2Qkx5Z28rTGxhcmY2U1VDalVWMVpXdGdGQVMwdExCY3V5OGhUckpBcVNqa1c1dWJtMzl2ZjNYNUJ3VGxaZVh2NW1pZzRqQUlCWUxLNE1oOE5qZnIvZkJpejhlWFIwZEd4TFBLNnBxYkhIUi84U1g2ODI2elpJdEZxdEk5Rm8xRDAxTmZWYWIyL3ZqWmdaL2wyMDVPN214c1pHWTJ6ejdtd0F6cUtpb3Q5MGQzZWZDR0RPUmlFUUNEU0JRR0IyU3lHR1lTUXN5ODcrQ3lmVkFwOUo1MlliNStqbzZDOUdSMGVmcnF1cjYvSjRQTHNYMjZDY1R1ZGYvWDUvYXpRYWRVdWwwcU5IUmtZZUhCOGYvMlZPVHM1M0FTUUhpYUcrdnI1cmdka3VmQU1BRkJjWC95cmV3N2xodzRiWHVydTdUd00rN2JJbmh3N1A4MzlNRGhLajBlaWFYL1pHSXBGc2xNdmxoeXNVaWlNR0JnYnVCT0JlVEQ2WlRIYlVwazJiUHF5dnI4K1N5V1JWOGRjQWxtMTRKdkVlQjF2dWNwYVZWSjRNKzMrWkVuSkFPSTZMQklQQmZnQVFpOFdGOWZYMUFnQjhiTzloTVlDZzJXeCt4V2F6WFFOZ0xKNlA1L2xJMHNqWHJLUmgxdUtjbkp3YkFFQW1rNVhLNWZLakFVVGIydHEyQkFLQmJxdlZHcDZhbW5vVkFCaUdFUUlJNXVYbDNaNlRrM016eTdMU2hJNkllWjhFSGhnWXVOSGxjdjNkWXJHODN0TFNVaEUvMzlQVGM4SGs1T1IrdytwYXJUWXhHRVIrZnY2ZHc4UERQL2I1ZklNTGYySXpoRUtoUkNnVTZqR3pFSGNnMWVlUitEa0F5S21vcUhnOWZpQVFDTlFWRlJVZko3OEdnTGEydHEwQWZJdXR5NkcwN29KRXU5MytlRFFhZGJNc3E5Rm9OR2ZxOWZxTEJRS0IwbWF6bmJWd2JnQ0FNQnFOK2hLNjRWbXIxUm9FRUFnR2cvMXl1YnhRTHBlZjZmVjZQL0Y0UEx2bktVZUhtY1l6TytUTnNxekU1L1BOL21GUG5pZkJjUnlmZEM1eHVObU5wQy9TelpzM3R5TEZuRWVHWVlUeFh4S0h3L0g3K1BzcUtpcDYzR2F6blFNQVBUMDlGd0pZYWk4Z3ExS3BGclZ4T2xrZVkyTmo3K1RtNW5vUTIzWUtnQzhVQ3EzcElMRzJ0blpTSUJETTdtczZNRER3SXl3eVNDU0VMSzlRS0RRZS85NUpuR01ZQ29VR3BGSnBIc013UnFsVVdvNkVBQkZZZkU5aWRuYjJUWGE3L1RHajBmZzluOC8zNGI1OSt6N1VhRFRoK0FoYllwR1k2VG5raDRlSDd4MGVIcjdYYXJYNlpUSlpvY1ZpK1U4c0RaczhEekorM056Y25LdlQ2YzRIRUMwcUtucXNyNi92bnNyS3l2Y0JJQzh2NzE2SlJMSWgrWjRPaCtQM2FyWDY4N201dWJjUERRMEppb3VMbjFXcjFhY21wa21jQTVrNDU5RHI5ZFo3UEo1UERBYkRKWGE3ZmI2bnJPUEcydHJhRGtzc04zNmMrSHExV1hkQllsOWYzK3pqNjNhNy9WY1ZGUlVmWjJWbGZYRUpSV1JGSXBIRVhrUkZOQnIxQUVBd0dPeFFLQlJINStibTN0YlYxWFg2SFBuRkFFSTZuZTRrbjgvM0gremZYUzRENEYxQ1hlWWxrVWcyeHArY1NwVDRoSGR5ajJqOE9Cd09qN2EwdE5RbTU0MzNaQXFGUW0xVlZWVlBUMDlQWWkrV0pCcU5MbXF1QjFrZVEwTkQzdHpjM0Q4RHVDaDI2dDJXbHBaVk02bjVRTGpkN3ZlOVh1LzcrZm41RDZiai9qS1pyQ0RWTkJGQ3lLZjhmbis3VUNqY1lEQVlyaHdkSGYxSjh2WEY5aVJPVFUyOTRIYTdQellhamQrYjUzWUtwVkpabXZ4ME1BRDRmTDcrNXVibTNLeXNyTlB5OHZKdTcram9pTStuRjNJY0YwcVkrMmlVU3FXVjRYRFk0WFE2Mzk2NGNlTnpMUzB0R3hIN0R1WTRqbzkxbnN6V1RhRlExQnFOeGg4aXRoeGdiMi92cFFtM1ZuSWM1MDUrR0NYUjFOVFVDenFkN3NyRkJJbUo4eEVsRWtrUkFHRlZWWlV0SEE2N1dKYVZWVmRYajRSQ29SRUFpRWFqN282T2pxMExsYmtTMWx1UUtFUkNBK0I1WGd3QTBXalVzZGdDRkFwRmZpZ1VHb29meTJReWJUeG9kTHZkSDVwTXB2c25KeWQvNi9QNS9vMlpnRkNoVXFrK0J3QWJOMjU4VXlhVGNVMU5UUlhaMmRuZmNqZ2N6eVhXVFNBUVNKSFFoYnlVNGVaVUdJWVJKRGE4VkJKNlJJVWN4NFdTSmlwL3BpY3gvaS9LbXBvYWUzSlBwMFFpS1lnTnVaTVZGSTFHWDJaWk5oNGtydmtIVm13MjIra0FzTnhCb3Nsa3VrK24wMTNlMGRHeE5SQUlwTnpERlFBc0ZzdUhEb2ZqaFlHQmdmdXh1R2tvNHJ5OHZMdjBldjNGSXBFb1B4UUtqZGp0OWwrUGpJemNpMDk3OHRuYzNOeWI5WHI5MThWaWNXRTRIQjd0N3U0K2srZjNYNUVyUlIybGhZV0ZQOUZxdFJleUxDdHh1VngvalEzcnhaZlcwcG5ONWlkVkt0VXA0WEI0YkdKaVlqRTlGb1FzbWtna3lvNzNDSXBFb3V6NGVhL1gyMkF3R0s2VXkrVTFQVDA5bHh4bytXNjMrNE9GMHVUbjU5K1JrNU56dzlqWTJFTnpwZEhyOVJlNlhLNDUvLzRWRmhiZTVYQTRmbXMwR205M09wMHZPNTNPVjh4bTh4OWtNcGsxbmlZK1Z4RUFXbHBhTENLUnFHUm9hT2oyc3JLeXQ1ZnludUtDd2VDQVdDd3VBQmJ1V1kxTkVjc3BLQ2k0TFJxTld2djYraTdmdUhIalA5dmEyc3h5dVh4TFNVbko4MDZuOHpXbjAvbW8xK3NkbXF1Y2xiYXVnc1M4dkx4YmxVcmxOci9mM3h3YmJqNGJBTWJIeDM4V1Q2UFZhaThTQ0FRS3U5MytSS295eEdKeGxjL24yNHZZUEFPWlRIWjBNQmpzQllCSUpPSmhXVmJhMTlmM2ZRQW9MaTcrdFZhclBXZDZldnJENGVIaE82ZW5wOTkxdTkzL05ocU4zeFlLaGNha0IwTVVzU1Y1WnVkVUxIRzQrZE9DRklyYTJEcUdLeUkyTndWYXJmWXNZR2FPaWQvdjc0MmZKNGVXeitkN1c2RlErSG1lWjhQaDhCL1NYWi9WS0RzNyt4dDZ2ZjdyTnB2dCtQa0NSQUJvYm03ZW5KdWIrKzJxcXFyNmlZbUpKNGVIaDMrR2VYYVVLQ29xZWx5aFVCeTJiOSsrTXp3ZXoxNlpUSGJZaGcwYlhtUlpWamcwTkhRWEFCUVdGajZrVXFsTzcrdnJ1OVR0ZHY5YkxCWnZaRm5Xd3pCTTNueDFMQzR1ZmtJaWtaZzdPenRyZlQ2ZmYrUEdqUzhVRnhmL1QyOXY3OWNBd0d3Mjd4UUlCRm03ZCsvZUFBQmxaV1gwLzU4c0s0ZkQ4Y2Q5Ky9hZEJ3QUdnK0dxK0htMzIvMUJRVUhCanpzN083Y0JpR2kxMmd0bE1sbTV3V0Q0QmdCRUlwR3A1T1ZvNGhLdnpkY1RGemMwTlBUOW9hR2g3MmRsWlIxVFZsYjJidkpESGpxZDdseUZRbkZrVDAvUG5BdGRoOE5oeCtqbzZKTkdvL0gyMkttb3pXWTdOMzQ5VlU5aWZDN2tnZERwZE9jcWxjcVRRcUZRSDVDNlp6WGVveXFWU292ejh2THVsY2xrMXJHeHNVZFVLdFhueldielg0UkNvWDd6NXMxN0FJQmxXUm5ETUZHTHhkSVlDQVE2Mjl2YnZ3UmcwUjFjaDhxNkNoSURnVUNuWHEvL21sS3BQQjVBeE9menRZeU5qZjB5Y1ZGUG85RjRzMUFvMU5qdDlwMUlzYldlU3FVNjBlUHhmR0EybTMrclZxdFBpMFFpbnA2ZW5rc2xFa201eVdTNmQzcDYrdDk2dmY3TEV4TVRPOFZpY1Y1N2UvdnhzVjVGWUdhNW1idXpzN052N096c1BBRXpnU1lEd0svUmFMWWw5bEMydHJhV0wrWXRkWFIwMUNRY2kxbVdsVmtzbG8vNit2b3U1M2sra3VvQmx2aHdzMXd1enhjSUJLVU13MmhFSXBFZUFISnpjKzhVQ29VR2htRUUvZjM5MTlmWDEwc0I1TVN5aG1ML1pRRXdPVGs1My9YNWZPMU5UVTBHbVV4MlJFNU96aTBURXhPLzJyaHg0NzlHUmtidWEyeHMxQ2JmbXl5Lzl2WjJ0OVZxZlkxaEdGMXpjM1BhLzJpc05ucTkvdXo4L1B3ZmRYWjJudXoxZXZjc25BUHVrWkdSSDQ2TWpEeGlNcGx1cXF5czNEMDJOdmF6OGZIeFg2WklhekFZREpkMWRuWnU5WGc4alFEZzgvaytIQm9hdXJ1Z29PQ0JXSkNvTVJnTTEzZDJkcDQ4UFQzOUFRQUVnOEc5QUNDVHlmTG1xV08yWHErL3VMMjkzUm9mL2g0ZEhmMXBhV25wNzJOQllvNUdvL2x5VzF2YjRRQ0dBV0JrWk9SSEZvdmw3eURrNE9XbzFlcGFwOVA1dDl6YzNMc2tFa214U0NReXFWU3FVK3gyKytNRkJRVS9Dd1FDSGVGd09BUUF1Ym01dDdhMnRtNU5XTjh3T3o4Ly96dkJZTkJtdDl1ZmpLVzVXeUFRWkUxTVRQd3l0cVZmU2p6UEJ5VVNpU1VRQ0hRbFRKbGlzckt5VGdzR2d3TUExQ1VsSlk4eURDUEt5Y201VHFQUmZMV3pzL00wQUs2NXlod2VIcjRUKzAvdk9xVEVZdkZtQU5IQndjRnZMNVRXNy9lUFRFMU52UmpiWENNU1g2eTd1cnA2Wk8vZXZmdnRRRE0wTlBRanVWeGVnMVVRSUFMckxFaWNuSng4TWZrcHBtUUxQQldzVmF2VlovVDI5bjdmYnJjL0RrQUVJQ1NWU29zM2J0ejQ3dERRMFBmY2J2ZC95c3JLL3ViMWV0dWxVbWxsd3RwR3JNVmkrVCtKUkZMYzJkbDV2TmZyYmNqT3p2NW1ZV0hoendId1BNOEhlM3Q3cjR2ZnlPLzM5eTdpTGZFK24yOTJwWGkxV3IyTjUzbCtjSER3Qm9mRDhVSkpTY256Q1drbEFLSVNpYVNJNS9rZ0FBZ0VBaTQ3TzN0N09Cd2VDZ2FEZzcyOXZaZUd3K0hSY0RnODR2RjRoZ0hBWXJHOHJGS3BUdk40UFA5RXJEZEZKcE1kS1JRS3RSS0p4T3p4ZVA3UFpETGRwOWZycit6djc5L3VjRGorYXJmYm55b3RMZjJ0V3EwK1kzQnc4REthMzNYbzhUei9Cd0FwMXlUTGRDYVQ2U2NPaCtORnI5Y2JuOXd1NURndS9nOGV1TjN1dHpzN08wOUtrWldQUkNJdUFCQ0x4ZVpVWmN2bDhtSUFqTnZ0YmtrOEh3cUZPb1ZDWVE0QVZpNlhteG1HRVU1UFR6Y3NvWTZReStWRkFKank4dkpVVTBiRWNybThFQUM4WG05bnduM24ydUdKa0NWUktCVDVjcm44dUVBZ1lKdWVubjdINlhUdTQzbGVVRnhjdk5Ob05ON2ExZFgxbFdBd09GRmFXdnJ6eWNuSjM4U2VnSFptWldWOVRxZlRYYUhSYU01MU9CeXZURTVPUGg0dmMycHE2aG1Ed1hCZFdWblpSOVBUMC84WUdSbDUwT3YxZnB4ODc5SFIwWWMyYmRxME8vWTBjeHdUQ0FSc3ZiMjlGeGlOeHUwc3kwcjM3TmxUblorZmY0ZEVJckdVbDVlL3pmTjhtT2Y1RUdaNkE0V2hVR2lncHFabXpPLzN0OGQ2SDJlRFJKbE1kclRaYkg0NjhiNlZsWlg3L1NNeThTbG9BTm5WMWRYNy9RNkhRcUhCNUNIa2VHL2h5TWpJUGNDbkQ4NmtXbHljWVJqQnBrMmJtbHBiVzJzaWtVaG84K2JOalluWEUzc1NFL1gwOUN4cTdjV1ZzSzZDeElPVmxaVlZPVFUxOVJLQTBkaXBFREN6aGMvWTJOakRFeE1UendMQXdNREFOeTBXeTB0T3AvTi84ZW1ES05IQndjSExmVDdmR0dKTFU0eVBqejh5UGo3K0c4d0VtOU5JNk9aT1pYaDQrTjc1cmp1ZHpnOXNOdHVwVHFmei81S3ZhVFNhTHhVV0Z2NmM1L25RNk9qb1R3SEE3WGEvNW5hN1g1dXZ6SzZ1cnJNeE03ZHlkcmpONS9QOXE3T3o4MWkzMi8xUldWblpCeDZQNTU5TlRVM1Y4YzhsRUFoMHQ3VzFIV2N5bWU1bldWYUxlWllCV211MmJOa2k1M24raXp6UGIyTVk1aGdBSnN6c2wvMlpMWnpTZ2VPNGg5TmNoWEJzVCtraGhtSCtDZUJkajhmenQvYjI5clE5bld5ejJiNXFzVmorNnZmN204Ykd4aDRGRUo1cmJUTUFrTWxrUlFhRDRWdHF0ZnFjaVltSloxcGFXbzRDa0dxWEpjVG5Cc2xrc25LZnovZXYrSG14V0x3aEZBb05BSWp5UEQ4R0FISzVmR05pRUxoQUhSSFAxOXJhV3B6NGo4RzRTQ1Rpak4zTEZBd0c0NjlUUGlnd2x6WFFubGVzNTJjT3E2NDlyeFNQeDdNNzFRb2RnNE9EMTA5UFQ4OEdMdnYyN2J0QUlwR1VkWGQzbjVPVmxiWFZiRGIvWlhKeTh2bjI5dmE2K0JxQmNYNi92MmRnWU9CN0F3TURQekFhalY4dktpcDZvcTJ0YlFzQXZyZTNkM1plNHdWZ0l5SUFBQ0FBU1VSQlZQRHc4SjJ4bnIrNTZ0WUs0QkVBMGRoS0hIRkN6SHhmeGRzdkgvc0pJRGFWeStsMHZnN005UGduQllGemlqMzFQRDdYZ3pqSjNHNzNydmpydVJZVVQrWnl1ZjYrZCsvZU5UY0tNTytERVJscXY0ZGZ5UEtJZnhuTTkrV2RUdFhWMVZxUlNIUVRnT3R4RUJ1Mlp5S2U1ejA4eno4UmpVWWZhR3BxR2xzb2ZYNSsvZ01Ba0p1YmV3dnc2UmFhUTBORHR3THp6eHVlYTUxRWxVcDE3SVlORzE3dDZlbTV3dUZ3UEorY0wxRjFkZlhnMk5qWUk2T2pvNDhpeGZCVjh0cUdaclA1WmJGWWJPbnY3NzgwTmlkeHk0WU5HMTRjSFIzOTZmajQrTU1BWURhYi95SVdpd3Y2Ky9zdjkzZzhMUXFGb2lvU2liZ1loc21acjQ1bFpXWHZoc1BoaWVIaDRSdDlQdCt3UXFHb0JHRHdlRHh2QXpPN04vbjkvbTZiemJaZEtwV3FpNHVMWDFBb0ZFY3N0RTRpdGVjRHQ5VDJuQTVwL250SzM1RVpoSG9TUDRzYWY0YlpzbVhMdWRGbzlIRUFXb1poVUZkWGgyT09PUVljeDhGa01rR2owVUFvcEY4VkFBaUh3M0E2blJnZUhrWjlmVDMrK2M5LzR1T1BQMWJ3UFA5dGxtV3Y0RGp1eHZyNitwM3psUkVQRHVOeWNuSytDUUR4SUhHaGVjT3B1Rnl1di9mMTlYMjlwS1RrS1o3bjNmTk5TRzl1YnJaZ0NRdlYybXkyU3dzS0N1NHptODF2Q0lWQ1F6QVl0STJOalQwNFBqNytXRUthaXdvTEN4L2NzR0hEbXdLQlFPWHorZHBzTnR1RkFzR25HenVrcW1OSFI4ZDVaclA1bCtYbDVYc1poaEg3Zkw2Vy92NysyYVZDdXJxNnpqT2J6VHV0VnV1SXorZHJHaHNiZTB5aFVCd3hYMzJwUFMvZWNyVG5ERVRma1Jsa1ZmYnFrUFZubGZZa0NqaU9ld2pBalFDd2JkczIzSGpqalNndUxrNXp0ZGFXb2FFaFBQend3M2p6elRmanA1NnFyNisvR3ZSbHN0S29QUytEdGRDZVYrbmYwNlV5SUdHekNVSklCdU00amw4Rjg0OFNDVG1PZTVyak9IN2J0bTM4VzIrOXhaT0Q4K0dISC9Jbm5uZ2lIL3QvL2FjdFc3YXNpbmx2R1lMYTh6SmJ6ZTE1RmZ3OVpmUHk4bjZFeis2QnZHaXgrcy9WcFoyN2xQY25rVWpLRFFiRG5NdmpIQXlaVEZZZ0Zvc1hOYmRScFZLZFVsaFkrRCtKNTR4RzQ3ZXlzN052T0JSMVd3bHN1aXRBU0RwWXJkWUhBR3pQenM3R3pwMDdjZUtKSjZhN1NtdmVVVWNkaGVlZWV3NG1rd2tBenVSNS92R0Y4cERsUWUxNStWRjdocERqT0w2cXFxcW5xcXFxaCtPNHFFUWlpUy9kSnNqTHk3c2RTYU9STXBtc3NMcTZlcVM2dW5xa3JxN09XMXRiNjRvZkp6LzV1NXl5czdPdlhNcVdzVmxaV2FkeEhNY2JqY1p2TFpSV29WQ2NackZZWHNZaUh2Wnl1VndmcVZTcUwrdjErdTJ4VThiczdPeHZlNzNlZHhaYnQ5Vm1MWGRWa3pWa05RMlAxTlhWWGNpeTdHODFHZzEyN3R5SndzTENkRmRwWFJrZEhjVmxsMTJHOGZGeEFMaWh2cjcrRittdTAzcEc3Zm5RV28zdGVZWCtuZ281amd2VjE5Y3pFb2xrWTNsNStUK2JtcHJ5TURQc0x1RTR6bDlmWDg5aWpyVUpLeW9xUGg0ZUhyNHRlVFVPcTlYcWIyaG9rSEljeDlmWDE0dVFlaGcvbCtPNDRibmVuMHdtTzZxc3JHejJTV0dCUUtDT3J3WXdsOFRkeHN4bTg4c3ltYXd1RW9sTUw3QXNIZ0N3cGFXbEx3d05EZDJXYXFGK3JWWjdjVUZCd1FPemlWazJLeHFOVGlQMnVhU3EyMktmb2w0TmFQWXl5U2hXcXpXZllaakhCQUlCN3J2dlB2cENQUVNNUmlOMjdOaUJLNjY0QXFGUTZJSHE2dXJYbTV1YmJRdm5KRXRGN2ZuUW8vWU1hRFNhY3h3T3g0djROS0FUWVdiSm1aUUJva1FpMlNnV2kwdWRUdWYvVzB6NUhNZnhTWUVVQXdDMXRiVlRzeWNZUmhBS2hVWmJXbG9zUHAvdm8zalFwMUtwVGpVWURGZmFiTGF6WTBrRkNvWGlCSS9IODlZY3Q5T3AxZW92ZDNkM24yNnhXRjVYS0JSMWlVc0JKZDR6a1VxbGlxOWR5QWdFQWxWZlg5ODFkcnY5Y1lmRDhmeENLeXFzWlJRa2tvekNNTXpQQUtqT1AvOThISG5ra2VtdXpycFZWVldGYTY2NUJyLzR4UzhVUXFId0NRQ3BGck1tQjRuYTg4ckk5UGFzMStzdlNkeS9XUzZYcXdDd01wbk01UFA1QnBQVDUrVGtYTWV5cktTbXBtWVlBQVFDZ1dyZnZuM256cmZxUUdOall3Rm0xaE1HWWoySmliMS9Db1dpcnFTazVPV2tiS0xjM054YisvdjdMMGc0SnlzdkwzOXpybDdJN096c0MzMCtYNnZMNVhyRDdYYnYwbXExMnowZXoreXdjK0k5VTVCdjJMRGhkd0tCUUdXMzIzOGZQN2w1OCtZV2htRWtTV25ETFMwdEZXYXorVTgybSswc0FLaW9xTmk5aUo3TFZZWG1KSktNVVZOVGN5U0FjL1B5OG5EOTlkZW51enJyM3NVWFg0eVNraEl3REhOaWJXM3RxdGxCWUwyZzlyeXlNcmc5eXdVQ2dRNnh4YW9CZ09mNVlnQVFDb1hXRk9tenRWcnRwYTJ0cmJWTlRVMkdwcVltUXlnVUd2SjZ2ZTNMWGJIOC9QdzdoNGVIZjV3cVVKMkxYcS9mUGprNStSd0FURTVPUHF2VDZTN0VJdVliU3FYUzRvcUtpbjlFSWhGdlIwZkhLVWhZWTFVaWtXeG9hV214SlA2SXhlSVNBRWljS3ltVHlhbytXL0xxUmtFaXlSZ0NnZUFlQUxqcXFxc2dGb3ZUWFoxMVR5UVM0WnZmL0NhQVR6OTdzbnlvUGErc0RHN1Azc0hCd2U4blByV3JWQ29QQzRmREUycTErak05cW9XRmhYYzVuYzQveHdKTEtCU0t1bWcwNmcwR2cyM0xXU20xV3YzNTNOemMyOTF1OTJ2RnhjWFAxdFRVMkdNL1BRQ1FjRHk3ekk1U3FheVN5K1hXc2JHeDN3SEF4TVRFS3l6THlqVWF6WmZtdTVkR296bWpyS3pzUDVPVGs3K1A3UUFUU0U1VFdWblpsZmlEZzNqeWV6V2g0V2FTRVdwcmF5c1podm1DeVdUQzZhZWZudTdxWkl6ampqc09ack1aTnB2dHFDMWJ0aHo1eVNlZi9HdmhYR1FoMUo3VEkxUGI4K1RrNUcrTGlvb2VBWkFEWUV5dFZwODVPanA2YjNaMjlyY0dCZ1p1UW15dW9rd21PMXFyMVo3WDFkWDF4ZExTMHBmc2R2c3ZwRkpwemRqWTJJTGJpZGJXMWladTd6cm5uRVFBVUNnVXRVYWo4WWVJZFhUMTl2WmVtcEJYeVhHY3U2bXB5WkI4RDdWYXZSMEFVMXRiMjVwUXJsU3YxMitmbXByNmM0cHFhVXBLU242dVVDZysxOW5aZVliUDUvdHdydnEzdExSWUVvK3RWdXVjT3lLdEpkU1RTREtDUUNDNEVnRE9QUE5NTUV6YUg3RE9HQXpENEpKTFpxWXlSYVBSQlplYklJdEQ3VGs5TXJnOUI4UGg4S1JDb2NoWEtCUzFDb1dDR3gwZGZkTG44KzNSNi9VWHhST0pSQ0oxYjIvdmRWNnZ0NkdscGVWWXZWNS9wVnd1MzJLMzIzOHpYK0Zlci9kZmpZMk5lWTJOalpyWVR6a3dNejh3L3RQYTJzcjVmTDZHMkgxS2hvYUdibC9pZXhEcWRMcUxCZ2NIdjkzZTNsNFgvK25wNmJsRXBWS2RDaUE3SVMyajErc3ZxNjZ1Ym9sRUlxNldscGE2K1FMRTlZeUNSTEx1VlZaV2lubWV2MVFvRk9Mc3M4OWVPQU5aVnYvMVgvOEZrVWdFaG1GT0tTa3BrYWE3UG1zZHRlZjB5clQybkplWDk2Tk5telkxQStBOUhvL05aREw5Y214c2JBZUE2ZEhSMFFmejgvUHZ4OHp1S1hDNVhIOTNPcDEvQkFDeFdLeGxHRWJZMTlkM01ZQlF2RHkzMi8xQjhqM2EydHFPd2dKYlpRWUNnVTZielhZdUFFeE5UYjA2UFQyOWF5bnZJeXNyNjR0Q29WQS9PanI2ak4vdjc0bi9PQnlPbHlLUnlKVFJhTHdJQUhRNjNkYzJiZHJVYURRYWIrN3U3djV5ZjMvL0RRQThDNVZmV1ZuWmx2aURkVExjVEVFaVdmZkVZdkZ4RE1Qb3JGWXJOSnI1SGx3amg0SlNxY1MyYmRzQVFLM1Q2YzVJZDMzV09tclA2WlZwN1hscWF1cUpnWUdCcS9mczJWTlpWRlQwSU1Nd291SGg0UjhEd1BUMDlEL2NidmViNWVYbHJ3SlF4Zk5vdGRxTHlzdkwzK3J0N2IzRzQvRTBKNWJYMWRYMVpRQkd6RHdJRTFtcDk1R2RuYjNkN1hhL0JTQjVpWnV3dytGNFNhdlZiaThxS25vc096djd5dUhoNFI4SUJBS0RXcTArVzZsVVZtSHVnRysyRzcrbHBhVWk4UWV4OTdaNzkyN2xJWGxESzRUbUpKSjFqK2Y1enpNTWcyT09PU2JkVmNsWUo1eHdBdDU2Nnkzd1BQOGxBQyttdXo1ckdiWG45TXVrOXV6eitmb0FUSlNXbGo0dWs4bTI3TjI3OTNnazlBejI5UFJjVzE1ZS9sWmxaZVcvVzFwYURpc3FLdHFoVkNxUGJXOXZQemtZRExZa2wxZFJVZkdPWEM0LzNPVnkvUi9tV0dkeGliS3JxNnNiRWsrRVFxSEI2dXJxeERtTzh5NWczZC9mL3cwQXlNM04vVjVmWDkrdEFKeUJRT0RmQm9QaGxwS1NrcitJUkNKVE5CcjFKbVFSc0N3ckhSMGQvZW5RME5DdGllY0JTQUFJZUo2UEFvQllMSzRFRUJXTHhYazh6Nis1ZVlvVUpKSjFqMkdZTHdNems4NUpldFRXMXNaZmJrMW5QZFlEYXMvcGx5SHRtUThFQXQyeDE1SklKREs5ZCsvZVl3Rk1KS1h6dHJlM2YxNmowWndNWUxxdnIrOTJBRzRBd1ZTRnRyVzFIWXVaWUdxKzRXV3YzVzVmY0J2RVdQM0dsMnNIazVHUmtSL0hYL3Q4dm9IKy92NGJZc1BOczhFZlprWmcyZGhyVjFJUjRzckt5bm9BelBqNCtHTUFvTlBwdnFUWDY3OFdpVVQ4ZzRPRHR5eEhQVmNTelhnbUt5SmQyL0pWVmxicUpCTEpoRTZudzV0dnZybVN0eVpKVGozMVZJeU9qaUljRGh1Ym1wckcwbDJmdFlqYTgrcVJ6dmE4bXJZNUplc2J6VWtrNjVwSUpLb0JBSXZGc2xCU2NvalYxTlFBQUlSQzRiRnByc3FhUmUxNTlhRDJURElCQllsa1hXTVlwZ0lBU2t0TDAxMlZqTGRwMDZiNHl5M3ByTWRhUnUxNTlhRDJURElCQllsa1hZdC9xUllYRjZlN0toblBaRElCQUhpZTM1RG1xcXhaMUo1WEQyclBKQk5Ra0VqV05aN255d0NncUtob1djcHJibTdHbGkxYlpuK09PKzQ0M0hMTExaaWNuTnp2dXRmclRaa3ZHQXpPdm81djhYV3c2UURzVjZmRTY0dkpDd0E4eitPMTExN0RsVmRlaWVPT093NkhIMzQ0UHYvNXorUEdHMjlFSkxJOHExUVlqY2I0eStYNW43R0dXYTNXRTYxVzZ6WXM4ZUhCNVc3UEFEQTZPb283Nzd3VEo1MTBFZzQvL0hCczI3WU52L3JWcndBczNKNFRmODQ3Nzd3bFhUdnNzTU53MGtrbjRZYy8vQ0hjYnZkczJXdWhMUU1IMVo0RmRYVjFuN05hcmJSVkRsbjE2T2xtc3Q3bEFZREI4SmtkbWc3S2UrKzlCN2xjanFHaElkeDU1NTI0NDQ0NzhPaWpqeTZwaklhR0JyejIybXM0N2JUVERqcmR6cDA3c1gzN2RuejQ0ZjZiQWl3bWJ5UVN3UzIzM0lLaG9TRjg0eHZmZ05WcWhWQW94TDU5Ky9DM3YvME4wV2dVQXNIQnJ3dXJWcXZqTC9VSFhkamFkd3JETU4rMVdxMlRtRmxDNVJXMzIvMWVWMWZYWi9hRVRiS3M3VGtjRHVPcXE2N0NDU2VjZ0JkZmZCRnF0UnI5L2YwWUdocGFWUDc0NzhHQlhKTktwZWp0N2NVOTk5eUR1KysrR3ovOTZVOEJySTIyREN5dFBXL1pza1VVaVVTT1lWbjJUSjduTDJBWUpvZm4rZDhEK011eVZJYVFRNFNDUkxLdU1ReVRDd0JhcmZhUWxKK2ZuNCtycnJvS045eHdBNkxSNkpMeVhuNzU1WGpvb1lmd3VjOTlEanFkN3FEVEhXamVKNTU0QXYzOS9kaTVjeWRrTXRucytmTHljcFNYbHkvcGZ2TlJxV2JXMm1VWWhvTEVHSVpoZEFDdUJYQ3RTcVZ5V2EzV2wzbWUvK1BZMk5nN1EwTkQzaFRwbDdVOWQzZDNZM0J3RUpkZGR0bHMreWd0TFYyUk9ZOHN5NkswdEJSWFgzMDFicnp4UmtTalViRHMzSU5icTZrdEF3dTNaNHZGSWxFb0ZOdFlsajByR28yZXg3S3NMcForV2V0QnlLRkV3ODFrdlZNQW1MTkhZemw0UEI3SVpMSjV2K0JTK2VwWHY0clMwbEk4OE1BRHk1THVRUEtHdzJHODhNSUx1T2FhYS9iN1VqMFVwTkxaSGN3TzdZM1dMaFhETUY5aldmWi9jM056eHppT2U3NnVydTdNOHZMeXJJUTB5OXFlOC9MeUlKVks4ZkRERDM5bVNIbWxCQUtCUmYzK3JLYTJES1J1ejF1MmJKSFgxdGFleG5IY1V5cVZhbHdnRUx6Qk1NdzFzWDhNRUxMbVVFOGlXVkh4OWIxV1VCZ0F4R0x4c2hmTTh6eTZ1N3Z4NktPUDRvSUxMbGh5Zm9aaGNQZmRkK1A4ODgvSDIyKy9qUk5QUFBHZzBoMUkzdjcrZmt4UFR5Y3VEbnpJaUVTaStFdHhHdHJCV3FNQWNCSExzaGNwRkFxLzFXcDlqZWY1UHlBV2tDeFhlMWFwVkhqd3dRZHgxMTEzNGYzMzM4ZUZGMTZJODg4Ly81RCtveW91R28yaXJhME5qejc2S0w3NjFhOHVtSDQxdFdWZy8vWmNWMWQzSnNNdzUvSThmNlpBSUZqVWg4Y3d6QVVjeHkzOUR3Y2hLNGg2RXNtSzRIbiszK204LzNJUDhXemR1aFdISFhZWUxyamdBbHh3d1FXNDl0cHJENmljNHVKaVhIZmRkWGpnZ1FmZ2NpVXYzci8wZEV2Tkc1L3duOWlMODl4enorMzM4RURpUXdITGhNYmJsb0RuZVpaaEdGMThxQmxZM3ZaODdMSEg0dFZYWDhVNTU1eURaNTk5RnVlY2N3NDZPam9XbFhmcjFxMno3V1RIamgxTHVuYmtrVWZpamp2dXdGbG5uYlhvMzU5VjJKWUJnR0ZaMWhnYmRsN0o3OVE5SzNndmtxR29KNUdzaUlhR2hpUFRjVityMWVwbUdFWVpDQVNXdFhma3ZmZmVnOGZqd1QzMzNJTlhYbmtGcDU5K09zUmk4V3dQVC9MOWdzRWdCQUpCeWg2Z2l5NjZDRysvL1RaMjdOaUJjODg5ZDg1N0xqYmRVdkxtNStlRFpWbDBkM2ZQUGsxNnlTV1g0SkpMTGtGemN6TzJiOSsrcFB2TUp4U2EzZTQxVUY5ZnIxaTJndGNncTlXNmcyR1k3ODZUeEFmZ1hRQi9Eb2ZEZjJodWJuYkU4dDEzS05welZsWVdycm5tR2x4NDRZVzQ5ZFpiY2R0dHQrSGxsMTllTU4vQlBMaHlvUFZmRFcwWitFeDdmaHpBNCtYbDVWa0toZUljQUdjRE9BR3g2UUdwOER6Lys0YUdoZ3VYdFZLRUxEUHFTU1RyblFjQWZMNzV0Z2s5TU5uWjJiai8vdnN4T1RtSnh4NTdEQUJRV0ZnSWxtWFIzTnk4WDlxOWUvZGl3NGJVeTZteExJc2YvT0FIZVBQTk56L3pST2VCcEZ0SzNxeXNMQng3N0xGNDVwbG5sbFRlZ1FnRVpoN2NYWXViM0s4RW51YzlBUDRhalVhM0J3S0JuUHI2K2xQcTYrc2Zqd2VJTVllc1BRTXp3OCtYWDM0NWVucDZsdndnMWtwWkRXMFpTTjJlMjl2YjNmWDE5VS9YMTlkL2VXeHNMSnZuK1FzQi9BbWYzZU9Ya0RXQmdrU3lyakVNTXdvQURvZGpvYVFISkNzckM3ZmRkaHVlZi81NXRMYTJRaTZYNCtTVFQ4WlBmdklUL090Zi84TG82Q2gyN2RxRnA1NTZhdDdldjVLU0VseDk5ZFhZdVhQbnZQZGJiTHFsNUwzbGxsdlExZFdGbTI2NkNlM3Q3UWlGUW5DNVhHaHFhbHJ5UGVhVE1EdzRzYXdGcjIwdUFLL3dQSC9CK1BoNGRuMTkvZW03ZCs5K3BxV2xaVHBWNHVWdXo1MmRuWGp5eVNmUjE5ZUhTQ1NDaVlrSi9PbFBmOElSUnh5eDM3Q3R3K0hBeE1RRUppWW1adGNFVGFkMHQyVmc0Zlk4TUREZ2EyaG8rSDE5ZmYzWkxwY3JCOEJYQUx6STgzejZQMEJDRm9tR204bDZOd3lneG02M0g3TDlibzg3N2poODRRdGZ3QTkvK0VNOC8venp1T09PTy9BLy8vTS91UDMyMitGMnU1R2ZuNCtycjc0YVo1OTk5cnpsWEhycHBkaTFheGRhV2xxV25DNCtsSGIwMFVmamswOCtXVkxlM054Y1BQLzg4L2oxcjMrTjczem5PeGdmSDRkRUlrRnBhU211dSs0NkNJWEw4MmZDNlhRQ0FCaUdvU0FSK0RBYWpaNFZDb1ZlYjJscFdjcEV1V1Z0enlxVkNwOTg4Z2wrOTd2ZllYcDZHbnE5SGx1M2JzVXR0OXl5WDdyVFQvOTAzV2VaVERiYmM3NTE2OWI5MHIzenpqdXpyK2U3TnArMTBKYUJwYlhuMlBxWHI4UitoSFYxZFY5Z1dUWm4yU3BEQ0NGazZheFc2OE1jeC9GLytNTWZlSkplYjczMUZzOXhITTl4M0IvUzNTN1dLbXJQcXdlMVo1SUphTGlackdzOHo3Y0JRRTlQVDVwclF1SzdlUEE4MzUzbXFxeFoxSjVYRDJyUEpCTlFrRWpXTllaaDJnSDZVbDBOMnRyYUFBRFJhTFFoelZWWnM2ZzlyeDdVbmtrbW9DQ1JyR3NzeXpZQ1FGZFhWN3Fya3ZFYUd4c0JBQ3pMdnAvbXFxeFoxSjVYRDJyUEpCTlFrRWpXdFU4KytjVE84M3luM1c3SHdNQkF1cXVUc2NiR3hqQThQQXdBL1EwTkRVUHByczlhUmUxNWRhRDJURElGQllra0Uvd1ZtRm5BbDZSSHZOZUY1M25xZFRsNDFKN1RqTm96eVJRVUpKSjFqMkdZTndIZ2d3OCtTSGRWTXRhNzc3NExBR0FZNXZVMFYyWE5vL2FjZnRTZVNhYWdJSkdzZTVPVGsrOEFjSDM4OGNkd3U5M3ByazdHOFhxOTJMVnJGM2llOXpBTTgwcTY2N1BXVVh0T0wyclBKSk5Ra0VqV3ZaNmVIaitBNTBPaEVGNTk5ZFYwVnlmanZQdnV1L0V0elA3K3lTZWZlTk5kbjdXTzJuTjZVWHNtbVlTQ1JKSVJJcEhJcndIZ2xWZGVBYy96NmE1T3h1QjVIczgvLzN6ODhKRjAxbVU5b2ZhY0h0U2VTYWFoSUpGa2hNYkd4Z2FlNTkvdDdlM0ZHMis4a2U3cVpJeVBQdm9vdnA1Y2ZVTkR3N3ZwcnM5NlFlMDVQYWc5azB4RFFTTEpKSGNCd09PUFA0NVFLSlR1dXF4NzRYQVlqend5MDlrU2pVWi9tT2JxckVmVW5sY1F0V2VTaVFUcHJnQWhLMlZrWktRM0x5L3ZjS2ZUV2NielBBNC8vUEIwVjJsZGUvSEZGL0hYdi80VlBNOS9zSHYzN2x2U1haLzFodHJ6eXFMMlRESVI5U1NTakJJT2gyOEE0SG5tbVdmUTNOeWM3dXFzVzExZFhYajQ0WWNCd0JlTlJxOU9kMzNXSzJyUEs0UGFNOGxVRkNTU2pOTFUxTFF2R28xK0t4d080K2FiYjhibzZHaTZxN1R1VEU1TzRqdmYrUTZDd1NDaTBlaC9OelkydHFTN1R1c1Z0ZWREajlvenlXUTAzRXd5enNqSVNIMWVYcDdKNi9WdWVlZWRkM0Q4OGNjakt5c3IzZFZhRit4Mk82Njk5bHIwOXZZQ3dFc05EUTAzcHJ0TzZ4MjE1ME9IMmpQSmROU1RTRElTd3pEZkFQRG53Y0ZCWEhMSkpmalBmLzZUN2lxdGVjM056Ympra2t2UTNkME5BRys3WEs1TDBsMm5URUh0ZWZsUmV5WUVZTkpkQVVMU1NNaHgzRk1BTGdHQTAwOC9IVi8vK3RlUmw1ZVg1bXF0TFhhN0hiLzV6Vy93MGtzdnhkZnMreFBETUYvOTVKTlA2SkhibFVYdGVSbFFleWJrVXhRa2tvekhjZHpWQUg0TVFNVXdETFp1M1lvVFR6d1I1ZVhseU03T2hsS3BoRkFvVEhjMVY0VklKSUxwNlduWTdYYTB0N2ZqM1hmZnhhNWR1eENOUmdIQXcvUDgzUTBORFErbHU1NlpqTnJ6NGxGN0ptUitGQ1FTQXFDbXBpWkhJQkRjQitCOGhtRVU2YTdQR3VNRDhFbzRITDYxcWFscElOMlZJZFNlRHhLMVowSmlLRWdrSkVGNWVYbVdYQzYvbUdHWTR3SFVBTWdHb0FaQVhTOHpJanpQT3dGTUFHamllZjY5U0NUeWJITnpzeVBkRlNPZlJlMTVRZFNlQ1NHRXJHMGN4MjJwcmEwOUlkMzFJR1E1Y0J6SGN4eEhtMDRUc3NyUjA4MkVyQUU4ejUvT3N1eUY2YTRISVlTUXpFRkREb1NzQVF6RFhNVHp2QlF6VTBTb0I0WVFRc2doUnoySmhLeHlITWZWQU5qQU1JeXBycTd1YyttdUR5R0VrTXhBUVNJaHE5K1g0eTlveUprUVFzaEtvU0NSa05Ydm92Z0xudWRQVFdkRkNDR0VaQTRLRWdsWnhUaU8yd1JnVS95WVlaZ1NxOVY2V0JxclJBZ2hKRU5Ra0VqSUtoYU5ScitVZkk1aG1JdFNwU1dFRUVLV0V3V0poS3hpcVFKQ0duSW1oQkN5RWloSUpHU1YyckpseXdhR1llcVN6ek1NVTdabHk1YnFkTlNKRUVKSTVxQWdrWkJWS3RWUWM4STFHbkltaEJCeVNGR1FTTWdxeFRETWZNdmRuTFppRlNHRUVKS1JLRWdrWkJXcXJLd3NBbkRrWE5jWmhxbXNyYTB0VzhFcUVVSUl5VEFVSkJLeUNra2trbE1XU3NPeUxBMDVFMElJSVlSa01vN2plSTdqYU05bXNpNVFleVprYmFDZVJFSUlJWVFROGhrVUpCSkNDQ0dFa00rZ0lKRVFRa2dteWxVcWxjY2RaQmw2clZaN3diTFVKb0ZLcFRvRmdDN2hGRnRjWFB6cmVZNlRaUzEzblVobUVxYTdBb1FRUXNoUzZmWDZTM056YzI4VGk4WG1hRFRxbjU2ZS9zZkF3TUIzQTRGQSsyTHl5K1Z5azlsc2ZxbXZyKy9yVTFOVHIzSWNGd2tFQXZ0aWx3VUFJdkcwQW9GQTA5VFVaRWhSakxpb3FPaXhhRFE2NFhRNi95LzVZbGxaMlhzU2lXUmovSmhoR0lGUUtEU0V3K0ZKbnVkRHllbWJtNXR6WTNXck1abE05N1cydHA0QVlBb0FxOWZycitqdDdiMHlsblMvWTRWQ2NaSk9wenRMTEJZWFM2WFN5a2drTXQ3VzFuWUV4M0hSWUREWWwzZ1BrVWhrYW1ob0VNbGtzcU0yYmRyMElRRHdQQi94K1h3ZjIyeTI3Y0Znc0cweG54L0pEQlFrRWtJSVdYUGtjdmtSUHA5dmo4dmxlbDJwVko2Z1ZxdS9KSlZLSzF0YVdzd0FGbndveHV2MWZySnYzNzZ2WkdkbjN6ZzFOZlZxT0J4MnRMUzBXQUNndXJwNkpCNndBVUJOVFkwZEFLeFdhemdVQ2cwQWdGZ3NMZzRHZzcyUlNHU3FzTER3aWNMQ3d0bHpBTkRkM1gxc1IwZkgxb1JiTXNYRnhjOElCQUtOeldZN0cwQllKcE1WK255Ky91UzZqWXlNUENpWHk0L1U2L1ZubWt5bUhjbjFTRHh1YW1veUFoaDF1OTF2RlJjWFA5M1kyR2dFRUFDQWFEVHEzYk5uVDBsaUhxdlY2azg4cnErdnp3SWdLQzB0ZmRKc05qL1gxdFoyK0VLZkhTR0VrRldFbmdZbDY4a3l0V2RSd210ZFFwbktBeW1zcHFiR3J0VnFMOTY4ZWZNZXE5VWEycng1ODU3Tm16ZnZpVjhEWm9MRWVQcmtZR3V1Y3pGTVlXSGhJeGFMNVEwQWt0ZzV0cUtpNHFPY25KenZ6cFVuNGJVdzZmTktQcDU5RDRuSGRYVjEwM1BWVVNhVEhaWDRlU2tVaWhNNWpvdUNwcUdSQk5TVFNBZ2haQzJLRDlmS0RRYkRlUUF3UFQzOUhvRFBCRWJKdEZydEJRVUZCVDhKaDhPVHJhMnROZkh6RG9mamVZZkQ4WHgxZGZYSTNyMTdxMUxsTFNvcWVsS3BWQjdOTUl3NEhrVEdKWjVMeUs4c0xTMzlGY3V5eXE2dXJ0TXgwOHNuQkNEZHQyL2Z4UmFMNVhXV1plVWpJeVAvblhTcnhDQ1F3VHdLQ2dwK3JsYXJ2eVFVQ3ZXVmxaVnRBTkRTMGxMQnNxeThxcXFxSnltNUlGVVpJcEZJSFFxRmhnQkU1N3NYeVN3VUpCSkNDRm1UYW1wcTdFS2hVQThBVTFOVGY3VFpiRmNzSnAvRDRmaTl3K0g0ZlhMUFd6ekFFd3FGK3Zqcjd1N3VyeVNtNmV2cnV3cVk2WkZMRGlSVG5Tc3JLL3U3VXFrOEpod08yMnRxYWdZQThEelBCNlBScUQ4YWpmb2lrWWpMWURCY3dmTjhlSFIwOVA2OHZMemJjM0p5Ym1aWlZ0clEwQ0NORmNOaW51QnRZR0RnUnBmTDlYZUx4Zko2UzB0TFJmeDhUMC9QQlpPVGt5OG1wcDNqUVpzY285RjQwOGpJeUkvbnVnZkpUQlFrRWtJSVdaUEd4c1orTGhhTEN6VWF6WmthamVZcitmbjVlNGFHaG41d29PWE4xWHM0bCtTZXhGUTZPanErQWlBTXdCbjdiMVpGUmNWN2JXMXRkUW5Kc3BSSzVlRUFNRHc4Zk8vdzhQQzlWcXZWTDVQSkNpMFd5MzlpYWRqcTZ1cVJ4TExqeDgzTnpiazZuZTU4QU5HaW9xTEgrdnI2N3Ftc3JId2ZBUEx5OHU2VlNDUWJBb0ZBZDJKZXY5Ky9Ed0E0am5NRFFDQVE2QXlIdzVOSWVtaUhaRFlLRWdraGhLeEo4U0hhMGRIUkJ5c3JLN3VNUnVQM2g0YUc3a2Zzd1kwbG1BMk1ObS9lM0JwL0hZbEU3TzN0N2NmSDBvaVFFRHcxTkRRVUF4aE5La2Vmb3V6a05BSzVYRjZiZE00OVBUMjlLem1qeitmcmIyNXV6czNLeWpvdEx5L3Y5bzZPanFOamw0UWN4NFVTSHE0eFNxWFN5bkE0N0hBNm5XOXYzTGp4dVphV2xvMklEVmx6SE1mSGVoaG41MVRLWkxLamdOa0hWenhTcWJRNFB6OS9oMDZuTzZlN3Uvdk1GTytEWkNBS0Vna2hoS3hGR3N3c0Q1TklnQVhtN3lXbVpSaEdZRFFhYndQZ2lVUWlVd0RBc3F3cy9rUndkWFgxUUR5eFhDN1Bqdlcwb2FxcXFrY29GQnJpVHpyUEZpZ1FaRE1Nd3pZMk5tcmo1NUo3L3hpR1lWS2RkN2xjYi9iMjlsNlNxcUo2dmY1Q2w4djE1N25lU0dGaDRWME9oK08zUnFQeGRxZlQrYkxUNlh6RmJEYi9RU2FUV2VOcDRuTVZBU0QrRkhjQzN1LzM5NHlOamYyaXJLeHNGeFlZM2lhWmc0SkVRZ2doYTA1TlRVMlgwK244QzgvejB5cVY2Z3dBbUpxYWVnV0FId0MwV3UxRkFvRkFZYmZibjBpVlg2bFViaFVJQkJxdFZudjI1T1RrYi94K2Z5c0FpRVNpL0ZURHlBekQxOXdET3dBQUlBQkpSRUZVYklvUDJlN1pzMmZEaGcwYlhuVzVYUDgzUGo3K0NBQmVxOVZlWURLWkh1anA2YmtzTVYvaVVqb3hHbzdqSENuT3A2VFQ2YzVWS0JSSDl2VDBYRE5YbW5BNDdCZ2RIWDNTYURUZUhqc1Z0ZGxzNThhdnArcEpUSDU3VXFtMEpDY241enZUMDlNZmdBSkVFa05CSWlHRWtEWEg0L0g4UzZQUm5NMnlyREljRGcrUGpvNytkSEJ3OEs3NGRhUFJlTE5RS05UWTdmYWRBSUxKK2FlbnA1dnRkdnZqZlgxOU41YVVsRHp0ZERyL0JnQ2hVR2dvMWR4RWpVWnpvdGZyL1RCMkdPbnU3ajZ2dExUMEtaMU9kejdQOCtGb05PcnI3dTdlNnZQNStwTHpMcEc2cEtUa1VZWmhSRGs1T2RkcE5KcXZkbloybmdiQU5WZUc0ZUhoTzdHSXRTRlRpYzlKakVRaURwZkw5WHBIUjhkVkIxWnRzaDR0dGx1ZUVKSkc4VFhSNnV2cjZYZVdySG1ycVQwckZJcVR6R2J6czgzTnpXWFlmL2tjRVdhVzJURlVWMWZ2QWNCM2QzZWY3dlY2OXlpVnlpTlVLdFVYdFZydCthRlFhQjhBa1Vna3lwK2FtdnFUeCtONTMrZno3UTBFQXQwMU5UWEo4eEhuTlRBd2NJdElKRklxRklyakJnWUc3c3pQejc4akt5dHJHd0NHNS9sd2JKZVdNQUFoeTdKaWhtRWtmcisvdmFPall4dUFhR3h4YllOTUpqdmFiRFkvSFM5WElwR1VKKzlFay9nVU5DRnpvWjVFUWdnaEdTc3ZMKyttM3Q3ZXk1RzB2bUpGUmNXSHNTMzErS21wcVpkWmxzMENnTnJhMmxHZno5ZmdkRHJmNk9ycU9qa1FDSFFDZ0Znc3J0RHBkS2ZyOWZvckpSSko2ZDY5ZTQrWVl5dS9oVWdBUEFJZzJ0UFRjMkhDZVNFQU1UNWRSSnlQL1FRUUd4NTJPcDJ2QTREUDUvdVFna0JDQ01rUXRPTUtXVTlXV1h0T3ViaDBDdkZlVCtwY0lSbUR0dDhoaEJDU3lSYTdKbUE4cUozcjRROUMxaDBLRWdraGhHUXNsVXIxUlZEdklDRXBVWkJJQ0NGazFjdlB6Nysvb0tEZ1owbW5wVlZWVlgxcXRmcnpCMXF1eFdMNUd3QWxBS2hVcWxNQTZCSXVzOFhGeGIrZTV6aFoxb0hXSXdXRlRDWXJrRWdrRzVhUVJ5Y1dpL2ViaTZoVUtrOFFpOFdiNTBpdk5KbE1PNURpSWRiQ3dzSmZKQnltL1FFamtoNzByeWRDQ0NHcm1sS3ByRElhamQ4T0JvTjlTcVh5ZUFBSUJvUDdBb0ZBdDFnc051WGw1ZjBrTHk4UEFCQU9oNGVHaDRjZnNsZ3Nmd1FBbG1VVjBXZzBqSVJkV0JvYkd6VUFEQUQyMjd0WkxwZlhtRXltKzFwYlcwL0F6RUxkckY2dnY2SzN0L2ZLV0pMOWpoVUt4VWs2bmU0c3NWaGNMSlZLS3lPUnlIaGJXOXNSSE1kRmc4SGdma3ZoaUVRaVUwTkRnMGdta3gyMWFkT21Ed0dBNS9tSXorZjcyR2F6YlE4R2cyMEFZRGFiLzZoUUtJNFVDb1c1ZnI5L2J6QVk3Sitjbkh5dXBLVGsyY1F5V1phVmlFU2kvUHI2K3RrNWxXS3hPQ2N2TCsvbTN0N2UyVDJzVFNiVHZjUER3LzhkREFiM0puK3V1Ym01M3hBS2hVWUF2RWFqT2NOZ01GelQxZFYxR29DSVhxL2YzdC9mZnowQVNVVkZ4ZnMybSszU1lERFl1cVQvY1dUTm95Q1JFRUxJcWlXVHlRcUtpNHYvMU5IUjhTVzFXcjNWNVhMdG1wNmUvb2RTcWR4V1VsTHlkSDE5ZlY1UlVkRzlkcnY5YnEvWE94VFAxOWpZcUpITDVma1dpNldodmIzOTJFQWdNQ1dWU2hWK3Y3OEhnSlRqdVBIa0pYaitmM3YzSHQ5a2VmY1AvSFBsMENacGVralROazFEajVTRGxMWWtQSXo1NHhHY09MYzlPaDRuUTBYRnc3TTUxTWRudUtuVERaeHplM25ZQmo5UHYra2NtMGZtSm01c3JudGttOEprZU5wTGFXMURnVUpiMnRMU2cyblRKRTJUTklmNzkwY1RsaDdsRUx4cCszbS9YcnpNZmVXNnIvdWJVT0hEZGQvM2RYZDFkZjFZcDlNdE5ScU5sMGRuMkFBQUZSVVZJOEprZEtrWkU0QnVqOGZ6Wm1GaDRYTzF0YlVtUklOb0pCSVpqRDIxSmNacXRmcmp0Nk9QdzFNV0Z4ZHZMU2twZWVuUW9VTkxBS0Mvdi8rM3pjM05hOHZMeTVzUEhqeFlZVEFZcm5VNm5XOFpqY2JkSFIwZDkvdDh2bjhDVUplVWxHejMrLzMyMkhjVUhYYkE1L01kaUcwcmxjb01qVVpUNW5hNy96N09WMnMybVV6ZmxTUXB1SERod3BhT2pvNy9VU2dVK3J5OHZPOGZQMzc4L2xpbi9Qejh6WDYvL3dnRDRzekVrRWhFUk9lc3BLU2s4N3E3dTdkNHZkNWRvVkNvM1dReS9mZkF3TUEvU2twS2ZsOVhWMWNNd09QeGVQNlVuSng4MGVEZzRMYTRYWlY1ZVhuUGRuVjFQUkFJQkk2a3BhWDlSMTVlM2c4T0hUcDAva1RIQW9EbTV1YlZBS1RlM3Q3bkVYMUdjdHhTTmlPMnZWNnZIWUM5b0tCZ0swNzllZEVBNE9ycDZYbG0zcng1YnlENktMeWtwS1FGUnFOUkJ3QWFqYWJJWXJFODdIUTZGeHc3ZHV6MjJiTm4vNm1ycSt2K3JLeXNEWU9EZysvRndseHhjZkZmb3YzTC9INS9mVlpXMWswQUVBNkhYUUNTS2lzcnV3QkFxVlNtaGNOaFR5Z1VjZ1FDZ2NiZTN0NnQ3ZTN0ZDhlSzhmbDgrN1ZhN2RMNEFnT0JRRXRQVDgvM1R1T3owVFRBa0VoRVJPY3NsOHYxUmtGQndUVUxGaXk0UGRhMllNR0MvU3FWeXJoZ3dZTDM0dnVhemVaN1kwOUxLU29xZWttajBTeHd1OTF2NU9YbFBhSldxM00wR3MxNU9UazU2M3Q2ZXA2ZDVKRHhTL05NZWkzZXJGbXpIazlQVDc5VXBWSVpZODlHcnErdm42OVFLSFFMRnk1c0dkVjkzS1YyMUdwMWVqQVlQSTdvV29kT3AvUFhzV3NzVTFKU1ZuUjBkSHdId0VBZ0VIRDYvZjREaFlXRkx3Y0NnU1BSMmNFVUFBUFJ6eXlzVnFzLzl2blQwOU5YbDVTVS9McW5wMmRMUjBmSFJnQll0R2pSUUcxdHJRVkFvS0NnNEFtOVhuOWg3UG5VN2UzdDl4WVhGNzhZREFhUHo1bzFhM000SE82UHZXZXhXQjZzcWFuUlRQWmQwUFRFa0VoRVJPZTB0cmEybTBhM1dhM1cwSGlQejR0eHVWeFZmci8vWUNRUzhXZzBtdk83dXJwKy9QSEhILzhzSnlmblRnQmpRcUxaYk42WWs1Tnp0MEtoME1RRklnVW1lWTV4ZTN2N0JyZmIvWmZTMHRMWDR4ZXZibWxwV2R2WDEvZEtmRitEd2JCMm5DRnlUQ2JUWFYxZFhUK0pOZVRuNS84c0tTbkpvbEtwVENhVDZXNEEwR3ExbFFhRDRVcUh3L0hMNXVibS96SVlES3R5Y25MdUtDNHUvbjE3ZS92NjN0N2VGd0VrQ1NHU0tpc3IrNk8xZmJPbHBlVnJCb1BoaXVnWWxuQTQ3RUYwMGZDMnRyWmJnUk9uenJNQW9MQ3c4T2QydTMwV0FNeWVQZnZQVFUxTmwwVy82eEdueW1ubVlFZ2tJcUp6bHNsazJwQ1ZsWFhyNkhZaGhESTJlemRhZlgzOWZLZlQrWnZvcHFxZ29PQ1o1dWJtcndKQTlDa21ZMmJGT2pzN0grenM3SHpRYXJYNnRWcHRmbWxwNlFmUnR4VGw1ZVZkOFgxajIzYTdQVGN6TS9OcUFKR0Nnb0tuMjlyYUhpZ3JLM3NiQU14bTg0UEp5Y216QTRGQVUveStmci8vS1BDdlp5WUhBb0Vqb1ZDb0Q4TXpqZUhHeHNZdjZQWDZGWFBuem4ycnNiRnh6ZERRMEVHdFZqdnIrUEhqbXdDRUZ5MWFOUERSUngvcG5VN250dWpuaUszYnFBc0dnOGZ0ZHJ1bHJLeXN5ZXYxL3NQdjk3Zms1dWJlQlVDbDAra3VIaGdZMlBzSlgzZU1JaTB0N2JUdkdLZnBneUdSaUlqT1dkM2QzWTkzZDNjL1BsbWY4WjVOSEp0Ukc3MGRDb1c2Nit2ckt5Y2J6K2Z6SGJQYjdibXBxYW1YbWMzbWpZY1BINDVkeDZpeTJXeEJ1OTJlRzkwMmFUU2FzbEFvNUhTNVhMdm16Sm56VW4xOS9SeEVUMW5iYkRZcE9zTjRZZ0Z1clZiN1dlREVqU3RlalVaVG1KZVh0emt6TS9PclRVMU5sd05BWm1ibTZuQTQ3QzR1THY2bHgrTjVNeEtKREpTV2xtNEFBSVZDb1l1ZEJnYUEyTXhmY25KeWRqQVkvRGpXeCsvM2V3RmdjSEN3SmowOS9mS3NyS3pidXJ1N0g0N3RGenNkcmxLcERBc1hMbXhwYVduNXIvaXZOQktKbk00MWxqVE5NQ1FTRWRFNWJhSVp3NWo0a05qZjMvKy9IUjBkZDBhWHVRR2l3UzV1R3hobkpuRThScVB4R3JmYi9jZUozcy9Qei8rKzArbjh0Y2xrMnVoeXVYN25jcmwybEpTVWJOZHF0ZGJ4YXErdnJ5OGROWVRrOS90YmVucDYvdC9jdVhOM1kvajBkanFBdEVnazRtbG9hTGg4enB3NUx4ODVjdVR5cnE2dW53TEQxeFhHZ3VHbzcyQ08zKzgvQUFCS3BWSVB3QU1BZlgxOXo4MmVQZnYxUUNEUTJOL2ZYeFhySDd2N3VxS2l3akg2VHV6azVPUlo0WEM0NzJTK0k1cmVHQktKaU9pY0ZydmV6MlF5ZmN2ajhld2RIQno4TVA1OXE5VWFpcjhtTUJFeU16UFhwS1NrTEcxcGFibGxvajZoVU1qWjNkMjkxV1F5Yll3MlJacWJtOWZFM2g5dkpuRVVvZEZvaW5KeWNyNDlNRER3RG9DSXhXSzV1NysvLzdmcDZla1hBL2o0eUpFakozWGFOeU1qNDh0dXQvdE5BRW9oUkJJQVB3Q0V3MkdmRUVJVENBU2E4UWszNGtRaUVUOEFHQXlHcndDQVJxTXA5UHY5cmJGMm1ua1lFb21JYUVvSWg4TysyYk5uVnpVMk52NmJ6K2ZybUtpZlRxZkxVeXFWeFVLSURMVmFiUVNBM056YysxUXFWWllRUW5uczJMSGJxNnVyTlFCeW9yc0VBYVFYRlJVOUpZUlE1K1RrM0phUmtYSFZrU05ITGdQZ251ZzRuWjJkOTJIazNkQW5MWFpOWWpnY2RycmQ3dGNQSHo1OE13QWtKU1dWdXQzdUVVdk94SjllSG4yNjJlVnk3WEE0SE0rbnA2ZGYzdGJXOXAzazVPVFNVQ2prQUlhZnRsSlNVdkxxc1dQSGJzdkt5cnAxM3J4NTd4dzdkdXlXd2NIQm10aHdBRVJPVHM2ZFBwK3ZvYTZ1TGt1cjFYNG1KeWZubnQ3ZTNwL1BtVFBubjExZFhRL1YxdFlhVHVjejB0VEhrRWhFUkZPQ3crSDR1VTZuczJvMEdwdlA1L01ENkU5SlNTa1BoOE1qcmo5VUtwVzI3T3pzRzBPaDBQR2hvYUdPMXRiVzYwT2hVSGNvRk9yeWVyMmRBRkJhV3ZxN3RMUzB5N3hlNzdzQXZDYVRhWU5Db2REczM3Ky9QQzh2YjFOeWNuTHB2SG56ZGttU0ZKSWtLWWpoMlVCVk1CaHNyNmlvNlBINy9RMkhEeDllZ2JpUXFOVnF6eThwS1hrdXZwYXlzckw5OGR2MTlmWHpSeS9pSGUvbzBhTmo3dVNPUDcwOHp1bm10UEx5OG9iT3pzN3ZaMlptcmk0c0xQeUZ3K0Y0MG1ReWZUYzNOL2U3eDQ0ZCszcGZYOTkyaDhQeGNsRlIwVlB6NTgvZjUzQTRubWxyYTd0VnE5VXVWYWxVaHVUazVCS3YxL3MzaThYeWtORm8vUHF4WThkdWREcWRWUTZINDluaTR1SmZwNmVuLzJkSFI4Y05QcCt2ZlhSdFJFUWtNNXZOSnRsc3R0T2FzU0E2MTV6aHo3TUFJQ29ySy90dE5wdTBhTkVpajhsayt0WnBqS1BHOERxRE1ja1lubGtiVFFWQWgrRnJCZE1CcEdINEdjMUpzUTZGaFlVdm5zYnhKMVZXVnRZNFh2czQ2eThpTlRWMVdmU2x3UERuUUdwcTZnVTZuYzQydXE5ZXIxOGU5NFFXUldwcTZ2OEJvSmc3ZCs1N0ZvdGxDd0RUcUYyU0xCYkxscFNVbFBMVC9DaEVSSFEyTVNUU2RNS2ZaNktwWWJ4L05SRVJFUkhSRE1lUVNFUkVSRVJqTUNRU0VSRVIwUmdNaVVSRVJFUTBCcGZBSVNLS1k3UFpkZ0c0U080NmlJamt4cGxFSXFLUkdCQS9IZnMvdVFzUnlZa3ppVVJFNDVoc3dXTWlvcG1BTTRsRVJFUkVOQVpESWhFUkVSR053WkJJUkVSRVJHTXdKQklSRVJIUkdBeUpSRVJFUkRRR1F5SVJFUkVSamNHUVNFUkVSRVJqTUNRU0VSRVIwUmdNaVVSRVJFUTBCa01pRVJFUkVZM0JrRWhFUkVSRVl6QWswdG1RcTlmcmw1L2hHRWFEd2JBMklkWEVTVXRMK3hLQXpMZ21SV0ZoNFM4bjJSNHROZEUxRVJFUm5ZdFVjaGRBNTY3czdPeHY1dWZuUHc0QTFkWFYyUUFjSjdPZlRxZXpsSlNVdk5yVzF2YU4vdjcrMTJ3Mld6Z1FDQnlOdnEwRUVJNzFWU3FWR1hWMWRWbmpESk5VVUZEd2RDUVM2WFc1WEg4Yi9lYmN1WFAzSmljbno0bHRDeUdVS3BVcUt4UUs5VW1TRkJ6ZDMyNjM1MFpycTdCWUxBOGRQSGp3Y3dENkFTaU1SdVBYV2x0YnZ4N3RPbUk3SlNYbDRzek16SzhrSlNVVmFqU2FzbkE0L1BHaFE0YytZN1BaSWtORFEyM3h4MUNyMVphYW1ocDFmRnRxYXVwbGMrYk1xZXJvNlBoV2QzZjNZeWZ6L1JFUkVaMExHQkpwSW1sbXMvbSswOWx4Y0hCdzM5R2pSMWRuWjJkdjZPL3ZmeTBVQ2pucjYrdExBYUM4dkx3ckZ0Z0FvS0tpd2dFQVZxczFGQXdHMndFZ0tTbXBjR2hvcURVY0R2Zm41K2YvSWo4Ly8wUWJBRFExTmYzNzRjT0hMNGc3cENnc0xIeEJxVlJtTkRjM1h3RWdwTlZxODMwKzM3SFJ0WFYxZGYxWXA5TXROUnFObDFzc2xzMmo2NGpmcnF1ck13SG85bmc4YnhZV0ZqNVhXMXRyQWhBQWdFZ2tNcmgvLy82aStIMnNWcXQvOVBHeXM3TnZEQVFDVFFhRDRVYUdSQ0lpbWtvWUVtbGNGb3ZsM3ZGbTVFNld4K041MitQeHZCM2JOaGdNMTVuTjVudFZLcFZ4d1lJRit3SGd3SUVEQytQM2lZVXVxOVhxSHkrQWpXNkxFdm41K1UrbzFXcFRZMlBqS2dBaERKOHlmcld2cisvVm5wNmVMYU4zYUc1dVhnMUE2dTN0ZlI2QXltYXpCZU5tTTBkc2U3MWVPd0I3UVVIQlZrUUQ0aW5JVEU5UC8zSlRVOU9xMHRMUzExTlNVaFo1dmQ2UFRuRU1JaUlpV1RBazBoaGFyZGFTbloxOVIyZG41MGFMeGZKL1QyVmZnOEd3ZHRhc1dUOE5oVUo5Qnc4ZXJJaTFPNTNPYlU2bmMxdDVlWG5YNkhBWVUxQlFzRld2MTU4dmhFaUtCY21ZK0xhNC9mWEZ4Y1UvVnlnVSttaEFER0Q0WjFwejlPalI2MHBMUzE5WEtCUzZycTZ1SDQwNmxCUS85R1NmWjlhc1dZK25wNmRmcWxLcGpHVmxaWWNBb0w2K2ZyNUNvZEF0WExpd1pWUjNaZnhHZG5iMk5UNmY3NkRiN2Y2cngrUFpiVEFZYnZSNnZYZE1kandpSXFKekJVTWlqWkdUay9PallERFkzZDNkL2JOVERZbE9wL00zVHFmek42TlAzOFlDWHZ4TVlsTlQwK3I0UG0xdGJUY0R3N09HbzRQa2VHMXo1ODc5aTE2dlh4WUtoUndWRlJYdEFDUkprb1lpa1lnL0VvbjR3dUd3T3lzcjYydVNKSVc2dTdzZk5wdk5HM055Y3U1V0tCU2FtcG9hVFhRWUJZRElSSitudmIxOWc5dnQva3RwYWVucjlmWDE4MlB0TFMwdGEvdjYrbDZKN3p2NlJodWowWGhqWDEvZlN3RFExOWYzb3NWaTJkTGUzbjQzZ05PZW9TVWlJdnEwTUNUU0NIcTlmcUhSYUx6aDZOR2o2d0FNSldyY2lXWVBKeko2Sm5FOGh3OGZYbzNoMDh1dTZIOVQ1OCtmdi9mUW9VT0w0cnFsNnZYNkpRRFEyZG41WUdkbjU0TldxOVd2MVdyelMwdExQNGoyVVpTWGwzZkZqeDNidHR2dHVabVptVmNEaUJRVUZEemQxdGIyUUZsWjJkc0FZRGFiSDB4T1RwNGRDQVNhNHZkMU9wMi8wZXYxQzNVNm5mWFFvVU5mQm9EZTN0NGQrZm41VDJka1pGemEzOS8veDFQNUxvaUlpT1RBa0VnajVPYm0vaVFRQ0RUN2ZMNzNOQnBOVWF4ZHA5UGxEdzRPbnRUZHphT2N1SnQ1d1lJRkIyT3Z3K0d3bzZHaDRjSm9IelhpN25pdXFha3BCTkE5YWh6ak9HT1A3cVBVNlhTVm85bzhBd01EdTBmdjZQUDVqdG50OXR6VTFOVEx6R2J6eHNPSEQ1OGZmVXRsczltQ2NUZlhtRFFhVFZrb0ZISzZYSzVkYytiTWVhbSt2bjRPb3Flc2JUYWJGSjFoRE1XUG41NmVmaU1BVVZsWmVURFdKb1RRR0kzR0d4a1NpWWhvS21CSXBCR2k2d2hpd1lJRnpmSHQ4K2ZQcjY2dXJwNzArcjA0U2lHRTBtUXlmUStBTnh3Tzl3T0FRcUhReG00K0tTOHZiNDkxMXVsMDJhRlFxQThBRmk1YzJLSlNxYkppZHpxZkdGQ3B6QlpDS0dwcmF3Mnh0dEd6ZjBJSU1WNjcyKzErbzdXMWRkMTRoUnFOeG12Y2J2ZUVvUzAvUC8vN1RxZnoxeWFUYWFQTDVmcWR5K1hhVVZKU3NsMnIxVnBqZldMWEtnSkE5QzV1VldabTVyVWRIUjNmY3JsY3I4WGUwMnExNXhjVkZiMEFJQnZBeHhNZGs0aUk2RnpBa0Vnak5EYzNmeVYrdTZTazVBOEEwTnJhZW4yc3pXQXdYS3RVS2xNY0RzY3Z4aHREcjlkZm9GUXFNd3dHd3hWOWZYMi84dnY5QndGQXJWYm5qWGNhV1FoeFh1eVU3Zjc5KzJmUG5qMzdOYmZiL2JlUFAvNzRTUUNTd1dCWWE3RllIbWxwYWJraGZyLzRwWFNpTW13Mm0zT2M5bkZsWm1hdVNVbEpXZHJTMG5MTFJIMUNvWkN6dTd0N3E4bGsyaGh0aWpRM042K0p2VC9lVEdKcWF1b1hWU3FWc2J1Nyt3VU1yOFVJQVBENy9lMzUrZm1QbTB5bWE3a2NEaEVSbmVzWUVtbUVpVTZGOXZiMjdveTlOcGxNZDZ0VXFneUh3L0U4eHJsdWNXQmd3TzV3T0o1cGEydmJVRlJVOUp6TDVkb0pBTUZnOFBoNDF5Wm1aR1NzSEJ3Y2ZDKzZHVzVxYXJxeXVMajQyY3pNektzbFNRcEZJaEZmVTFQVEJUNmZyMjMwdnFjb3ZhaW82Q2toaERvbkorZTJqSXlNcTQ0Y09YSVpBUGRFTzNSMmR0NkhrWGREZjZMczdPd2JQUjdQbTRnTGlGRWhwOVA1S3RkTUpDS2lxZUJrVHg4U25iS1VsSlNMUzBwS1hyVGI3WE1CRE1TOXBjYndIYjVaNWVYbCt3RklUVTFOcXdZSEIvZnI5ZnJQcEtXbGZkRmdNRndkREFhUEFsQ3IxZXE4L3Y3K1AzaTkzcmQ5UHQrQlFDRFFWRkZSTWZwNnhFbTF0N2ZmbzFhcjlTa3BLY3ZiMjl2dnk4dkwyNVNhbXJvQ2dKQWtLUlJkRXpJRVFLVlFLSktFRU1sK3Y3L2g4T0hES3dCRW9vdHJaMm0xMnZOTFNrcWVpNDJibkp3OEx4QUlOTVFmSy80dTZFU3gyV3dTQUp6Q0tYODZUZnl1aVlpR2NTYVJ6aHF6Mlh4WGEydnJUUmdaRURGLy92ejNvby9Vay9yNyszK25VQ2hTQWFDeXNyTGI1L1BWdUZ5dXZ6WTJObDRTQ0FTT0FFQlNVdEw4ek16TVZVYWo4ZXZKeWNuRkJ3NGMrTXdFai9MN0pNa0FuZ1FRYVdscHVTYXVYUVVnQ2NQaEZSaWVPWlF3dk81aUJBQmNMdGZyQU9EeitkNDdHeUdRaUlpSWFDWlJmbklYQVArYTBlWS9XaVpnczltazJBd1huVjM4cm9tSWhpbmtMb0NtdGZBbmR3SHdyMnYrUXBQMklpSWlvazhOUXlJUkVSRVJqY0dRU0VSRVJFUmpNQ1FTRVJFUjBSZ01pVVJFUkVRMEJrTWlFUkVSRVkzQmtFaEVSRVJFWXpBa0VoRVJFZEVZRElsRVJFUkVOQVpESWhFUkVSR053WkJJUkVSRVJHUHdXYmxFTktOWnJkYVZBTDQwVHZ2bXVNMzNhbXBxZnYvcFZVVkVKRCtHUkNLYTZVSkNpRHRITjhhM2hjUGhLejdka29pSTVNZlR6VVEwbzlYVTFMd2pTVkxmSkYzY29WRG9meisxZ29pSXpoRU1pVVEwMDRVQXZETEorMi9XMTljUGZWckZFQkdkS3hnU2lZaUFIUk85SVVuU3E1OW1JVVJFNXdxR1JDS2E4VHdlejE0QTd0SHRraVI1blU3bkgyVW9pWWhJZGd5SlJEVGpOVFkyQmlSSit0M29kaUhFN3BhV0ZyOGNOUkVSeVkwaGtZZ0lnQ1JKWTVhNGlVUWlYUGFHaUdZc2hrUWlJZ0E5UFQxdkFmREdOZm1Dd1NCREloSE5XQXlKUkVRQWpoOC9QZ2dnL3ZyRFBmWDE5UU55MVVORUpEZUdSQ0tpcUVna0VuOWRJbTlZSWFJWmpTR1JpQ2pLNS9QdEF1Q1hKR2tvR0F4dWw3c2VJaUk1TVNRU0VVVTFORFI0SkVuNnN4RGliYnZkN3BTN0hpSWlPZkhaelVSRWNTUkoyZzRnVis0NmlJamt4cEJJUkxKWXZIaXhUcEtrTDBxU3RFSUlzUXlBQllBUmdGcm0wZ0FBTnB2dENabExDRVdmS1gxY0NQRXVnRDFlcjNkblEwT0RSK2E2aUdpR0VISVhRRVNmekdhelNRQlFYVjA5NWYrZkxTOHZONmpWNnJzQTNBNGdUZTU2cGhKSmtyeVNKUDBpRW9rOFVsZFgxeU4zUFVRMHZVMzV2M0NJWm9McEVoSVhMMTY4SmhLSlBDT0VNQWdoc0dqUklpeGJ0Z3cybXcwV2l3VVpHUmxRcVhpQ0F3QkNvUkJjTGhjNk96dFJYVjJOZDk5OUZ4OSsrQ0VrU1FLR0h5RzRvYnE2K25sNXF5U2k2V3hLLzRWRE5GTk1nNUNvdE5sc1d3QnNBSUFWSzFaZ3c0WU5LQ3dzbExtc3FlWDQ4ZU40NG9rbjhNWWJiOFNhbnEydXJsNFBJQ1JqV1VRMFRVM1Z2M0NJWnBRcEhoSlZOcHR0SzRBYlUxTlRjZDk5OTJIbHlwVnkxelNsdmYvKys5aTBhUk9jVGljQS9GRUljZVcrZmZ1Q2N0ZEZSTk1MbDhBaG9yUEthclUrQXVERzdPeHNQUC84OHd5SUNmRFp6MzRXTDczMEVpd1dDd0JjTGtuU00zTFhSRVRURDBNaUVaMDFpeFl0dWtZSWNXZEdSZ2EyYnQyS29xSWl1VXVhTnN4bU03WnUzWXJzN0d3QXVNbG1zOTB1ZDAxRU5MMHdKQkxSV1dHMVd2TVVDc1hUU3FVU0R6MzBFUEx6OCtVdWFkb3htVXpZdkhrelZDb1ZKRWw2cEx5OHZFVHVtb2hvK21CSUpLS3pRZ2p4R0lDMHE2KytHa3VYTHBXN25HbHI0Y0tGdU9XV1d5Q0VTRkdwVkwrUXV4NGltajRZRW9rbzRTb3FLcFlDV0dNMm0zSDc3VHdMZXJaZGQ5MTFLQ29xZ2hCaVpXVmw1U1Z5MTBORTB3TkRJaEVsbkZLcGZBQUFicjc1WmlRbEpjbGR6clNuVnF2eHpXOStFOEMvdm5zaW9qUEZrRWhFQ1ZWWldWa21oUGlDeFdMQnFsV3I1QzVueGxpK2ZEbEtTa29BNExPTEZ5L20rWDBpT21NTWlVU1VVRXFsOHVzQWNQbmxsME9JcWJpczQ5UWtoTUM2ZGVzQUFKRkk1QTZaeXlHaWFZQWhrWWdTcHF5c0xFbVNwT3RWS2hXdXVPSUt1Y3VaY1M2NjZDS28xV29JSWI1VVZGU2trYnNlSXByYUdCS0pLR0dTa3BLV0N5RXlyVllyTWpJeTVDNW54dEhyOVZpeFlnVUFwR2RtWnY2bjNQVVEwZFRHa0VoRUNTTkowdWNCWU5teVpYS1hNbU45N25PZkF3QklrblNwektVUTBSVEhrRWhFQ1NPRStESXdmQk1GeWFPeXNqTDI4Z0k1NnlDaXFZOGhrWWdTb3F5c0xGTUljVjVtWmlZS0N3dmxMbWZHTXB2Tk1KbE1FRUlVVlZSVTVNaGREeEZOWFF5SlJKUVFhclc2QWdCS1MwdmxMbVhHcTZpb0FBQ29WS3AvbDdrVUlwckNHQktKS0NHRUVQTUJvTGk0V081U1pyenp6anN2OW5LeG5IVVEwZFRHa0VoRUNSRUxpVHpWTEQrTHhRSUFrQ1JwdHN5bEVORVV4cEJJUkFraFNkSmNBQ2dvS0RqdE1leDJPeFl2WG56aTEvTGx5M0hQUGZlZ3I2OXZ4UHVEZzRQajdqYzBOSFRpZGV3eGRXZmFMOTdldlh1eGVQRml2UHp5eXhQV3ZXVEpFdHh3d3cxb2FXa1o4LzVFZGNmL3V2TEtLMC9wT3h1UHlXU0t2VHo5M3d3aW12RVlFb2tvVWN3QWtKV1ZkY1lEN2QyN0YvdjI3Y052Zi90Yk9Cd09iTnEwNlpUSHFLbXB3Wi8vL09lRTlRT0FxcW9xekpvMUMxVlZWZU8rdjNmdlh2ejk3MzlIYm00dTdydnZ2cE91TmZaNTkrM2JoKzNidDUvMGZoTkpUMCtQdlRTZThXQkVOR014SkJKUlFnZ2hjZ0hBWURBa2JNeTh2RHpjZlBQTitPQ0REeENKUkU1cDM1dHV1Z2xidG13NU1RdDVwdjNjYmpmKzhZOS80TjU3NzBWall5TWFHaHJHN2FmWDY3RjY5V29jUEhqd2xHdE9sTFMwTkFDQUVJSWhrWWhPRzBNaUVTVktDZ0RvZExxRUR1cjFlcUhWYXFGUW5Ob2ZWMWRkZFJXS2k0dnh5Q09QSktUZnpwMDdVVnhjalBQUFB4OUxsaXlaY0RZUkFBWUdCcENkblgzS05TZUtSblBpaVh4YVdRb2dvbWxCSlhjQlJIVHlyRmJyWnJscm1JUVdBSktTa2hJeW1DUkphR3Bxd2xOUFBZVzFhOWVlOHY1Q0NOeC8vLzI0K3VxcnNXdlhMcXhjdWZLTStsVlZWZUhTUzRjZlluTHBwWmZpMFVjZnhSMTMzQUdWYXVRZm8zMTlmWGpwcFpkd3d3MDNuSExOaWFKV3EyTXZFL09iUVVRekVrTWkwZFF3Q0VBbmhMaFQ3a0ltRVFLR1E5ZVp1dUNDNFllRktCUUszSFBQUGZqcVY3OTZXdU1VRmhiaXR0dHV3eU9QUElJbFM1YWNkcittcGlZME5EVGdzY2NlQXdCY2RORkZlUGpoaC9IMjIyL2p3Z3N2SEZOM1FVRUIwdExTRUlsRVRtbzJNYllmQUt4ZHV4WjMzWFhYeVg3RVQzTG12eGxFTkdNeEpCSk5BWkZJNUJJaHhGSzU2L2dFRHdnaDlJRkE0SXhQT2UvZHV4ZGVyeGNQUFBBQWR1ellnVldyVmlFcEtlbkVMT1hvWXd3TkRVR3BWSTQ3aTNudHRkZGkxNjVkMkx4NU05YXNXVFBoTVNmcjk2Yy8vUW1TSkdIMTZ0VW4yZ0tCQUtxcXFrYUV4TDE3OTBLcjFhS3pzeE9QUGZZWWR1M2FoUzFidHB6VTUwM2thZnBnTUhpaXpJUU5Ta1F6RGtNaTBSVHcwVWNmdlFQZ0hibnJtSXpWYXYwT0FMM1A1MHRJNE1uT3pzYkREeitNTld1L09kem9BQUFGdFVsRVFWVFc0T21ubjhhR0RSdVFuNThQaFVJQnU5MCs0dm5RQnc0Y3dPelo0eThKcUZBbzhJTWYvQUJyMTY3RnJGbXpKanplUlAzQzRUQjI3dHlKTysrOEV5dFdyRGpSWGxkWGgvdnZ2eDlPcDNQRU9FSUk1T1hsNGFxcnJzTDY5ZXRsdVhrbEVCak9ocElrK1QvMWd4UFJ0TUViVjRnb0lZUVEzUURHaEtZemtacWFpdTk5NzN2WXRtMGJEaDQ4Q0oxT2gwc3V1UVEvL2VsUDhjOS8vaFBkM2QzWXZYczNubjMyMlVsbkNZdUtpckIrL1hvOC8venpreDV2dkg3dnZ2c3VYQzRYTHJ2c011VGw1WjM0OWZuUGZ4NnBxYW5ZdVhQbmlERWtTVUpIUndlMmJkdUd5c3JLRWFlYm5VNG5lbnQ3MGR2Yis0bDNVNThKdDlzZGU5bDcxZzVDUk5NZVp4S0pLRkU2QVZRNEhJNkVQcjk1K2ZMbCtNSVh2b0FmL3ZDSDJMWnRHelp0Mm9SSEgzMFVHemR1aE1malFWNWVIdGF2WDQ4cnJyaGkwbkd1di81NjdONjlHL1gxOWFmVXI2cXFDa3VYTGtWcWF1cUlma3FsRWhkZmZER3FxcXBRWGw0TzRGL1hGcWFscFdIWnNtVmoxa3BjdFdyVmlkZGFyUlpQUC8zMGlQMWkzbnJyclRISE94VXVsd3NBSUlSZ1NDUWlJaUo1V2EzV0oydzJtN1I5KzNhSjVQWG1tMjlLTnB0TnN0bHNaNzR5TnhITldEemRURVFKSVVuU0lRQWpIa2RIOGpoKy9EZ0FRSktrSnBsTElhSXBqQ0dSaUJKQ0NORUFNQ1NlQ3c0ZE9nUUFpRVFpTlRLWFFrUlRHRU1pRVNXRVFxR29CWURHeGthNVM1bnhhbXRyQVFBS2hlSnRtVXNob2ltTUlaR0lFbUxmdm4wT1NaS09PQndPdExlM3kxM09qTlhUMDRQT3prNEFPRlpUVTNOYzducUlhT3BpU0NTaVJLb0NoaGVISm5uRVpoRWxTZUlzSWhHZEVZWkVJa29ZSWNRYkFQRE9PK2YwdXQvVDJwNDlld0FBUW9qWFpTNkZpS1k0aGtRaVNwaSt2cjYzQUxnLy9QQkRlRHdldWN1WmNRWUhCN0Y3OTI1SWt1UVZRdXlRdXg0aW10b1lFb2tvWVZwYVd2d0F0Z1dEUWJ6MjJtdHlselBqN05tekovWkl2ci9zMjdkdlVPNTZpR2hxWTBna29vUUtoOE8vQklBZE8zWkFraVM1eTVreEpFbkN0bTNiWXB0UHlsa0xFVTBQRElsRWxGQzF0YlUxa2lUdGFXMXR4Vi8vK2xlNXk1a3gzbi8vL2RqNmlOVTFOVFY3NUs2SGlLWStoa1FpT2h1K0R3RFBQUE1NZ3NHZzNMVk1lNkZRQ0U4K09UeDVHSWxFZmloek9VUTBUU2psTG9DSXBwK3VycTVXczltOHhPVnl6WlVrQ1V1V0xKRzdwR250bFZkZVFWVlZGU1JKZXVlamp6NjZSKzU2aUdoNjRFd2lFWjBWb1ZEb2Z3QjRYM2poQmRqdGRybkxtYllhR3h2eHhCTlBBSUF2RW9tc2w3c2VJcG8rR0JLSjZLeW9xNnM3R29sRTdnaUZRcmo3N3J2UjNkMHRkMG5UVGw5Zkg3Nzk3VzlqYUdnSWtVamtSN1cxdGZWeTEwUkUwd2RQTnhQUldkUFYxVlZ0TnBzdGc0T0RpOTk2NnkxY2VPR0ZTRTFObGJ1c2FjSGhjT0RXVzI5RmEyc3JBTHhhVTFPelFlNmFpR2g2NFV3aUVaMVZRb2ovQnZESGpvNE9yRnUzRGg5ODhJSGNKVTE1ZHJzZDY5YXRRMU5URXdEc2NydmQ2K1N1aVlpbUh5RjNBVVEwSTZoc050dXpBTllCd0twVnEvQ05iM3dEWnJOWjVyS21Gb2ZEZ1YvOTZsZDQ5ZFZYWTJ0US9rRUljZFcrZmZ0NEN6a1JKUnhESWhGOWFtdzIyM29BUHdHUUpvVEFCUmRjZ0pVclYyTGV2SG5JenM2R1hxK0hTcVdTdTh4elFqZ2N4c0RBQUJ3T0J4b2FHckJueng3czNyMGJrVWdFQUx5U0pOMWZVMU96UmU0NmlXajZZa2drb2s5VlJVVkZqbEtwZkFqQTFVS0lGTG5ybVdKOEFIYUVRcUY3NitycTJ1VXVob2ltTjRaRUlwTEZ2SG56VW5VNjNYVkNpQXNCVkFESUJwQU9nRk9KdzhLU0pMa0E5QUtva3lScGJ6Z2NmdEZ1dHp2bExveUlpSWlJaUlpSWlJaUlpSWlJaUlpSWlJaUlpSWlJaUlpSWlJaUlpSWlJaUlpSWlJaUlpSWlJaUlpSWlJaUlpSWlJaUlpSWlJaUlpSWlJaUlpSWlJaUlpSWlJaUlpSWlJaUlpSWlJaUlpSWlJaUlpSWlJaUlpSWlJaUlpSWlJaUlpSWlJaUlpSWlJaUlpSWlJaUlpSWlJaUlpSWlJaUlpSWlJaUlpSWlJaUlpSWlJaUlpSWlJaUlpSWlJaUlpSWlJaUlpSWlJaUlpSWlJaUlpSWlJWnB6L0Q0T1ZscWtZOXdtSkFBQUFBRWxGVGtTdVFtQ0MiLAoJIlRoZW1lIiA6ICIiLAoJIlR5cGUiIDogImZsb3ciLAoJIlZlcnNpb24iIDogIjE5Igp9Cg=="/>
    </extobj>
  </extobjs>
</s:customData>
</file>

<file path=customXml/item2.xml>��< ? x m l   v e r s i o n = " 1 . 0 "   s t a n d a l o n e = " y e s " ? > < s : c u s t o m D a t a   x m l n s = " h t t p : / / w w w . w p s . c n / o f f i c e D o c u m e n t / 2 0 1 3 / w p s C u s t o m D a t a "   x m l n s : s = " h t t p : / / w w w . w p s . c n / o f f i c e D o c u m e n t / 2 0 1 3 / w p s C u s t o m D a t a " > < e x t o b j s > < e x t o b j   n a m e = " E C B 0 1 9 B 1 - 3 8 2 A - 4 2 6 6 - B 2 5 C - 5 B 5 2 3 A A 4 3 C 1 4 - 1 " > < e x t o b j d a t a   t y p e = " E C B 0 1 9 B 1 - 3 8 2 A - 4 2 6 6 - B 2 5 C - 5 B 5 2 3 A A 4 3 C 1 4 "   d a t a = " e w o J I k Z p b G V J Z C I g O i A i M j U 4 N D U z N T U 1 M j A 3 I i w K C S J H c m 9 1 c E l k I i A 6 I C I x N T E x N T Q 2 M D U 0 I i w K C S J J b W F n Z S I g O i A i a V Z C T 1 J 3 M E t H Z 2 9 B Q U F B T l N V a E V V Z 0 F B Q W 9 r Q U F B R T h D Q V l B Q U F D c 0 9 D d D Z B Q U F B Q 1 h C S V d Y T U F B Q X N U Q U F B T E V 3 R U F t c H d Z Q U F B Z 0 F F b E V R V l I 0 b k 9 6 Z G V Y e G p W Z D A v O E 0 r O T J a Z G 1 i O U 0 y W F R P W n R q T m R j N G R W R 0 F Z Z U V B V 1 J U V U I y Q m d G W k J I R U J R V m J 4 a 1 U w S E h 3 V U Z B W V Z o V V V F U V J Y b F F I b U I r S U N D b z B F N 2 I 2 W F R Q Z E Y v V H B r b W F m Y m 0 v U D V x V V R F a T N t V T d U T n Q v M z Y 5 V V h 1 Z m V l Y y s 1 S k 9 H M i t j O D Y 1 N X d D R U V F S U l J W V F R U W d n a G h C Q k N D Q 0 d F R U V J S U l Z U V F R Z 2 d o a E J C Q 0 N D R 0 V F R U l J S V l R U V F n Z 2 h o Q k J D Q 0 N H R U V F S U l J W V F R U W d n a G h C Q k N D Q 0 d F R U V J S U l Z U V F R Z 2 d o a E J C Q 0 N D R 0 V F R U l J S V l R U V F n Z 2 h o Q k J D Q 0 N H R U V F S U l J W V F R U W d n a G h C Q k N D Q 0 d F R U V J S U l Z U V F R Z 2 d o a E J C Q 0 N D R 0 V F R U l J S V l R U V F n Z 2 h o Q k J D Q 0 N H R U V F S U l J W V F R U W d n a G h C Q k N D Q 0 d F R U V J S U l Z U V F R Z 2 d o a E J C Q 0 N D R 0 V F R U l J S V l R U V F n Z 2 h o Q k J D Q 0 N H R U V F S U l J W V F R U W d n a G h C Q k N D Q 0 d F R U V J S U l Z U V F R Z 2 d o a E J C Q 0 N D R 0 V F R U l J S V l R U V F n Z 2 h o Q k J D Q 0 N H R U V F S U l J W V F R U W d n a G h C Q k N D Q 0 d F R U V J S U l Z U V F R Z 2 d o a E J C Q 0 N D R 0 V F R U l J S V l R U V F n Z 2 h o Q k J D Q 0 N H R U V F S U l J W V F R U W d n a G h C Q k N D Q 0 d F R U V J S U l Z U V F R Z 2 d o W k E 1 T X V p d E F N Z 1 B I Y 1 c 4 R C t L O T A x M k 1 0 N D N u K z N 3 M E 5 E V W V t d X g 2 R U h D e j Z l M 0 R 3 N k 8 4 Q l d R b H N 1 a X R B T W d a O U l S d 2 t o b U d P U 0 h j Z E N G a 2 0 5 U G Z n S U 5 I Z k E w T E l 1 c 0 Z 4 S E 0 5 e E h K L 3 V l c X h W O V B t U j l Z V G E 4 O E h K e E 0 5 d m t l O V h J W l B K Q 2 l R U 3 l Z W W x G S z B U a T h V V m l T Z V V T d V V K W X J G N D h 4 e n B s U 2 F U Y V F k U 2 p N U V d G a G I r S X V G d 1 h Z e l V D d E 5 k Q V V J S U l Z U 3 N I V E t a N 0 N p V H l Y U 1 B R c U U 0 R 2 9 E S T Q v S D h Z M k J n N E d x L z M 5 K 3 p t T H l i T m 0 z N k V B Q j R u b y 8 0 Z k w 2 U G J U Y m I 5 b U F 3 M k h h Z z l U R 2 J 6 W D l V S 0 J S S E N v W E N Y T C 9 m d n p j W U R Q W l B U a z Q r V j F K U z h t d 3 d H T 3 l M c D J O W l Z p S V N p Z k x y N i t z R j h Y T m l z V G d u T H k v d j V 0 N 2 U z a X Z p N T B 3 b T A 3 M 0 R 3 O F A v S F F 3 R z l 5 Y m Z L e m M z O X h 0 Q 2 9 k Q U l n T m R v T k d j W U R J W n J 1 c n E 2 V G d N U T B l d j E y L 3 Y 3 K z Y 4 S E l L b W 9 x S G p m W n J O Z E d n d 0 d X d y 8 w Z m E w R 0 Z D U V N R Z 2 d o W k 5 F T U J z U E Z J c E V v Y j J K a T R p b W x V b m 1 j U 3 F V N n V h U 2 s 1 S V c y d H J h a k Z s d E d m W D E 5 R m d C Q m F X b n B r M m F 6 K 2 J t M n R y Y k Q 0 O W R x Y T J 1 b l V 1 V k p Q d S 9 6 K 1 p v N 0 9 q c T J U a z F O d l d D e j J T N m 9 y c T Y y d G J h M j F t a T E y b 3 N j R H N j N 2 V y M S s x K 0 R n N E 4 w K 2 4 r O W Z B R V J t c y 9 r U G Z y K y 9 H U U J r T W x s Q n J K a H B u O C s z T j M 0 c 0 V B Z z B V c W 0 w M H V W e S 9 i O F V W Y 2 d 6 R 2 8 z Z j U z a y t W R l Z W M V R N N E 9 I Z 0 R 5 N 0 x L L 1 B 6 O H U 0 Y U d o d T Z P S n l v c 0 x O e m g 5 L 3 M 3 M T N x Q U N G Q 1 F T Q W d o a E p B b G 1 K a V l l T H E v d i 8 r Y k F L S U F j a m 1 P R z V i T D V V Y 0 N V Q U R 3 T E t F b z U 5 a l k y T 1 B s N W V W d l l 1 W V p p U 2 d B T k R Z M m F w S V R j a H p I c H p v U E F H S 3 h l T E 5 l c j V j R G d G U X F M V E d a V F B j N 0 h J N 0 4 v Z j M 5 M T I v W X N P R X Z J e U 1 q Z H h z T W h o d T l Y d S t I O F d D d X R M V D A 3 N 0 g w b F g 2 L 3 Y 4 V m d N R n d P Q U p G S X h B b E F Y R n R i T 3 d J Q U F v R k F G W W x F M 0 9 G d z J C N E l C T G 9 t S m l h Z U h C Z 1 l 1 R G w r Y j U v U H Q w Y 2 1 r K z M z Q U Z F Z 0 V P Z 1 p H e H U 3 Y l F t Z n c 2 c E Z R U 0 l o a E J C Q 0 Z z M 3 I 5 W D Z T Y 0 J n Q k F K N 2 5 B d 0 N D U 3 k x T E p C S 3 B R N k h R R U d J Q j R v R n d P Q n k v V m F 2 V m 5 3 Y 0 F o V U t 4 Y l h C d z h I c 0 F w Z 0 9 C Z 0 1 Q d j k r O H R M a T c r W F N B U T Z J e j F E a W 9 B V E 8 v Z H U 3 Y 0 t B R 0 8 x V 3 Y y e D E x Q 3 I x V j h 4 b T g y L 0 h S c 2 J l M m h 3 Y 1 B C M k F L a X J x N X R 1 Y k d 3 M E F R Z 1 V G U l U 5 c k Z R c W o 2 K 3 V y a D R B Z 0 l H Q m d W d E x T M H V m R F l W Q 1 F 3 V U Z C V H N p a 2 N o V S 9 K c k p a T H E z b 2 F G Q m V x R H Z h Y l d n S U p F U V F n Z 2 h C e V E v U C 8 5 N k F K a W N u S H d K U U d p S j J Y T 0 1 S d U 5 O S X l N a l B 6 N l l P a F F X R n Y 1 U 0 x C Y W J o R U t o M F d n M D N n d 0 F N c G 1 z V n F 2 V m 5 t Z T M y M z l 0 c z l t K 3 B 0 V n F U O C 9 K e W Z s V 2 F X b n B I d 2 N H Q n E 2 Z W 1 K a D R G b 0 N Z W V J o e G Z C a D d Z R 0 R n b X o w O V B W Z G 9 0 Z H F 6 W T J X W U l w R 0 l H O E E w Q V B U M T l W M E x B R F U x T m Z h b X B p W U R B Q l F Y R i 8 r c X V i b T V B Q U E y Y k 5 q d 1 d u Z D M 5 M m t B W U x W Y S 9 R Z n p u b F l M Q 2 h J S k l Z U V F z b V J x d G Z w a 2 8 5 R j R l e W d V R 3 V u d D d m M 2 V V d k p 5 S E 9 j R 2 d F Q W c w Q m t P a H l j Q k N B Q k U 1 c G l Q S 0 F H Q X V y b z Z E O C 9 6 K 3 d X a U 5 w d n R 0 S z Z 1 c m k 4 b 2 x j c H R a V 1 Z s N z N S M W R a M G J E Q V p i W l R K W n d k R F E w Q j B B S W 5 W M W R k T z d k K z l X T 2 h 5 T z V 3 R k l B W V J q M m V X a F V H a W 9 1 Y m 5 a V k Z s W j J l M 3 h l U D d o O S 9 0 N 2 N u T n p i d 0 l n b E 1 2 b E o w M V B U N y s z e U x m R X F s U 3 F 6 e S 9 s T T F n T E t F Z 2 t o Q k J D e U p M S T V Y S 3 V w S 1 R r N V V n a z R y R F p i R j h B T U x 5 V S 9 M R U h W e n h T c W J R N F B 6 O S 9 o M D Z u T z Z l N 3 U v d k 0 1 S G 1 I V X F t M H V L U 2 s 1 R 1 c 1 W E g 2 W X g r U D V a M m R u N X h r Q X Z N b m w 2 W F M 2 c j B R a U V W Z H B h Z W 1 2 M 1 c 3 M 1 c 5 R m 9 k T n B p c 2 R 3 S U F D e k x 5 d V B E d 0 F B U T c v b V R T Q 1 R a b 1 Z C b 1 B K N 0 c 3 L 2 Q 3 Q U 1 E c j l U Y W 8 x Z W 9 6 R F F i R G R h T 2 p v L 2 Z I O D F W V l Z m V U F n R k F v M U Z a V l Z m W D A 5 U F I 4 T G F F S 2 t t Z z B H b G p L W j d B V z B H T G F o Q k J D Q 0 Z r M G l V U m l z V m d z Z j R 0 R 2 8 1 N j J 0 c m J q U F I 1 U D B 3 R V d 4 Z n Y 5 L 3 A 2 e H N i R m Z x T l h x M D V F V W s y U m x a U j F q T n B 2 L z F 0 d m J l e j B B a k k 2 T 1 B y U n g 0 O G E v Q U 5 B b G x h T U Z v S X B H b y s 3 M j l 2 W X p G U X J G N T B a R 1 J o N X R i b T R 1 Y U c 1 d U x v a E d v O T c 0 N j N p Q U d I c 2 Z H L z E r L z E 0 Q U V B Z 0 V T Z 0 J 1 Q U p p Y 2 5 I e T Z 0 T F Q w Y V p a b H h W T l R V M y t O c D k r e l o w L 0 p u a j E 3 U 3 N M a H N H U F B u a j B s M D l Q V H V 4 T E t L b 2 h F S X B N S C t E b X N X d F N U U 0 F n a G h K Q k Z z M W d z Y n d p R n d w e X B x Y W s v R 1 F 5 R 1 M r T G 5 o N G F H Z m d q Q X E 5 V n F M e E l J Q k F x N z N m N 0 V B a 1 V 4 V X F t M E p D Y 2 4 1 e n Z U M D l N Z j R O T 0 h W K 1 Q 1 K 2 Z s M 2 F y W G F y L 1 Q y O X A 3 d D g v b j J B S U R M N W Z v N 0 F N S G 1 6 W n Y v T V R n N C t H M m 4 w L 2 t t Q U p o T X B w d W 5 w c V p l V U t 2 V k p 3 R V k 3 K 3 p z W E 5 T d 3 I w Y W o r Y k x M N V h v T G d J Q m h H R E V B U H d C R U l o R W Z 3 e k R T U U N C Z 3 d 3 S 0 x Z a 2 V q V V Q 4 Q W F M W G F z N E N a b m s r L z M 5 O G J Q N y 9 X V V p C S U N D R 0 V r R V d U U 0 N S b U F O Q m 9 O R 2 N s b m g 4 Y U d 0 b 0 J 3 R 3 M w R 2 0 4 V 0 N v V W F 1 O T I r R T N N O D h S e W Z r e G l K U k J 3 d W w r d j F q b z Z P c X d D S W N u S n l y c 3 J K e W J u V j V Y T H R h b W x w T 1 F 5 Q U t 6 R 2 Z 5 K 1 g 2 M y s 3 d T d z N 2 k 0 d U p u Y 2 5 K e X Z 0 Z m I y M 3 V E V 0 N 5 M n V G e X U v W m F j U 1 J 4 Z V R o N X V k a n F k c j l q d D l w M X F 0 Z n J N d n I 2 K z c w a 2 t F a 3 M 0 S E x Z R E 0 3 d X R t T T N t b C 9 y N y s 2 O H p H Q X p Y b H B l W G Y 5 R G Y z M y t O M S t 0 d G l C Y 0 h n T W 5 K e W Z t d X o r Z H J i M n B x T X N o a 3 N p T n l j b k p 1 b V p p W S t O W E d q U n Y v T l R J e W N s O W p Z N l A y Z 0 Q 1 Y 1 F q S l J K b T R q d F p 6 b z h 5 U H J D Y l h u Z z d P T 1 B 6 O D J M e S 9 2 a n F 5 c 3 J H T 1 N M N l I 0 d j R 4 T 3 B 6 c 1 B N M F B O Q 2 1 E L 3 d E Q l J Y V j N k Z E 5 J c F Z Y V j E 5 Y k R C W V B p N l R x Z T c z R 3 E x a G d v T E M z O X F O Q n E v W D F 0 Y j Y 0 c V Z D d 0 N L a 3 B L U 1 p 6 a U 9 p e F l W R l Q w R 0 F E S 1 o 3 R 2 l P N D Z L R m h Z V y 9 W Q 2 d V M V N h V D Z i N m F t c G 9 4 c l Z i N 1 p R Q 1 F T Q 1 F i S 2 l v c V B y S l l M R z h u T E 5 o T k N K b l B P d j Z q d G l M b z h 5 U H J D Y l h u Z z V P S m 4 x O W V Y d D R k Q z Z X c H J L e n N T b l U r L 3 N C S m 9 v U k F s R U h z N m V t c 3 J L e X R j c m 1 j U z A 2 c l Z D c V B T d 2 o 0 M k t 5 c 3 J N O E J Z T X Z L e W o 0 M G 1 V d 1 B B V E F t W l J H Y l R L Y U h G Q X B G O V V K M U p v U W d N L y t v T F N m N i 9 N a D Z R d T M 1 N E 5 E b l I x W U t 6 V W t r W k J X e V d x M G 5 B a m d s e G Z r Z E N Z Y 2 Z O a l E w L 0 h I b G F r V U l J U 1 N U V U p D N G V F S U F C Z 0 F q Q U 1 R N G d P M k h W a k 9 W U 3 Z Y R j J G T m U 0 U V V U a z V V U V p o a m 1 1 O G t u R T g 5 R k l w R 3 p W N 1 p L a E p B T U l a V k t w W G w r d j M 4 Z m x y N G Z N M W 0 4 M m Y y c V Z 5 d G F K M 0 d S e E d L e H B h c X E 2 b D h B c E p z M m J m c V B 3 V 0 M 0 Y 3 F F O H B h V 2 x 6 M k 1 K Z 2 Z o Q 3 d 3 Y 3 l t Z X d J Q V B v V W x 5 U X B K d V l 1 a W N W a S t S c 0 F a Z X h R Y V R L W m R p R E Z v L y t G a F l X L 1 N E a W N k M m t B Y 3 V B Y U d o b y s 0 S G w r d m p X M 1 h P R n c r S D l Y c k V L R W t J e W h V Q 2 p L e k d i e i 9 3 T F F i O T Y 4 K 1 d P M V d u M U 9 j a H F k V H Z l M U Z G b m 5 2 V l p h V 3 Z x Q 1 V x b X N T a n h u c 1 Z q Z V N K V l d w V k t k Z 3 Y z W F E y U 0 x p N H Q v U G M 5 e H N x e D V y c V V r a 1 V q S 0 R R Y k R O W X R J Y W t q N F V T M z F Q b k h s N W V X N 0 F N Z 0 9 O U D l L V 0 h j O W l h a 0 N y Z E h S M F l j R 0 J 3 Z H Z P c G h 5 Q l F L Q m w y R V l B U U I v Y T J 2 c n l T V W x K V C s x M i s w d k F Y R E 9 s V V d y M V Y 2 M G I 5 K y t 5 d z d t d m 9 u M G V 2 M k Z T c V h 5 b U x h M n R o T X F L a X J l a j U 5 b k d J W m h X V l p S V V Z H e E 8 z N 0 8 2 W F M r N U h L N V B y S l l M S D h F Q U p a b E Z k R m 9 O Q X h n Z G t Y N D J N c j J C Z 0 Q y e F B 2 a z V 1 W i t R e W d V R 2 d I d 0 d v M 2 1 E S V B C Y 0 U x W F Y 5 Z H B B Q 0 o 2 d l g 1 N 2 Y z L y 8 5 U U F r R l J V V j c 5 d H N 0 a 3 V E d 1 d E c m N y M U h N a X N N N E V V Q T E 4 N X g v Y T J X b H B a M T F a d E 5 D R m t k d 3 V H d 0 o 3 W n U 0 T V M r Z m Z 0 T 0 5 o c U 5 Q M 0 k 2 b l g 5 R 3 d r a F R j W E h 4 R T V P V G s w K 2 x 5 c C 9 x b W t R a U t j L 0 t 5 a n B w M z c 1 O T I v U H o 4 K z h a R 2 h x N k d 3 Q 3 l z c k p P V E Z X R 1 h D N n Z N W m x N O T d X M n R w N E F Z Q W 9 B c T l m c n I r a n Q 3 W T E z M E 9 4 M 3 J G Q W 9 U d E x w Z E d l S n h l S m l x V l J h R 1 l s R X h 0 d m E y b z d n T 0 M 0 Y U R B Y j d F c 3 N X a V V T b W h v W U d V Z k k 5 c z d P e n J 4 U 0 x 4 V 2 E 3 M 2 Y 2 c i t U N G Z q d V B H L 0 g 3 L 1 h v R k F v U F g 1 Z k k x Z F h W M m 5 j a H p I a D h Q a G l j U j B B b 0 Z B M D l E U U l B U 0 E 4 d k x 5 Z n d v R W d 2 M E N T b 2 x F V W x a V l Z k V W F q V W I z N i t T S l J x U G V 0 c m E y S S t h c n c w c F p k M E Z p M 0 5 q W T J N U F J h T l F I Q U 5 Q V D A v O V l R b F p C Y l c z d F J J c n p q R U F n e U V y Y 1 Y 3 S z J 0 c l p Y S U J D b 2 t 4 U F c x O W Z u Q V p n R X d B T 0 l w T H B K W l d W b E Y 4 d X k w d V R 6 e V k v d 1 J 5 S V I 1 O T Y 5 Z X l z Q l l H Q m c 0 S 2 F 5 c 3 J K Z F J x U H h t M j F 0 Y l h V S n l h U W N 4 L 2 1 T e m d H W U N R V G x j b m 0 r e F d K c G F H O X Z Q e l l R Q 0 V 4 S n B W S 0 Y z K y 9 2 a W V V Y n I 2 K 3 Z U K 3 d S e k R N Y W p k L 2 5 l V D V V V l Z Y V k 1 6 Z z R l Q V B M c 3 N y O C 9 Q e T c 0 c i 9 V Q U Z C W V d M a k Q 3 L 2 Q z V W 9 C N F N M M k N P W U p F b n V k Z l d 1 R z Z F R U x X R V p W S z l Z W F M w d E l Y N T d q T U N B U U N a Z E w z M 1 J t T m p Z M m E 2 d X J x R V F C Z 0 d F W V F m L z J a e k o 5 Z U M 4 Z D N P T W 5 P e n I 1 e V l t T G l D U U I r b z l G N G U r T D N T W X h h b z l I O D E 5 V F U x Q n N B d k N N a k l 3 L 0 s 1 Z k l q O V h y O W 1 i R 1 J M U U J B V F U z T m Z w M G F O V F U x O X F h b U p p T 0 F V Y m Z i L 1 Z a e G N m S F R q W T J O U n N R N l J L T F J x S G Z Q b m o w b G l Y b X N W c X N m Q U d R e T J W R m x a V 1 Y v a j U 4 W E N B V H F T Q 1 R p b k d Q L 2 F B Q X o z N m s 4 e n d m M z d 0 M W J W V l J V O U h B b 0 Z C b 0 Z B S j d u S T A x T l R Z Y W s r O H d H M V Z L c G R I U G l s b 0 5 L c G Z L N G V H e V M r Q n B J d V d S U D J x e m J J S E Z n W U 9 D L 2 t k U k R 0 a 2 l N U U N C U U p 3 V k 9 B S 0 N v c T Z z Y l Q 5 N V h N a 2 J L Y 1 p 3 d m 5 t Z n o 1 c z B 0 R W 9 s a 0 F 3 Q l l y Z F l B W m 9 K R k 1 B d 2 o 3 d W p v c U p t Z W 5 0 N G p G b 3 N M R 2 h v Y T l n c 1 N P W T d q R T d j T U F p Q 3 R y Y T F O L 0 N V T W Q z U j B u S W 1 a Z j F V a D N u U E l N Q X l U Z U F 3 Q W d V Q 2 d m Z C s r Z l Y 4 R k l N a l B 6 M z l x W k d U a 2 5 r Q W c w S 2 x T c V U 3 T n o 4 L y 9 R V n R i M j l F c D N n Z H J z V m g y V G t 4 T V B E a 3 d N S E J 6 L 0 t U U D U 5 c 2 p r O G 1 P V E V 3 W U N B U j Z 4 c 2 J H Y n Z 0 c 0 V X U z V 1 T j N 1 O T F R c W x R d E p 3 e G s 4 e j N z Y 0 R z Z W Y w M V F 0 U X N n N j R I S z U z c G p q K 3 d 3 Q X N t c H F h c n B p d 2 R k K 2 1 w d W J j N E d a Q U N q K 0 9 s b U t h M H F k V G 5 k W l U x T l Q 0 b E N 6 T U N z c j Y w a U d Z W m l 5 c 3 J M M z V I S z V s V 1 Z a V 1 g x O S 9 l d 1 F z O D F t K 3 d v Q W Z t S m l Z a W N B S W N k e G 9 Z U k F i T D l q a j h m V E R L Q z V x S 2 p v U 1 N T T W 1 N M 0 g 1 L 0 4 5 R l A 4 T V Z D c l Z x U W F E N F V x Y n p S Y W Y 2 e T F R S 0 J R b m V E e W V 0 K 2 J L b j V X V m R X c D N k L 2 Z K a T d 4 W F k r S j N 0 R X d t c T R y d k p K U D R H Z 0 I y N z k 3 O W 1 j O D l Y Z F p 0 a 0 h n S W V H U G Q 3 d 0 l B R V k x R 2 M y W W d F U G p Z N S 9 O O V p 2 S E 9 l T T l m V l Z W V l Q y Z G 4 1 N G 1 C U U t B N 2 Z o d 0 t o U T V v c X g 2 a j B m a D l n O E Z 3 V 1 N R U z h m V D M 5 M T l S V 0 Z p N G M 3 N z B F b 2 1 r S E l D Z 3 B L V G t P Y W x V d X R u b G N y M l p u N S 8 v Z 0 V n a 3 l w R k t w W n R 5 Y 2 5 L d U h o c 2 J T e D R x R U F T R F F a d F N x V H c r M 3 F N N U 1 E Q n d h M m x w N m J P a F V H a W 9 v S 0 J n U n l R U 2 1 Z c G Z N N W x N O X l Z S H V t V D V k S F Y x Q m F 4 V z Y 4 c 0 1 3 K 3 c z d j R k a G 1 G M D l Q V D N y W X N z b l F z a X F O T T B 3 a k d T K 0 J M S G V 3 c F N M V n l m T H p j M z l U b X l v b F R V Y W p k O W l H R V p R V z F 0 c m p 3 M 1 B N b U 5 q W X p 1 b X B x Y m V y c T J 0 S F V K c 2 E 3 e V l 4 T 2 x q O D g 2 Q k x 5 Z 2 8 r T G x h c m Y 2 U 1 V D a l V W M V p X d G d G Q V M w d E x C Y 3 V 5 O G h U c k p B c V N q a 1 c 1 d W J t M z l 2 Z j N Y N U J 3 V G x a Z V h 2 N W 1 p Z z R q Q U l C W U x L N E 1 o O E 5 q Z n I v Z k J p e j h l W F I w Z E d 4 T F B L N n B x Y k h I U i 8 4 U 1 g 2 O D I 2 e l p J d E Z x d E k 5 R m 8 x R D A x T m Z W Y W I y L 3 Z q W m d a L 2 w y M D V P N 2 1 4 c 1 p H W T J 6 e j d t d 0 F 6 c U t p b 3 Q 5 M G Q z Z W Z D R 0 R P U m l F U U N E U 0 J R R 0 I y U 3 l H R 1 l T U X N 5 O D c r Q 3 l m V k F w O U o 1 M l l i N S t q b z Z D O U d S M G V m c n F 1 c j Y v S j R Q T H N Y M j Z D Y 1 R 1 Z G Y v W D U v Y X p R Y W R V d W w w c U 5 I U m t Z Z U h C O G Y v M l Z P V H M 1 M 0 F T U U h p Y U c r d n I 1 c m d k a 3 V m Q U 1 B R k J j W C 9 5 c m V 3 N 2 x o d z R i W H V y d T d U d 0 0 r N 2 J J b m h 3 N 1 A 4 M z l N R G h L a j B l a W F Y L 1 p H S X B G c 2 x N d m x o e X N V a W l N R 0 J n Y n V C T 0 J l V E Q 2 W l R I Y l V w a z J i U H F 5 d n I 4 K 1 N 5 V 1 J W O G R j Q W x t M T R K d k V l Q j F 2 d W N w Y V Z W S j R N K z M r W k V u S k F P S T Z M Q k l Q Q m Z n Q V F p O F d G O W Z Y M U F n Q j h i T z l o T V l D Z z J X e C t 4 V 2 F 6 W F F O Z 0 x K N l A 1 L 2 x J M H N q W H J L U m g x d U t j b k p 3 Y k F F Q W 1 r N V h L N W Z L a k F V V G I y d H E y Q k F L Q m J x d l Z H c D Z h b W 5 v V k F C a U d F U U l J N X V Y b D N a N l R r M 0 1 6 e T d M U 2 h J N k l l W j h F S G h n W X V O S G x j d j N k W X J H O D N 0 T F N V a E U v M z l Q V G M 4 S G s 1 T 1 I r d y t w Y X J U W X h H R V I r Z n Y 2 Z H c 4 U E R Q L 2 I 1 Z k l N T G Y y S X p o R U t o U k N n V T Z q R 3 p F S G N n M W V l U i t E a 0 F 5 S 2 1 v c U h n O W Z p Q V F D T l F W R l J V Z k o 3 O E d n T G E y d H E w Q W Z J d X R 5 N k c w N 2 9 K R X U 5 M y t l R F F h Z G J N c 3 E 5 R m 9 O R 2 Z x O W Z x T E J R S 0 I w b W F 6 b m J W d 2 J n Q 0 F N Q n F O K 2 h L N j R W b X I x U m 9 F R U F n R 2 c v M X l 1 Y n h R T H B l Z j Z m V j Z Q L 0 Y 0 U E x 2 b k t V Z U h t Y 1 l 6 T y t U T n N x e k U 1 L 1 B O L 2 1 G U G 5 p Z k J j U n l m Z E M 1 e H V O b U 5 w Q y 9 T e l p z M 3 R 5 T E Z u R W V H W V l U e F h 4 S 0 h 3 L 0 g 3 K 1 B z c U t p c D Y z R 2 F 6 b l F N Q V B U M D l G d 0 p Z Y W k 4 Z 3 E x S 3 B G c l Z 4 T 2 x r Z V k y T m o 3 K 1 R t N W 5 v U T I z W U t n Q z h V Q 3 E z c E l M R z J 0 b l p T S U J E T T d t c z Z N R E R 3 S X l 3 e V N D U 0 V M S z l R S 0 R R Z S 8 5 N U p u R 0 1 Z Q 2 9 V R 3 B G S n B I c 0 1 3 U n F s V V d v N k V B Q k Z Z Z k U 5 a W R u Y j J U W G E 3 L 1 R H a j B m Z z l u O C 8 z N G I 1 O S t 6 N 1 V h R F R o K 0 F o Y l l w R 1 k 2 V G 5 r a D R l S D d 4 M G V I c j d Y Y X J Y N l p U S l p v Y 1 Z p K 1 U 4 c 0 R a c z h E e k o r M 0 5 6 Y 2 5 L d l Q 2 Y z R I R U M w c U t u c X N y N i 9 2 b n N y S 3 l 2 Y 0 J J Q z h 2 N z E 2 S l J M S W g r W j R P a C t Q M 2 F y W D Y 4 N 2 0 1 d W J j U E R R M E p p b 3 V M b j F X c j F h Y 2 1 w a 2 1 j Q T V r N D U 5 R H I 5 Z F o 3 U E o 1 U E R B Y k R K W G E 3 Z m I 2 b n J P U E c y d H J h R G t z c 0 4 z N m M r S H E x V 1 h k Q l l s O W Y z K 3 p q N j N h N y 9 W Y 1 Z G U l V m W j J W b G Z Y R U p S V 1 J G S X B I R V h r U k Z O Q n I x Q U V B d 0 d P e F F L Q l J I N S t i b T N 0 Y l Y x W F g 2 S F B u R k F F S T Z u Z T R r b j g v M 0 g r e m Z Y U z R E N E Y x Q 1 h l W W x r V W c y e H A r Y 1 N w V D R o S G R 5 a j J q O E 9 C d 0 9 q N 2 E w d E 5 R b T U 0 M z N a Q X F G U W 0 x V l Z W V l B U M D l Q W W k r V 0 p C c U 5 M b X F 1 Q j F r Z V E w T k Q z d H p j M 0 Q 4 R H V D a D I 2 d D J X b H B a V k 0 2 b j V R T G p k N 3 Z l O V h 1 L z c r Z m 4 1 R D Z i a i 9 q S 1 p y Q 0 R W T k J G Q 3 l L Z j h m b i s 3 V U N q Y 1 l E Q V l y a H d k S G Y x S j h 2 W E Y 5 a V J P V F U y O T R I Y T d Q e l l h a m Q r Y j U z W U t w V k p a b X Z 4 M E 1 B R D R m T D c r N X V i b T N L e X N y T l B 5 O H Z K d T c r a m 9 p T S t u R j N J Y 0 Y w c V k r M m l V U 3 F X V j R Y R F k 0 W F E 2 M z k 2 N G N l T n p M U z B 0 R 3 h I N 0 R 1 W T R q b z k x b n N 6 V 1 R h R l E x Q n F O e G g 4 a X R o e G d i M i 9 2 c F F t M 1 Z u S W M 1 M D U r R 0 N Y U j F O V F V D e n F k N 3 N y R k J J b U o 4 e E V s R W t r U k F H R l Z W W l V 0 S E E 2 N 1 d K Y V Z W V m R Y a j R S Q 2 9 S R U F p R W F q N 2 8 2 T 2 p x M E x s Y m t T M W x 1 U U t F U k N B K 0 I 1 W G d 3 Q T B X a l V z Z G d D R k F w R m Z p Z 1 V H b 2 9 m e T J R e W J U e G 9 k T H Z k S D V w T X B 2 c 2 5 K e W Q v N i 9 Q N S 9 v M l p n R k N o V X F r K 0 J 3 Q W J O M j U 4 V X l h V G N V M U 5 U U l h a M m R u Z m N q Z 2 N 6 e V h X V F N B U V N K S F F o Y n l V N G V a V U d J W V J K R G E 4 V k J K N l J J V W N 4 N F d T S m l w L 3 B p Y 3 g v a S 9 L b X B v Y W U z S l B w M F F p S 1 l n T n V a T V Z G S T F H W D J a W k 5 o N G t y d m t I V m 1 3 M j I r a 0 F z T n h C b 3 N s a 3 V r K 2 4 w M T N l M G R H e E 5 S Q U l w T n p E R l F B c 0 Z z d U h E b 2 Z q a F l H Q m d m d X h 1 R 2 t v N H J 5 O H Z M d j B l d j N G S X B F b 1 B 4 U U t q Z G p 0 O W w r U G p J e m N p M D k 3 O H R u Y z N O e W I 5 W H I 5 M T h W a W N X R T R I Q j d 0 N 3 U 0 K 2 s r Z j N Y N U V y U l I y b G h Z V 0 Z Q O U Z x d F J l e U x D d H h 1 V n g v a l E z c n h a Z l c w c G 5 O N W l k V k t 0 V X A 0 W E I 0 Y k d K a V l q R T l G b 1 F z b W t n a 3 l v N z N D S X B F b 3 V 6 N G V h L 1 g y M k F 3 R 0 s 2 V X k r V T F Q V D A 5 b H h 4 b y t X N j M r N E 9 G M H V U b j U 5 K 1 J r N U 5 6 d z l q W T J F T n p w Z E h y O V J l N l h L N D U v L z R W R m h i Z T V Y Q T R m b X M w R 2 0 5 M 0 9 w M H Z P N T N P V j h 4 b T h 4 O W t N c G s x b m l Z K 1 Z 4 R U F X b H B h T E N L U n F H U m 9 h T 2 o y c 3 J L e X Q 1 Z n l u d U t D d 2 V D Q V d D d 3 V B Q m J 1 V 1 k x T k V j c 3 B L Q 2 k 0 T F J x T l d 2 d j Y r a T d m d U h I a l A 5 d m E y c 3 h 5 d V h 4 T F N V b k o 4 M D Z u O H p X b j A v b W 8 x K 3 N k b X F 1 Y 2 x i Y X V n c 1 M 4 d k x 4 Y m x V c m x O c i 9 m M 3 h 3 Y m J q N G J B T W J I e D M 4 V 1 Q 2 U F Z h a T h T Q 0 F R S 3 U 5 M y t S S 2 9 5 e E d K e G x j L 2 4 y N H Z Z U E F P W l R I W j B N Q m p z Q l l C S U p P S m h X V m J h M T l m M 2 Z R Q W 9 M a T c r d F Z h c l B X Z D Z l d n J E N G V I a E 8 2 Z W 5 w O T k x d T k z L 0 5 o c U 4 z e F l L a G N h a 0 I w T V V z U 1 Y 1 W n V k V U x I R z Q r Z E 9 D R k l y Y T J E c U d L e U k y T n d W Y X J m W X N Z R 2 F P a W Q v d j c 0 M m Z K N G V X e i t k N 1 c 2 R l E r S G 1 l W j h Q a D h C L 1 N Y W i 9 W S 0 R z N y t 4 d D Z 2 Z j d y T n B 2 d C t Q a 0 N S Q U J v Y m 0 3 Z W 5 K d W I r K z J x c X F y N m l Z b U p K N G V I a D M r R 2 V Y Y V V L Q 2 9 x Z W x 5 a F V C e T J i O S s r T X p 3 Z X o x N l p U S G J Z a G c w Y l h t U l p W a m c w T k h R W E F C U V d G a j Z r V X F s T z c r d n J 1 O V R 0 Z H Y 5 Y k x C W n Z a R m 5 X d 3 p C T T N u e D F M Q z R 1 Z m t J a W t a Z z d P e n R y Z l Q 2 Z m Y r U E d q U z h V R n h m L 1 Q y O X Y 3 O W N B d 0 d 3 M j d 4 U U l C R m 0 3 Z C s v Z U F B Q m x a V 1 g w L z U 4 c 0 s 0 Z k Q 4 Y 2 Q 5 K y 9 h Z E J 3 Q U d n K 0 d x K 0 h t M z I v M U J R V U h C a n p z N 0 8 3 Y 0 J p R 2 k x M m d 0 b E 1 s b T V 3 V 0 Q 0 Q m d C R U l w R 3 A 1 T 1 Z v N G h L d n p k Y 1 R G e m M w T l B U O W 9 h R 2 g 3 M m R s W l I x V F Z s Y j J i d k p E S G p x Z D d s e U Z R b k Z r V D A v U G 5 B d G R o O E 5 o e C t q b z Z K T k d v L 0 g y M k t t b 3 p X W T d O M z Q 5 V l U 5 a W Z D N 2 t n Z E R w Z E 9 j c W x j c V R R c U Z R S D V D N l p 6 W G V v e X F W U 2 9 2 e j h 2 T H V s Y 2 x r M X J H e H N V Z F V L d F h u e l d i e l g 0 U k N v W D d 6 N X M x N 0 F J Q m x X U m 5 E T U Z H T H h k S V l D Q V E 2 M j l 2 Y n Z 3 U m c w U j F j a D h x N k N o S U R n V U N u W H E v L 2 1 s S 3 B Q Q j V B e E 9 m e n R Z e U 5 q Z j B 5 Y 1 Z G U G 8 5 R j R z M U F v M U 5 q d D l w M U l z Y l d l U 3 F V N j B l U H h m R 0 E y b T M r c l Z x d F B p M F F p b n A 2 Z W 5 r c 2 x F a 2 0 1 e V d T N m Q z c D Y r d D k 2 d m Y 3 T E V 4 T V R P O F Z p Y 1 Y 1 N 2 U v d n h z V j V G W U d h N W 1 i d X p z N 0 5 2 N 0 9 6 c 1 B B R X p n U 1 l E d 0 s v U m F M W W w 5 b E M y d H J h V 0 w r W X R k W F I w M U N R Y 2 k x b V d s V m t z b G 8 v N i t 2 b 3 U 1 M 2 s r a 3 V v Q m x 2 a H d z M X d 1 e n h j S U J L V U 1 3 M m h F S X B F Z U F I S n p j K z h V Q 2 9 V R 2 h t R U U v Z j M 5 M T l m W D E w c 0 I 1 T V N 5 a G 1 M L 1 p R R X d P V G s 1 M y 9 Y N W Z P M U 5 U V T B H b V V 4 M l J F N U 9 6 a T B U R X h P L z J y a H g 0 N z l H U m t i d W E y e H M x Q 2 J m b X l 5 L z l 2 W j J 0 O V Z x Z l k x a E d G M X p j M 1 B h L z J p c 0 5 u c T k v d X o 4 L 1 B 3 Z m R Y W j J u d X o x Z X Z j c 2 5 B U H V r W k d S S D Q 2 T W p E e G l N c G x 1 c X F 5 c z N E M D J O d m F 6 O G Z I e F g 2 W k l h e k F Z R E p k M W R u W n U 5 W G c 4 a l F E Z z g v a y t I Q m 9 h d X J 1 Z 2 9 P Q 0 J X S k N v T V J n T T E z Z D J k c D Q 4 U F Q z O U F R Q U V n O E c 5 Q U N D V H l m T G 1 x V 0 8 y W H E r L 3 V M M j k z U m 9 m L 2 g 0 Z E h m M X B h V 2 5 w N z J O Q l l v N U d v L 2 x 5 V z F 2 Y j R R Q 0 d B V 0 J r W k 9 S S E Z v d m w 3 e U R r N E 9 X b z F l c G F w O V A 1 d D l 6 Y z N M c 2 t F a 2 1 4 U 0 N R e X F W U 3 F V K 3 g y K y t N R k J R V S 9 D d 1 F D S G V G d 0 9 B U U F 1 Y m 0 1 d D d h M n R t N U 5 X T j h 3 T 3 o 4 L y 9 6 d k J Z T k J t d D l 1 Z m p L V z V X e U F R W k U x T V R Q d 3 l 0 c V Z m U 2 p 6 U E J 5 V V N p U 1 V R Q 0 h R b F R K b G l z c k t 5 V G d z R 2 d 3 T U E x Q 1 V s S l k 4 e U R D U E t 5 Y 2 0 1 V H F Q U m Z M V 3 p z L 0 0 w Q U s 2 N X l o d 2 V I c j R U K z A v d k 9 x V E V Z d k Z t Q U 5 I Q n d j R n Z M N V R X N y 9 l U F R F M U 5 2 U m p i W E N N U 1 g 2 e T d 1 c n A 2 W k 8 v Z X Z m d n R R R E 0 w T l B R a n V W e G V n M V V R S U F M c k x F a W N u S n g 4 T W Z r c H B t U U x Q Q l d z V m F 2 V l o v V D I 5 b j d m Y n J j L 0 R r Q U V J Q 1 N W U 2 9 z M 2 J 0 e j Q 3 d E R R M F B m Y 2 J 2 Z C 9 5 c 3 J L L 3 V i M W V 0 d W x V b W x s d 3 R w R 3 J N V m k r V C t K U k Z M Y z J k b D V 2 T m Z y Y m N q T 3 p 2 N W 1 Z V 0 h o e n d I d 1 B N O E h l M 3 Q 3 c j R 2 Z n l P L z M 5 e T d p T G Z F K 2 4 y O T J w W G k x V 3 I y T j U z b C t j S E R 3 Q m 9 m R D h V S k p T Y 2 5 6 Q 1 d r b E F L S V N p Y V N J N S 9 r Z 0 F B Z 0 V B a T Q 3 T z N 0 N 0 9 C d 2 V D Z 2 F E Z z c y O X Z a Z U d 3 K 0 h S Y 0 R n O D R 2 R j R o Z 0 h B W X J H O H J G S 3 B U d k 4 0 U F A 5 R X J E Z E Z K c E 1 k S 1 J R S 3 R S S 0 p 4 T 3 p 4 Z V A 3 U F p E T G R w O W Z y c i t 6 d j c 5 L 3 V j R G o r Y X J m Y m 5 5 b 3 R M Z j J 0 V 3 E w K 1 k z Q n c 4 R E t h M z N Y b z h U e i 9 C d 0 F w M X l U T G R D Y V Q 2 U 2 N P a C t O R n I 5 Y 2 J u O X d 1 N U R n d S 9 n O G V 1 T j N 1 d H p z N 0 8 w O U t r W l d Q U k N J d U F C Q 0 x 4 Z V p V W m N 2 b D h t S U F q T n Z 0 Y m t r O E h 3 c U Z P b 1 Z D W V E 0 Q V Z p N l h t e G 1 H R V U 1 U F R 6 Y 3 N v W T Z R e S t W R k F K a n k 4 d k p V V T B i R W N y b T h F Q U M 4 W G 0 5 b n d u M 2 4 y d U d K a 0 N W U k t C V D V j c m 4 4 d U V B Z 1 l K d W V u b j d I N l h U d T Q z b G V V R n h j d k 5 O b 0 5 O N 2 E x Z F g x b F d B d 0 9 G R m F X d n J 6 e W N u S j M 4 U 2 V n S F p t W l d W O V R x Z l R Y Y U h S Y U 0 1 M U 9 C e X Z U R T V P U G g 0 d m M y c H E 2 a G 1 E d 1 h C Z F d W b l p S O V B U M C 8 4 W U d S b D U w T 3 Y x Z n B 4 O D c 5 S F I w W W M y Y m R x M E 8 v W T B j e H d U Q 0 F S c 3 Z i M j l G e G l O e H U w c 3 k w c j M 3 T m x U b l o r Z m Y 0 Z E V J c k d V b D V l L 3 p m T j h t T 2 Y 1 R U d a N k E 0 V 2 h V R 2 l n c H F a b X p P L z N 0 O G Q 2 S D J l R F J K b E 1 k c l R a Y k g 0 N j h i N l Z s W l g 3 L 1 N N e T h T b G 9 B T m 5 W M W R Y N y 9 R N k h R c U h C N U N I a 2 V H L 2 h 5 T W p J U G N D b k Q 4 N m t X b H l j W V J q Q n B r M m J t b H B i V z J z a W t V a G 8 4 K 2 J O a l l u W E U z c 1 N F L 1 g w O U N 4 c T d j V 1 Z z S z Z D e E l P V m x a V l Z P V F U x O V J L Q T B k a X B F R E N 6 a G M v W T J O a k R F e E 1 U e n d M Q X d N R E F O e T B X e T B 0 T 3 A v T i 8 4 Z W 1 E S 0 5 I Q n d j S E x m V D d m R 0 d K T F U 0 e V B q e j h 5 U G o 3 K 0 c 4 d 0 V t O U 5 J N k 9 a T 1 p Y a D Q r T j c 1 c m p 1 Z H p n O X N O d H V w V H F m e i 8 1 S 3 Z h V F N h T H h V V 0 Z 2 N m M 1 L 2 5 R N k 9 q b 1 R 3 S E E 3 W G E v N W 5 h N 1 g 1 d X Z 6 S z Z 1 c n J N e E 0 3 Z H l k c m p O N S 9 Q O X E 3 T 3 o 4 M W k z M i 8 x U l d W b l p C e D Z Q N T U 5 T l R V M 1 Y 4 Y z h s R U F o M H Q 3 V z F I V 2 N 5 b W U 1 b l d W Y U x l W l l C V 2 1 1 M m J O a 2 k 1 M 2 4 r a X p 6 U G I y T V k 1 a G d B S n N 6 c 2 w v M l p M W n p T Z 2 V P N G g 5 T m N o W E J z V C t r a G h t S C t D Z U J k a j h m e n Q v Y j I 5 c l E 5 b l d 5 e j J i N X F z V m o r N n Z m N 2 0 4 Y k d 4 a D R G R U o 1 c m J U T U F r T W x r U l F h R D R W d H F 0 Z n F j a V l t S l o x c G F X b z R D a 0 d x W E p j V G 5 C c 2 x r c 2 5 L Z n o v Z X Y r S G 1 4 V 0 x 3 a E Z B b 0 5 B S W p 5 U E Q 4 R 0 F I S z V m R 0 5 p R U x o Q U h S S F A x O X J h V 3 B 6 N G o 4 R z R T Q 1 R p a k 4 z T E Z B d 0 c 0 N j l U U G l n d 2 x 6 W F F u b G V z N T J j T 3 E 2 N D l y e F N Q e D d N N z F R b 2 R n N E 9 E M T A 5 U F Q 4 O E d M d n Y y N 2 J 0 Q U l w R 1 V k W G Q z b j V P V m x i W F Z i R G I v W l h K e T h 2 b j I 5 d m E 2 K 0 J x Q m N Y N i 9 2 M m R n W U 9 C N 0 F 3 T U R Q e k F h a l Y 4 d k t p c D Z v c T J 0 Y l F z Q X Z y Z T N k M 1 p l N H d W Z 0 l 5 S U F B Q 0 F B U 1 V S Q l Z Q R H c 4 S j J 4 b n I r N T Z 0 W U s 0 Q k V B M G R o S 0 h I R k N 6 S H h m e G R z d k g v c 0 p J R G F W e S t s M H Z n N 0 0 5 U G d u Q l l G e m l q M z F Q R D d Y Z 3 p q S j N H N z N y d m p y d V J Z V V Q r W n l 1 Z j Y r Z C s v Z U 5 U Y 0 t N T y t E R V J s c X Y 0 Z G Z 5 U E t J Z n h u T T k r V 2 R U d F h W M V Z x U l N I U V R n T 3 R 4 R U J 1 M l p 5 S 2 U 1 e j A 4 e n o 4 U m p V W W Z h R 3 B x R 2 x z b 2 Z Y N S s v Z 0 1 B a 0 p 1 Y m V 3 d n c 2 U m F h U T B O R H R 3 T H p 6 e H V l Y T U x R W x V c D E 3 S V l O R z E 3 d D Z l b T V 3 d U Z 3 U E o r Y 0 w x R j F k Z l h n M k 5 q W U k 2 T 2 p v N D h p e G Z C V j h 0 c U d a c l A 1 W m J G W W J P b n Y 3 N z g w T m l k e H k 0 W U 5 H M T R j S F I z O T Z m a j Q r T U 1 B W U R h Y i 9 5 S V d p d 3 Y 2 K y 9 z d j k z Z z h M U X F G b 2 l v U 2 l i Z 1 l o c 2 1 a c j Q 1 b F p X W H Z o c 1 B o a W V I a D R S d D l Q d C t 3 U X F H b 0 J H R H d l R H h 2 Q X p P N 0 4 v b j k v b T Z i e m J a Z E t w V 3 F p N H V M W D F B b 0 Z F Y 3 N 0 R T R p d G V j R H Q 5 V D J u Q T V w L 2 5 0 S z M 1 R V p o S G 9 T U D R z Y W Y 0 Y l p z b V h M d W R G b z l I R U F X b 1 p o V U Z k W G g y T 0 9 P U V l j e D h G a 0 1 r R 2 o w V U F v c E Y 4 V k F B a U h 3 M 0 E 2 b l J n Z U h r W j l m V D M r K 2 M 5 L z R 1 T 1 B Q M W J 3 U F A 5 d G x t V 3 Y 0 R G p 1 e H Z y N i t w M 3 p s U k V Q R H V O e W N u S y t D U U R 4 S U h H a G V j T 3 B 1 R n l 1 d i 9 m M T l Y M j l w S 1 R r S 1 o 3 b j N m T k 5 T R z l 1 Y n J a Z 0 N R d l Y y b X k y U 3 d z S 0 N 1 N H p t O D F 2 Q 0 l W Q 1 F 6 Q V l 0 S T J O a l Q w N F B q N y t X R U t h a X d v T E N 4 L 2 N z R 0 h E b X d L Q l F P W H o r Z H B z T n R 1 R k F z R 2 5 H e n V r c W 1 O S F I 4 Z D V a c l A 1 b C t Y b D V Y c 1 p o a E g 3 Z k w 2 V y 9 2 N y s y Y V Z D d X J x N n p q T 2 J 6 V H V 0 V n V 1 S X o r Z H J H a H N i Z T B 5 a F V C d 3 h Y M z J w U F M v Z W N y V G 5 E R V R m a 1 J s a 1 Z m Y n F r U F Z u b G Z Z a 0 N q a U 9 l d 2 p B a l F D d 2 J k c z I z S G p q a l N n d U x r N X p 0 Z G F X b 2 F F a F B Q e n d 3 M 2 p 6 e l R m a n A 1 N n F y N i s v R 3 Z S b H N 0 S 2 9 Q U y t E d G R D Z V Y r b m Y w N l V 5 S U d H e k N V S k l C d U 0 0 a m w 4 R j g 0 O F N D V G 1 P Z T V y a k 9 I N 2 J 0 b T M 4 V z I r O X h a T 0 Q 4 K 0 d I S C 9 J b m 5 u Z 2 l I L 3 Q v L 2 F j d F c 3 Y X N p b m x 2 R 1 l M Y T h 6 S m J 6 Z T E 1 R m Z 3 O V p m U H k 4 b j Z F e i s 2 Q n Z H a X g r c y 9 W c F o y N 2 x Q Y 2 5 r V W p L R F F i R G 5 N d m p I Q X l a V E Z Z Z 0 Z v c 1 h O Y m R S c F Z L Z F V s a F k r R C t K N T R 4 R z Q 3 Z X l z N 0 5 2 T 0 J S M V d 3 b H N 1 a X R B U 0 R w W X J k W U h B R 3 p Q e n M 3 R 3 p w M D d j Z U t K S j Z h N 1 N t d m V V V W N k a G V l Z W V 3 N G 1 r d 2 t B e n V S N S 9 2 R 0 Y 4 c E R s U W U x N S t W R j d o c E R q T 0 w 2 c X F x c W 5 x c X F x a C t P N H F F U W l p U y 9 k S n N q T H k 3 c 2 R T Y U 9 S T X B t c 3 N M c T Z l c V M 2 d W 5 x a 3 J x N 0 9 X M X R i N j R v Z k p 6 L z V 1 N X l 5 c z d P d l h N c V d z V m x a V 2 F k e E h N Y 2 J q Y 1 p 2 T F p S V 2 9 W Q 2 N a c k Z Z W H N Z a U h 2 W n l 1 V n d m c V Z T c U w r d j E r d T J 4 V T h i c z d P e H Z l N z N l Z H h a Y n Q 5 V m 1 M W G R W a 3 p W a 0 5 R M l A x T l h W W G N p e T d H O D F H Z z E y N 3 R 5 S n d z T E N k R m R w W F J r Z E h j V m x s M T J H O G Z G e E F M a W h 2 c j c r R i t t d T A z c E c 3 Z m 5 R V 2 8 z d G V Z W C t u Z 2 8 1 a m d 2 V j E 5 Y 3 p F b 2 x r W T N s N S t U K 2 J t c H J 5 T U R Q c 0 x 1 R T R 6 b D l m W D g 5 a W p y V U p L e W 9 x U G g 0 Z U h y N H R l V F V P c T l Y c W I y a G 9 r S E l j e D l m W D E 0 d V F l a G c v b C t P N D R i b m V u M H d t T z Z x c 3 J H e j J T V 0 d C U U t D T 3 J 3 W X d s O F R k e H N 4 b T g 4 c 3 l t Y X d 1 R W 9 s T U w 3 Q X N I Z 0 N 3 c G F X b E x 3 d 0 5 E Z D J X Y X F G K 3 J W W j d j V U Z C d 1 F P e m l W a z J L e H F O V G l Q M n V h U 3 E y M k t m b 2 w 0 T m F Q W X l 5 U 2 h X c X p X Z l l a a k h C Q U l C N 3 J 2 d l B 2 c E N Q U V N N U m l O M j d O a U J L N j Y 0 Q X F G U T Z J S H E 2 d X J Y b T V 1 Y m J R d m 5 K R X R G N 2 Z u U W 8 v W U 1 h R F N h Y 3 h 3 T 3 g 0 d j R O S 0 F U W V d i S m 1 a U U J v a 1 F p M l N n V 2 k w d W R U d W Y v V z B 6 N U h N Z n h T W U V V Q X d D M X R i V l R z e W N Z U m h B S 2 h V W m J X b G 9 z U H A v d m 8 z a l F w M U t w V G p V W U R G Z m F i T G F 6 W T B r R k N v W G l C S S 9 I O D l Z Y 3 Q 5 T 3 A x Z W 9 2 Z D N k M 2 4 y N n h X R j V Y S 0 J S M W l V c 0 J K Z D R 6 a 1 V x b G l x O W R 5 Q W d F Q W x W Z l g 5 O D F k c n Y 5 Y 1 l m R D h m e E N L e X F z W l J R a 2 t v e k N N T X p Q Q U t q T 1 A v O T h I S G 5 r a 2 V t d X p y c F Z W V l d G Y T Y 2 N U J y L z R 4 U z h V U X F I d 0 N R Q 3 B G c k 1 t Q j R u Y T g 4 c k k 5 U G F z M S t z d l N k e S 9 X U z Z Y c X d D d 0 1 w b k 0 1 U F A 1 Q n B Q V D U r V G t Y T W V 5 c k t T b X B t W V l B Q V F D Z 1 d y Z n Z u M 2 5 6 c m Z x U U d O a l l 3 R m 0 x a E 1 H W W o y S m l i M S 9 D b 1 d p c n F T a z V P V 2 t i S 0 x j M 0 5 4 Y i s v d j d M M G c 0 S n l z d k w z O X p y b D d J N 0 9 6 c 0 M z M C t Y N n Z M N V h y R D d Y Y n Y w b X E x M n o w Z X o r e X d j K 0 k 5 V T V C d j J M R G h k d 0 t C U U d X M z I z O G Z Q N 2 w 1 O C t Z V 2 h t R W t T V 2 5 E T F M w d E Z X Y X o r V T g y b S s w c 0 F L a W 9 x T m k 5 a U o 3 T F Z Z W G 1 K S k t N V V Z O V G N 5 U 0 F j L 1 B 5 O G 5 E O T l k Z W 5 1 e n J y M 3 N V W F g 0 e V N r a E l 3 R E h O a W J X M 3 R x d G x C W U w y Z z l y e X l N c m c 5 e X d V Q 2 d R N n h 4 Y W 9 C Z 0 9 m N V l n Q V F D b 1 h X R k 9 t e n R W c n R w Y T J 0 c m J W T l R V M k d w c V l t U X l n V U d 2 S j Z 2 Z T N M W G J I O C 9 Q d z d o N G V I Z j V 3 c V V K M k x Y c S 9 m U G p r N S t S d 0 F U R T V P U H F 2 V D Z T N 0 V J d V l i U 3 F Y U z R v c U t p b j l F S W h G d l I w Z k h L V W h Z W T F V a W t X e G 9 h V 2 1 4 S l A 2 S X h l S V N B R W l j S 3 l t V H l h b y t X L 0 x x U m t F a X l S Z 0 N n Z U F l Q U x q c X F x c 2 d G b 3 Z U W F o x M V R 5 U V M 0 W n Z m L 0 N h Q V R 6 O T d z b n l v U G E r c 0 R H N 1 A z c 0 h C d 2 U 4 b l B y V 3 J W Q 2 9 Q Q z R m R E U y c T E r a k 0 5 c W 9 X R m h Y Y z V u Y z Q v e H d K T E t C U 0 t 1 b W c w N m c w R 2 c y M 0 x X U 2 0 x V 3 Y z N T N O e m M y O T F 1 O T J 2 R n h j W F A x d F R V M k d N L 1 B R Q 1 F j R H k 3 e k k 1 U 3 F h e V N 5 K 1 h X c 2 J H e D N 3 S E F 4 T V R F S 3 l 6 T H l q V W F 6 W m Z t d T V k R 2 9 6 b W p y S 3 p z U D V P V G s 3 K 1 A 3 U U F U U 0 U 1 V F d W b l p s Z m l E Z z N q e W V 6 V 2 g 0 V 2 F T R V d w c m F 5 c 1 p o d m 1 D e V d U Q z Z h Z W Z u d T d x W k l 6 a m p q c 0 9 a c k 1 a T n B 2 d H F D M W J 0 a H o 1 e V N l Z i 9 H d m h Y R 1 F o M U o 3 V E k x U G I 4 K 1 R r N U c r T G l v b 2 V B W k F E W U V 5 d F Z w O D V P a n A 2 Y j N a M j l y Y 0 d C Z 1 p 1 U W 1 5 d W 9 r d 2 1 P M X F y M V o 3 W D F k W D F 4 Z E x T M H B m c 2 R 2 c 3 Z w R k p w e m R q W T J J T G J p Z G J X M W l a d T d 6 c m 5 u R V F B V U N n V X R V Y W o 4 W W V J Z F h U M T l 2 W m V t c E J Y e V h H Y 3 U 2 b X B 5 W k I 4 R D d W Y X Z S M E F V M X R i M j V w U X J s U 3 Y x M i t m b X B y N m M 0 c H F h V X B L U 2 4 2 d V V D Z y s x O W 5 a Z V l i U D U v d H d y d n E z d E x S W U V v K 3 R W d X V j T 3 l L d E p k U 1 R T R E t D U U N D N E V n R E 9 Q U E 5 N T U V 6 Y U g 3 R E 9 H Q X p E N E p K T F p x W X l S Y V B S Q l p l Y k l J d E Q 3 V G s 5 T X J n O U I 4 U G g 4 S 1 J D b 2 N o W E t C U z F D b 1 d D R 3 g w Z G Z k T G 4 4 K z N S N i 9 V W H h S T 0 p S Q 0 o x Y j I v d m R W N n Z 0 N k d s c G V W W X Z W N S 9 w V n d 1 M z J L M z I z O H p Y K 0 Z l c i 9 k Z m p Z M k 5 l W T J O a l p y W V R 6 a 3 d N e j h 3 L 3 R Q Y T J z c j V m T D Z H M k g x S 2 h v Y U d i b C 9 p Z X h E c W R M c U x C Z 2 N I d j k z Z T N s N F g v K 2 5 w N m J s R X B W S 2 R D a U E 3 S V M y a j E r c 3 Z x N j Z 1 Y m 9 s R U l x N l d s c G E 2 K 1 F M R T l Z e U N S T E x 1 V l Z a V 2 l u b W V 2 M V F v R k 9 M c 3 M 4 O W V P Q U 5 a V n Y v M V g v O E Z r V W d F a G 1 G T 0 t T a 3 B r Y W E 3 U G 1 z Z H R l Z j B 5 c l Q y b k p l W D k 2 T k 5 t e l k x Q S t B O U h v L 0 5 a R E w 5 Y 2 1 4 c 2 J B Z U E 2 Z E h S M F F m e j g v U H Z 4 O H p 1 S 1 h D N V h I O T N P c D E v Q k F D e F d L e G x H R W J Z M T l k M 0 1 Z Q l F 2 R H k z M i 8 x Q j h q M 2 E y d H F P d 2 d K Y l p R W U N n V T Z i e l h Z d U F F e E 5 U Y j A 2 U F Q y O W F 5 b n Z J e X N y N j R 0 Q 2 9 W Q S 9 P a n I 2 a k 4 v d j c 0 b i 9 P Q n l P b H l L U n l K V F J h T H d J Q U h R N j N k Y z J i Z H J V Y U R R Y W I r N 3 U 3 d j V 5 Z j M v L 0 R R Q T h D N V Z m V 1 Z u W m x 2 a U R k V E x j V E V F a V d m Z k V Z d k Z 4 R E 1 Q b 3 J G W X J O S n I 1 S G x 3 a m g 0 S l N x Y 1 M y Y m R z Q V F L M 1 Q 2 Y z V J Z D M z V 0 9 t c l A 2 W l Z w N 1 h s c W F 1 c U p n W U d C c S 9 m c z J W T l p W R l Q w S U 1 N d 2 9 1 S G g 0 U j h E d 1 B U M D l E L 2 N i d m V i N W V Y b H J 3 S l F 4 Z k 5 v d G R x T H l z d k w z K 3 J 0 N 2 I z R z Q v R T B K N W J Y M W R Y M V p R Q k d 6 R H d J R T F t c D k 1 R 2 R u Y j N k N 1 h h L 0 J T Q j V p W n V 3 d y t G N F N h d l Z i a T h x S 2 5 v c 0 9 6 d j d 5 d U h o N F I 4 S U J B S 0 R X c T A r V z Z s V V Z t S H V n R y s y R z c r b H B h V W k 4 U W V 4 O T d a N z k y N 2 x J W G x E S z R U b U p K S j F q K 2 Y 1 e n p N T W c y T 0 9 P U 2 J k V m N s W U o 1 e H d B d D U 2 N n k z d 1 B Q O G x B Q y t t d X o 1 c k d i W G 4 5 T X V r O X V 6 e i t m b 0 F U S l N X b G o 0 d W s 4 b T I 3 T j I 3 O T N n a z l B e j I 5 U F J j V z E 1 Z S 9 s W m x a Z V c v V z F w Y U R p c 3 F L d H F o V k N x U G J X O X Z Q e m t Z R E x Z a 2 w x Z F J V Z k d P W E M 0 L z N P V n k v U i 9 t V 0 d k e G l i S 3 J x N n N i R W s r R V F x S E I 2 d X J x e E R t T z h 5 N W c z Z C 9 m L 3 c w Q X l N M 0 4 v V j V m W D k r d E F K e U J R T 0 R m Q m 9 Q a G x w S 1 N r c i t J U k N K V E 5 C c j F K b V F S c 0 N 3 c k h S M G Q v Z W 5 R M E 5 D d G l l Y 0 J T Q U F J Z U o 2 U E F v Q l l M S z R F R U J X T H h Y a z h 6 N i s 1 Z V l v V U p K S j F q M k d Z T H d N e m s 4 N U p l d F R X M X N a Z m J r M W 5 Q Z F l E Y X M v c G x 5 S H R t U T h F Q X Q y e D E 1 S k l K R E s 5 Z C s v Z V l 3 R k 1 K S 1 h 6 d H J l M 2 Y x N m o w W n d N W U x x d n I r O T J B R z R B d 1 Z T R n R y V z F I W X V a W U d x K z R X V 3 Y z V z V m Y 0 J 2 R V d Q M 0 d s M n N I a z V H U m t S L 0 h Y L 3 Q 4 d m 9 I K y 9 2 N G J Z c 1 B O c z h F Z l p r W m c y Z G h y V j F J U j R z c k t 5 b m 9 B e l B q N C t H T U F v T l B w d n F U W D Y 3 O F d p V V Q 4 Z z R P R H R 5 e E h Q V m N T e l h n b U t 5 S m Q y L 0 p W V m x i c U p C T E p o R T Z u d z V 0 d n Z y b V N 0 e V p K V G o z M V Z J e U 9 q a U l j R G h 1 Y m 1 w c k c w b D J m d F l q Y T g r c V J 6 d m E 4 b X J Z N U p l c 2 J 6 V W t r N j V w S U p L b 0 J B S X Z G c 2 x C U 2 N v a l Y x T l F B Q U l S Q z R i R n B y c 3 F h U m U x N T l h R D J U R E l C Q l l s a 1 h X T V l w Z 0 l B U 2 t 0 T D A x M l Z q T G R w M D Z i N H l 5 M 3 B y T W R h U n U x N T l h R D J U R E l C Q l l s a 1 h Z d C 9 x U l l Y R j Z l N 0 t o b l B a R E l C Q U h p Z T M 1 R G 1 x c X h a M U o 1 W E Q y c l B K Q k 5 R a 0 V q V 0 5 a N 2 5 5 d 0 N n c U t o b 1 d j c H J i b T d H b G k x Y l p u K 0 9 P K z Q 0 M 0 h M T E x a a W N u T n p 2 d X R m c l R a a 3 Z H Q X p P d m 8 1 d j h Y V 3 c 2 U U R z V j Z m R T Y 0 d k p D d 0 E 4 e i t P M T E x N 0 R s V m R l a W V P T 0 9 3 N k h I M z Q 0 U H Y v N X o r U E d H M j l F S k x J O H E x U V l q Y 2 I 0 e S t Y N W 4 3 R 0 d X Y T N X R T Y x V z Z 6 W X M 4 Z U h C N V c 3 U E F E Q T Z P b 2 8 3 N z d 3 V E o 1 M T B F Z z Q v L 0 h C c z I 3 W U 5 2 L 3 J W c n d B c z N K N F R m O D Q 3 N z d 3 b F h U d n N z T U 5 3 M G t r b j R Z Y y 8 v Q 0 h j Y n Z k c z J X d W h M U U 1 I M V o 0 R m R Y V j F u N 0 5 h c m J S V k R s b j E 2 T 2 x t c 3 Q 3 b E F Z R E I 4 S m t k b W c 3 S 2 U r K z l C N 2 x j a n F H a E l k e D U 1 N T I 0 N D Q 0 N z h P a W p q e T Z w a k l h R 0 J y e j I y b X M 0 N 2 J U V E R q c m R 6 c D A 3 c 1 g z N 2 R u e j Q 0 Z j Z i Q W l 3 b W J 5 U V N 3 U z I z M 0 l L a G 9 T R j g 0 e H Z m Z 0 5 W c W h W Q W 9 4 T D U 5 K y 9 D M 3 Y v M E 4 w V 2 d V Q X N I Q n J 3 d X J W c X Z q T C 9 V S F h k a m F k d 3 J E T U 4 r M V d x M l R t R m x D N V J X M z I v M W V W M W Z Y W i 9 h R V R i S 3 M 3 V G t j R H V P c X E 2 N 0 N D U 2 V j Z 0 J k Z m Z C R n F 0 U n I 5 L 2 Y w W U d o c G F W U D c 0 N z h H Q l h K T k t w Z W p 0 N 2 N V O T k 5 e U R 1 K y s r R 3 o v O T Z V O E J y S T I y R E N 5 d F B X L 1 p z a 1 V V a V V T T 1 l W b j J U S j d u T D J B W U p v Z m 4 r Z D h E K 0 1 1 e V Z J Y V F R N F N D U k x L d U 1 R e V R D d 0 J h c m Z h U W x K K 2 Z u N C t y c n J v S 0 4 5 e H d B N k x S N k p M e V h u N z U 1 W G p v b 1 l m d 3 V j O T l E a n F k N 3 F E V E h X a m V K N T U 0 Q X Y z O S 9 k a T V j e W R r T X R u c y t m T H l j c F N Y b H k v c G Z 2 T l J x V 2 J X M m 1 V W W h v T E V H S V p o Z E F D d U J Y Q 3 R T c V Z 5 V 2 E z V 2 w z b W U v K 1 B Z M k 5 n N 1 E w T k Q z a F R w b D d V O W Q z Z D N Z M 0 J 3 R U p k Z G R 0 b H M r e W d 0 T F Y y U k 9 Z O H N 5 N k s w d E J S W F g z M D F i c n p 4 U m t T a l V i R H M z S U 5 i c T Z r d E F 3 d T N a N H Z G S W x F b 0 Z O d F l s a j B y R 2 8 y Z X g 3 S 3 N M c F o r V 2 V 0 Q n l L R k V 3 O D F r d l Z N Q W 1 M T k h Z e m w 0 U E I 3 S V p M S j V 2 K 0 J T K 2 V w W H Y 0 c l M w b E k 4 O E 1 B R H k 1 T H V R U E t H d z J H O D h N S U x 1 T 2 F h Y S 9 i N 1 V q M F V w T k x a S G N 3 T z d Z M 1 d M a F h E T U Y 5 a l d m W i 9 j M 0 5 6 e H p p T 2 U 3 N n V y d T d N O H Z M e X J J U T B 5 O X F l O C 9 M e U l K V k s 4 Z k R E R D M 5 b V N I b W x C Q U t C U m Y z K 3 J L Y T J E S 1 J 1 e j F 1 M m J K S F g x d G F l e G 5 I Y 1 V 5 c V Z h b H d n R U x 6 Q k 1 N d z F z W D h N R U x M b V V F O G l X V k h 4 O W I x V 1 V C Z 0 F 4 R 0 x 4 c 2 h m T T h 6 e T Z 1 N 3 Z 4 N k t P U D R v S U x M b G h 5 Z m 9 a a G N Q Z m R k K 1 A 4 O D g v S D I y K y 9 q U k 5 Q U F B H Z z B o M U k z d j c r Z m t 4 U F R 5 Y 3 V E b n p J a U V T a S t F d H h H d H J C V 3 F N Q W N C S E x z a G N w R k F x L z F X c D l q Z W Y 1 U H l B V 2 t D e F h l M W F w V k h q d 3 d R Z H g x M T E z N G Y z M z M 4 Z U Z G M T Z J O D g 4 L y 8 1 R C t v e W 9 1 R 2 8 y a X J h M E 5 q e j c 2 S 0 w 3 N j F h O H V t S D Q x d F d W Z y 8 v W m N W M W Q z S n N N d z U v S T h m N l p B S U Z q V W g 4 Y 3 d 6 Q V V j e H k z O U R 3 Y 2 h L N G g 2 R X N t S z R I b i s z K 2 0 4 L z N J U D h X e m R 1 a F d I S F h Z W U x y a m d B b H h 3 d 1 F X N D l 0 c H J E N m l j N H V K a V h I Z m R k W G p n Z 1 F m Z 2 N p V X Y z c i 8 w Z E V 2 T k c 1 L 3 d u O W l M O D l 4 e n o r M z M 4 R U R p U X d I T G h N Y m J s b 0 R u Z V p a a E d G M T h x Q m x Z M 3 Z a O D d M S E g 0 d F Z Y W D h V N T U 1 e U R a N T k 5 R n V l Y 2 N 3 N D Z P a m 9 X b F h m c j F x M n o 3 V 1 R I a m g x T H V u Y m t r V W Z p a m p 2 d X d G b G 5 u Y l h v M z U 5 V j J K W U J n R 0 Z a M W h n Y m R s N 0 o 3 O V E 5 S z N n d m t x R 2 9 K N U d z a U l h R 2 h p U F R j V i t y M W V w b U d F W V p D Q V N X d F h m a 3 Z m Z m V n O G Z q d 1 Q z M z N J T l h Y b m t G c D U 5 K 0 9 z U m k 4 V 3 d Q V C 9 M O W d z R W d C Q U p C e W g 2 Z 2 l 5 N j Z D R y s v L 1 R a M j d O a U J j O D g 5 Z D g 1 N 0 x q Y m R V d k x t N S t l R F p W b D B k M 2 Z Q U G s x N n l T V 1 g 0 S k p M T G t G e m N 6 T z J i O S s r c F B 2 T U p 4 U 2 E z Z T Q x V U Y 5 Z n I x a T J n d G N n c T l X N m c y R 1 k 3 O D Z U e E F m Z 1 h R Q i 9 E b 2 Z E Z j J o d W J u Y k U 4 d D E z S 0 5 w e l Z s W V d y c m 5 t R 2 x 4 N D R Z V z Q 5 Z F p i Y 2 R 0 d H Q r S G x s M T l l T U 4 v Q l B M a H l v U F Z m R F c w W i t F e D d m a H p B N C t Y b D V W a 0 t o Z U l j Q U d j R E 9 B R 3 g 2 U U d w O E R 6 L y s 0 Y U d o Z 3 V Y d F Z L R U x E U H F T U 1 R y b l F j Q W Z M N z V 0 Z 2 s 5 T U 5 u W j J i a i 8 v d n N 4 T 1 R t S n h 4 N T d E Q U J R V 0 Z n S W x t W F I z T n k 4 W D l x O W U v Z G l 3 N G J V e T Z t e E x J c 2 Y v T 0 F I Z V B Q T k 5 6 L 3 p S T 2 V C c E Z 0 S z N x e X N M Q n g 3 N 0 x G N D V w b G 5 s b F R l Z 1 F n R V p o N 2 N Y W X V i M 0 s 4 R W 5 1 Y z l B U D R h a l V h M 0 J 3 S 0 J u U H I 2 K 2 x Q c T Y r c 2 Z q d 2 V J T V l l c 1 B R T X p 3 O C t Y W D M 0 N W V u c D Z s d n d n M W t w W k R X M F p T T j J l M j l 2 Y j N m W D E 5 V S 9 Y M T l k L 2 V X e H N M S n Z u K 1 F z Q i 9 B b W Y z Z U 9 Y a 0 R X Q m d r U 3 l y a k V N T X d v Q U R v Z G p v Y V F I S k N z c k M 3 Z m R k a H V l Z i 8 1 N X R M Y T J R a T Z Y N C t T V F Q 4 W l B m d k l U L 0 9 0 Z i 8 4 T G 8 2 Q 2 g y N 2 R x R n A 1 N T Z h d D d l d j V L U 0 V s e D k 5 Z F h Z d V h Q b n Z Q Z G J i T H F s N U w z b G x s d l E x Z F d G b T I 2 N k N l M 3 Q 3 U W l G U W 5 D N V h H a H F h b H J 5 U G V h V E 1 E d z R z Y X d G c j I w d U F L L 3 d Q S C 9 C K 1 B o N G R u M T k v Z W 0 3 Z C s 5 K 3 B x V 2 x a V H B W N H V W d X o 1 M m R u W G p 5 e V N m U j E 5 Z U h T Q 1 N D a V l r S i 9 P b F B m O E l S U n h 5 e D M 3 Q 3 R 3 K 0 h B e E 1 R R U p p W W 1 a d G N F V G F k M H Q y V m c 0 Z l k 4 T U R E Z 2 E y a G 8 r S D E 5 Z m Y z W k x w Y 3 J C O E J Y Q U x 6 S T g z e j Z Q M E J D R m 9 t R 2 0 4 b D Z O d 3 l n e G 0 2 M 0 g 3 T D l i b z g 3 N 2 p o O D R R d G Z 3 Q T k v K 0 V N O C 8 v e n p 1 T 0 9 P T y 9 B L y 8 v T S 9 1 U D M y M i t G M n U 1 R 2 Z u N C t y c j c 0 Y V o 1 O T k 5 c n p s W E h y c H B k a T F h e G R h V 2 x x V 2 5 D N C t s S G I w M F V m a m s w O C t X V k x l M 0 5 4 Y 1 B Q L z g 4 L 2 o x c j M r T j c z e m 5 P e G d m S D R k R U l r R n B h U 2 1 1 d S s 0 N k N J W E w 4 M m Z D N l h R Q 0 F C a U d v U 0 F S K 0 R B Y W p a N F Z D b 1 Z l Y j J s c F d j c E V 1 V 1 Z 0 e n l x V k N w O T g 4 Z 2 w r O T d 2 Z l l Y c D Z H b n E 5 S G x 1 M 2 J z V X R 0 O X l 5 W D d y V F Q v O T A z V 2 V a V E R i Y m M 3 N T E 2 O W I 5 M H I z e n p q d X p y K 2 U 3 T n A r M T B K Y U J w Y l h u M l B x W H I 4 U i t o S F Y x Z F Y 5 Z 1 d U W m 4 y U 3 B E Q 0 N G a z Z h e F c 2 O E 1 j e C 9 G L y t N T W Z l S k p l Y j c z M U Z z O X h I T T l 4 M 0 I v U z N T N 1 d L b X J Q c X d l M V o 1 S U p h T G l a c k d z O H o 3 Y 0 J R R T l Q V D V w c l F 1 S z d l U E E 4 M z U z b X F x e F o x S j V Y R D J y U E p C T l F r R W p X T l l a a D J n S D Z V b D B O M n R y Y U F B R F J h T F F o e l Z W W n M 2 Z z l y e D d V b m t r b W 9 D Q 1 J y R 3 N z e X p Z Q 1 F G Z F h W N 3 F y a 3 Z F Y U d 4 c 0 J B Q 3 p M d n A v b X F x e F o x S j V Y R D J y U E p C T l F r R W p X d F U 4 K y t j V E 8 4 M 3 l u M 1 c 3 S H d N Q k F 1 c X V U c 2 N i R 3 h q Q T h Q Q X d B L 1 E w T k R V U H B y c z l h U m U x N W R h R D J U R E l G Q l l r a 0 U v d 1 Z t R m 5 B b D Z S S H Z O Z U Y 1 M 2 5 x Z F R s N D F K N 1 R q T m 9 6 e V J R V U p K S j F q M k d Z T n d I Z 2 d 3 O C t T S G R W T X R h N z c 3 N E x B R 0 F Z N X Z V M F Y y W E 5 v L 2 F j Z n R T Z V N h Y W d J S k d z Z T V P V G s r O E F j S D M 4 O G N k d 3 U 5 M 3 B y a z d H O F h x O T J M V n J G M 2 l l O X p B T T g w c T Y 2 N 1 B X V V h 0 T 0 w y c l B K S k 5 R a 0 V q V 3 Z a N m V I a i t B N T B P a E V G N T k 5 Z F Y w V n l m a n Z Q d n V 1 L 0 V 0 e l A 3 K 3 l T Z W Z l T k 5 k b j d X T z J u T j Z V W H N t b V l T Q 1 J K S V J J c E h J c n d I Z 2 x W Z G V B Y y 9 6 N m E 1 T 3 h 1 Q j V I c z g v L z N 6 O D h K R j A x b V U 5 b 2 Z h Y 0 h 0 U 2 V T Y W F o S U p G a 2 h N Y k d 4 Z 2 F l N T k v d D d l M 0 Z H M i s 4 a 2 U 3 c V p J e V B Q d m 9 v d n A 1 Y 2 Z V T k R 3 N 3 Z w c n M 5 N l F l M D V Q Y W c 5 a z B 4 R F F T T E p K S G N C d 0 9 P U F A 0 N V F L S l R 1 d X F 4 N z R Y Q V l q e n d 5 M D l r U 2 p V W i 9 t T 2 J x c k V m V W 5 s Y 1 F 0 V 2 V T a V F U c H J n Q W h L M l Z r W k t R M 0 x 5 L 3 Z j S 2 Z U V 2 N i e l B B N C 8 v U E I w V j J s Z G U v S E Z G L 0 h Y d i 8 0 V l B N O S 9 z S H Y z N 2 x 2 U 1 h a L z F o d H J 6 e X F M M l R E S V I 5 U 1 N T a k J J T 2 g y O E E 0 S G 5 t b V d m U T N O e W M 3 d X F z V z E x Z F h Y a j Q 0 W W N C d 0 J l T l J x O U 9 k M z N X S z J y U E s 0 U G F N O G x V R k N T U 2 p O T F U x T F F 2 R 2 8 x K 0 t 4 d 0 8 0 K 2 F i Y j h i b z Z H a T Z x N 1 R 1 V E U 1 T z R q d m Y r U T Z D d 1 N D a T B l a C 9 O e l k y d H F T N 1 R 1 c 1 Z 0 Z W R E a j l v e n l X U T A z R X d 5 e n N q S V N I M W V Y c D d K N i 9 W d W V l Z W R k M 0 Q 4 O G N j a k t 5 c 3 I z Z F Z h R i t 4 M k 8 2 N j k 5 b H I w O X Z Z Q 3 d F c 0 5 E U T A z c H J 0 T z Z 4 M j E 1 M E 9 I M m p Q S m R O U 1 R T R E l T d 3 p E Z k F Q R G 5 3 Y 0 Z C W E h M S k p m a l B m L z Z U N 2 l x d G V j M 0 5 6 Y m p r a 2 t 2 U T N k M E 5 B R y s 3 W E s 1 T D B s M m 5 U R U h 0 Z W Z s U m V 5 W U V Z T k p k Q V V M U 1 N N a H g z R k 1 B T G d H Q T A w O C 9 I V i 8 v K 3 R l U m w 1 Z V g 1 b X F 0 T F h h N 0 h i L z V 6 V y 9 3 M G t z d n h k Z n M r e F B E T U Y v O T V K T l A 2 S k h i b F V Y d G V S b F F l e W J r V X h R a 2 t v e k h j Z H p W Q U g 0 T V F N V X d E T F p 1 M 1 l v V F R 6 d 1 I 1 Z V h s e U 0 3 T 2 h s S 3 B o R k F v V E h j M V Y 0 V k l K S U x w N l d u W T d Y Y T B 0 N 2 Z q M 1 h m Z n h h N W R 1 e E N O U m d I Q X c v U D g z U T B O R F E r b H U 1 N l p q T n J 6 N G x G N 0 p t U i t G Q 1 F T Q X F D b X B p W k h J Q k R j Q i t C O G h t R V U 2 Y T d Q R 3 V N R D h F b z R I T D Y x c W F s c E l O M l Z J Z F N l R H h L M V o w S m l L R W d r S k V G N W V Y b V d Y Q z Y v b U d H W T R 3 S F V B T W d H b 0 F a Q V h T O H p J a n p Q T 3 d G T U F H a m l l Z j Y 5 U 0 N U e W J I T n p z e V B k R l N P Z l J l M T V R Z F N l Q 1 N H R X J H M G N 4 M j J w c m E w O U l k M z F J R 1 E 1 Y 0 J 6 S G N 4 e E h t M D R U c 3 N y U j A 4 M k V y Q U U 4 e j U v T 3 N 1 e U Y 2 Y T R I S V l T U X p F R k R E b 1 N z Q V F 6 R F h N V H p 2 Q l F 6 V T B T b 0 I 0 W V F R c 2 d o U n o y S m h L e H l I T W Z W Q U 5 q Q U 1 J e X B y c T d 1 Y y t t d U R 5 R 0 V r T X h B U V N J a H E 5 K 1 g 0 e T l v e U p r U V F z a E t v U 0 N S a 0 5 Y d m 9 2 Z 0 x u d W R Q V F d k R k N D R 0 V a Q T R L R W d s W n h U a U 8 y d 1 J n V S 9 5 W V l a Z 1 N x O V Y 2 V 0 J x c l J B Z 2 h K R U 5 R a 0 V q S U t o Y U 5 S c i t V Z k k 1 a G 1 J d F N w U 1 d F R U V L V 0 V 3 V 0 p o S 3 h p c V F K Q 0 d u S W 1 o Q k N 5 R W l o S U p H U 1 Y y c k p s e X d h R 1 l l c V N 6 e k 1 N V T d a b H k 1 Y n F k T l N K R U V K S T V x Q W d r W k J W S 3 R W U W M 4 S T F H b k l t a E J C e V N G R 1 F T T W d x e F R E T W Z N d m R u T F p p R l N H R U V K S 1 J L R W d r W k J X c X J L d 3 N B b k R r W E 5 j W m h x b X N y Y T B 0 V z h F c U V V S U l 5 V E F V S k J L e U N r a 2 t r b E 1 X U 3 N P e U x B M D V F M E l J S V l S a 0 1 v N 2 p l S T d q Y U 0 5 b X N p N V F l e V p r Y m F D Z V J F S U l J W V F R O G h r V U p C S k N D Q 0 d F a 0 0 r Z 0 l K R V F R a 2 d t e W x V c W x j Y 2 R a Q m w 2 c l Z a N 3 d i T F V K b 0 Z L c F R v R m d D N 2 h G R n R j W F B 6 c m V Z N l R a U z E z b l V o b U V x Y T d B b 1 F R U X N o U z Z m W D Z T M 0 5 6 Y z I 4 V G k 4 W G 1 h R F R x b j U 2 Z S 9 z Z k F 3 T U I z Q T R G Q S s y T H l 5 K 1 Z 5 a z l s c 2 Z x b X Z y K y 9 y V T F O V H I z S W N G d 2 t F Q X Z 0 a W x 3 V U F J d k c w Q W 9 G Q T A 5 V F V a R W h S a k x p b 3 F P a X h h R F E 2 N F h R N i 9 5 L z V Z b G x a M l h z U 2 l X U m o v S m h o R 0 l G U U t E U 0 V 3 K 0 Z K b n V k R H l l b W J t N X R 6 W T N X c k 1 a b E 0 5 N 1 c y d H A 0 Q V l B b 0 F x O W Z y c i t q d D d i M H l s b l M v W T R W Q 2 N a S k 9 w e n R M T E J Z W F M 2 W F N 5 a 2 d r T X Q 3 V z F u W U V 4 M 0 h S W U R E W W w z Z 1 B r V W h r Y W 1 o b 0 V N b G t z c U 0 y Y m R y M E l R R H d Q Q i 9 4 K 1 h 3 Z j I y e T I 3 Y 0 Z n c 0 c w e G 5 4 L 0 p E Q l F r R W t J S V d Y U G t j d m t S U H A 5 d m o 4 d m x l b D J w V k o 2 Z 1 Z x d S 9 K S l Z L S z F 0 Y V d z d 0 F G b n d v e H V 2 M W Z y S n Y z N z Z 2 W k d k b j N 6 Z z F O Z l Z x T 0 J 4 M n R M U z B X Q U N n d X J w N k p C N n d B V U J O V F k w Z E F L e F d h e m d V Q 2 c w Q W d G Z 3 N M Z z R H Z z c y U l N H U 3 F z T E R 3 a W N M Q 3 d 0 b H p B T k R k M 1 g x c 1 I w Z k g x b 1 J i T X N Y R n h j O E l C Q U t O e l d Z N 0 c w Q l l K c E 1 W K 2 5 5 K y 9 1 U z Z q W X l N U E N p W H k 0 L 1 U 2 L 1 Z u b W t 5 b U h j b j F T R H h 1 Y W 1 v e U F o a D F 1 O T F 2 R l J j W F A 5 M 1 k y R 2 d F R U F D Q W F E V H E z Y k 5 u V D B s a U h x d l Y 2 a z g 4 c n E r d n p 3 S W d L Q z B 0 Z m R K c 0 5 q L 1 g x d F o y K 0 V L Z k h T R 0 V r R l d F b m d Z b D Y 4 a 3 l 0 V 2 R S d 2 1 0 Z F F w b k t B e W 1 z c H F i R 3 J 0 V n F M O T Y 4 Z W Z N Z X E 5 V W E y c n g 1 O D U 3 T m 1 6 Z n Z p V j h E W m 9 M R W V Q c m t Z R 3 V 1 Y 3 p G T V l X S G h J e G F M N V E w Q W t 0 Z z V 0 c U t p N H F P Y 2 5 K e n Z 6 c F V u N G J V d z Z m T k t Q c D U 5 R D R u S G R Y V j E w M 1 B W V V N h V E h a W D R l U 2 t V a W h N N W p v d U N w c U d S Q k 5 T V F N B Z 2 h a Q z J L R D l m S 0 R R Y k R l U U F 3 U F Q z O U h v R F B C R W J K d E Z y d E J R V U Z C V D h K a D h P V H J h M n R O Z k h 6 R G 9 m a m V Z Z k Q 4 W H g x Z G Z Y S T N y M T d x M U x s T F N v c W V s S 3 B W Q j d O T U l 3 N E h r V E d K W j V M e U s 4 c 0 x T M z l G Y 3 V 5 e X E 2 d X J 0 T X g w O H N u Q k N E Z H Q y L 2 Z 4 U m F M N V h X V 1 p l V W p J e V A v b l h T c n h D Q 1 F 3 V H d L Q 2 d w K 3 J s Y X J 2 e V F V Q 3 Z X V m x a V n R B T k R T M G x M Q n N x e T h x c X F x S n l t N U l G V V p J c E Z J S F F x R m h n Q k U 1 N 3 N Y e V N 3 V U p C S k N D R m 1 U Y W 1 w c T d F S 2 h V Q T h B V T F O V G Y 3 V F p i R m N z S n A v R D R m a T l 3 K 0 g 0 Z l h M U F d 6 e k F F d 3 F G K 3 Z q c j d 1 N 3 V y e V N t N m V 2 c n V 3 c V k 2 W k Z M R G l S V G 5 T c 3 J L L 3 U 3 V X F r O E p o d 0 8 y M n R x Y W d Z Q T h E e l B C N l B S c U Q 4 Y W p m b 2 l r W W p M W U R C Y 3 d m T j h l S F I w O V A 2 O H Z M e m J j M 0 p 5 Y m 1 a W l Z 0 c l E w Q 0 N O R m N O a W 5 1 Q n R Z R 0 R n U n B m T D l Y Z U x 4 Z k o 2 U z B 0 T F J m e D h U M C 9 Q Q l p P V G t 5 O G 1 w c D N q U V p z Y 2 8 5 R j Q w O G p J e U k v b n V n Z k p U Q l F r R W t J S V d a U E d 4 c 1 o r T G h h T E N 6 V W F 6 W m t h a m V Z c i t m b j V l N G F H a G 4 1 d 2 9 P W E 4 x W H M 0 b C t T Z X h G U T Z P a n E r Q W l B T X d C b j d i M V p G U m N W N 2 J X M X R k U W 5 K c 3 B S S z V l R U F N R H c 4 Z k 8 v d z h Q Q z l W c X Z W T D V Q S k N p M F d 5 M z l p Y W R q c T Z 1 c V J 4 T E x q e D g z T n p i a z Z u Z T U 4 Q U 5 H a W 9 x T E g r d n I 2 N 3 F t c 3 J I d 2 Z B U E x 5 O H U 2 V l N D U W J B b 0 Z B Z D J K Z X Y 5 K y 9 E d 0 E 0 a m 5 N R F F D Q V E 2 Q X l I d z V O S W V t a U h a R F l L R W d r a G h L e E o 4 U 0 h h M G R I U k J 5 c 3 J L N 3 V N U n V Q M 2 g 0 Y U c 3 a 2 Z z d 1 k w b G 1 B M k 1 O b S 9 l M 0 J w L 0 h Z b E U 3 T z N 0 N 2 N m S D B v a V F F R H c x T k R R V U F 4 a E 5 L a 2 V m b 3 V 6 a 0 5 B S z V Y R j Z i Z E 0 0 O V B U M j l L e m 1 q e i t m c m I y N X V 6 c z N L e W p v d E x 5 L 3 Y 5 b z Z P a n F O a m w 0 U W N 4 N F V T S H E 0 e F N x W F N 5 b k E 0 N 0 h B N m 5 X O X Y z T G p 4 d V p h V 2 x v M k l E V m x 6 S E 1 m S G V o a G 4 1 M V R L W k x L a m d O a 0 h W e n h T c W J R N F B 6 O S 9 o M D Z u T z Z l N 3 U v d k 1 G T y t E W k N B S 0 V n a 2 h o S 3 h G R 3 N 3 c 0 Q 1 T k l n Q V h t N 3 l X b V p S a E d Z R F F h Y n d Q Z 2 l V U W l V d 0 R B c 3 F 3 c y 9 r U n d k W F g x U U R 5 e F h D N 1 B q d l c w b 2 F x c X F r Y 2 9 G Q n J p V H p y U E Z p Z 1 F a R E 1 N d 3 p Z M k 5 t c m o 1 N U o 3 L 3 h p R 1 l W S 2 R k N 2 x j Y i 9 i M j l s N l N x c U o 2 d m Y 1 Q 2 w 4 d j E 1 N 2 5 l U 0 d G a D R W M E 9 o K 0 8 z U n F Q e G R x Z l Q r Y k x U N l h 6 R m J E Y i 9 R U 2 F U V 2 V O c D R u T V Z B U 0 Q r R k h j Q z N 1 L z M 5 N H l O a m Y y a X J L e H N G e F l Z M 2 l h W m c 0 S k V R Z 2 d o Y T A 1 T l R V M l g w K 2 4 4 Q z g v e j B 5 c V Y 2 Z 3 d B b U p x Y W V n V 0 F I d 0 M w V 3 U x R k F v R k F Z Y m Z i b j B p V l g 2 b F V i a F V J Q k J x d F Z u d j I 1 T 1 R r Y i 9 4 K 2 Z 5 c 0 F p R V N p L 0 Z U R H l B e k Q x O X d E T 3 d B Q U l B Q k p S R U Z V Y k l v U D J l N 1 p z M m Z E a G c w Y l h u V z V Y U D g z U G o 3 K 0 N B Q m V x O V Z l W U R L W k h 1 a n A 2 Y m t z T V Y v a V V q b 3 h H b z d q S E N u T 3 A 2 V F Q 2 Y z V W S 0 J S S D l 2 V D B Y R E 5 Y b W 5 B N D d C Z 2 R I W D N T Y U R U Z U h q c 1 Z 0 Z G x z N T h h d n A r c E p U S D U 3 V X F t M E p D Y 2 4 1 e n Z U M D l N Z m d B S k V F a 0 5 C S W l H R W t E W E g 0 L 0 g 4 U z Z Q U m 5 N M n l y R E l j R G c r U G p v N y t k S E J 3 O E s 3 N G R h U F J l T E 5 R S 0 5 U W T d m Y W R B S U x K K 2 F l b n A 1 d n R k d n Z q Z l g x O U 4 1 Y V V s R H p 0 Z E R y L 0 J n Q 2 h V R 2 d v M W R 4 R W p V W n p v d G Z y L 1 R C M k d P b n U 3 a j Z 2 d E x U M E t a M U 9 k e j d Q O C t G b 0 5 P c n I 3 d T d l N n Z Q N S t w T H p M c E c 2 c E t U a 1 V Z W m h S R G s 1 T 2 R k c E 5 K c X Z k b l o y b m d i Q U 5 W Z U c 0 Z U h o T z d H S X R T R l R p Y z l K a k V R a U R w Z k w 5 W H B I U j h k V k I x W n R z a D R 0 d G x 1 Z U V K S k c 4 V F h S N n V 2 c j Z Y Z V d y S G 1 y c V Q w c k Z J c V R 6 R 2 J 6 c z g z T n p X W F l m L 2 t j R V d h V z J U R l V W M W Z 2 Q W N C M 2 Q z Z W Y 3 d l Y 2 O X l p V n l p T l V L d F V Y d F Z y d C t h R l F h Q j h B a 1 V n a 3 l w K 2 F t d n F U e C t O N T M r Z n o 3 U T B F Q X Q w M U 5 U W E o 4 e E h u T l R B d 2 N J d E l K R k l x R k l y a k J n W U c 3 c 3 p Q e j c 4 a k t 5 d H J H d 0 N H N S 9 s d 2 J K Z V d N Q U F o e T d K a W h t R W t m c i s v d m F P a l l 4 d U F h R 3 h 4 Y l l O T U p q d m F i R F k v S F M 5 W E l w R 1 V K K z l F a y 9 n V U 5 D R n p v W j V F U W d n a E d T c 3 Z M K y t t M 3 Q 3 Z X k 1 R z B 2 b U p G U m N X S H N T M z E r S 2 1 w c V p k W m x z M E N n T n J h M m x H Z n o 5 Z m d k R H J m N k 9 y c U 9 q a 1 F D S F F D Z 0 Z n c 3 J 0 R H B k S 2 Z y O W Z v c k p S S k o 2 Z D Y 5 Z T Q r W V l 5 d S 9 o V W d B U E F J Z z J 0 U F R j M k h D Z V N F Q U 1 U N W R S S n l Q L 1 F R U U d 4 N T J P c D J 2 Q T R E U D U v d V F n a 0 J D Q 0 1 r U X R P T U t X V T l X V 1 h 0 T 3 V i a D B D d k Z l V C t w Y 0 l S b U R 0 d D h o a E J D U 3 l S Y T d K b U E 4 c U o z c j R R O U M x a D B L R W d r a G h H U X N s V X I x U l Z E d k l D R X B V W k J J Q 0 N G a z F j d l B 6 N y s v b 0 t E Z 1 o w b W 5 w V l Z W V l g x c X R m c n p C M X F 1 e F d M N U d 3 Q W x B S 2 h V c W x N Q T Z C S X V z O F h G e G I r Z T V 6 a F o x b 0 h X S X d X R l R D W X J r R W d r R z V h U V J 5 Y 1 d p L 2 V i a T Z o V U t r O F F p O F d i N T B p d k 5 K b E 1 P N U R p S W R i Q 3 d z S m Z K Q n l t L 1 F F a m t o N z B y e W R D Q 0 N H c m 1 s S 3 B y R E l h a m Q 4 T 0 J v T j l T c V h 5 Z U F B S U J v U D d B b 0 Z B d D F n c 0 5 1 W G w 1 Z j B r T H k 4 U E F C Q U 9 o N G V H a D R j Z n N s Z 3 N m d 1 F B b G 1 V V j B X Z z B q S V J k V 0 J v Y k d 6 V U F E Q U Q y M j d 0 W k x w Z l h t R X l t K z F w Y l c w L 0 F 6 R U x k c k Y 2 d n Y 2 S z N 0 L 2 Z L V 0 p M O W p o V U t 4 V W s 2 b m U 0 c 3 N W a G N M S l Z L S 3 l P U n l I a G J X O X N S S E 1 k R m c 4 S G d m a 3 Z o a U V R a V U w T k R n M G d t a 3 g y M W F k T 2 1 E d 0 d B N S 9 t S X o r Z j c y R 2 F 6 Y l E 4 R 2 c y M E F Z R G F i L z Z o U U t J N F V D b 1 c 1 Z n I 5 L 2 J 6 Q V k 3 S i t j b k h 5 d X B L V G s y Y 1 F 5 V 1 p h V m l F U 2 k v U H I 2 K 3 R r N W x X S 3 h P Q 2 N 2 T C s v b T N 0 N 2 U y V D J z V F N i V H Z j U E R 3 L z h k R E F i M 0 p u K 3 V 1 Y m 0 1 M 3 h B S 2 h V W U F 2 R W F q T 2 N O Z 0 1 G e l Q x Z F Y x R 2 9 D S V h x L 2 Y z d C 9 m Z n o w Q V N V V k Z 4 Z n M y b S s z U 1 l E R F l 1 c V Q v Y 1 d U T m 9 5 Q 1 J F R U x J c W l X V H l R c U t p N H Y v M U 5 I U j h T V z F X c j N W N V h M d G 1 w N m U v b 2 R T c W R 4 V 1 V s T H l k S D E 5 Z l Y 1 U l V k R z l k c n Y 5 Y n E v W E 9 4 V F A x O W p Z c U p I T D V m a 1 d p N l d o d m I z O T J F Q W d N Q 1 d W U 2 h W K 3 Y 3 O E h n S l R q d V B I a 0 p Y a i t m M 3 Y z S H Q 5 a 2 V m Y 1 A v S F B s M E N a c G V r a l R O a z F E a j V T R G x M W W t Q S X o 1 N H h H Y 0 9 M Y z l P a D R u U T B Y R n c 3 T T U x T W R u d U t u V E R a e H p l M 2 5 Z Q m o 5 U H Y r a 2 N t M G Z t S m 0 1 c 3 J u d G t t O E p r Z U 5 w T G F X M U R n V U p i M n R M U 2 c y b l R K R T J U T k l m N z k w Y 1 R s a D d s R U x 4 c C s z b S 9 Y c n p N Z m V X N n I v d W J V T 0 h E Z G Q v M 2 R Y Z D F k Z j F Z c D l N d E 5 S c U 5 s M G R u M k F B Q U Z S V V Z J O E p r Z E t r W k U 0 Q n V q O G Z 6 W m 1 G a D R Y T z F 0 Y l V t U k l O b 0 p C S V p q R D I x S m N a c X R m c m p 0 N k 9 Q d z F N V 0 Z 4 Z H Z M U 2 t w Z W V u U W 9 V T k x B S 0 M v d i 8 r M 3 p j M 0 5 h O H Z M e T V z U E h q e F l Z V E F Z c m 5 V N m 5 X O F p q Y 2 J k S F I w Z D k v d D h 2 b j h D V U p l V W x H e j M r L z M y M k h j V U h Y Y k E 1 L 0 1 k a U c w c m x j b 0 1 q V V p U N W 5 h N y 9 6 N 0 9 W M n M y b V V 6 Z m x T U X B 1 S E R o d 3 B h T 2 p v N y 9 V U 2 d V K 3 J 5 O H Z P O G Z Q M z c 4 L 2 x p b i 9 Q e j h 6 W D Y v L 3 d n R D R z e k V r R W h F U k 9 l c 3 B L U 2 s 4 N 3 E 3 d T d k N H Z k N W R v V k N v M 1 d R e S 9 m Z k F 3 T U E v U 2 t w S 2 Z s O V h W M W N N d 0 9 Q e G V Q N l V u S n g 4 M G V E Z z R M Y T R Y W l Y 1 Z V h u U G R u V j F Q U k F J Q k k 2 a 3 B h W D l S M T V l M 2 c 4 T 0 h U c D A v a 1 R I Q W 9 E b T V 1 Y l Z B S 1 R l M 3 Q 3 b k V Y M U d j d H h T T m l P M n Z W N n Z I W U M 5 b 0 t C Z 0 s w N z l l Z E V B N E 9 y c D Z Y b G 0 z c n g 1 Y n l E N k t M e W t w S 1 F G U n F O U k J 3 Q W F q Y W J J W X J F O D d I U T Z G e H c 3 Z H V 6 M j J i T m 4 v N m 1 y c S t 2 K 3 J L e X N E W U 9 E Z y s v R n d s e H h j Z k Z m b 3 Y z T C 9 I N S 9 m V l p X M W s w Q U V B N k h Y U U N T S 2 l z c n V 3 Q k F x V l N t a G N O a F R 5 Z 1 V j Z 1 F D Z 2 N i Z T N 0 N n Q 3 Z T N 0 Z D h l S z h m b D g r N 1 Z h N 2 R M N E F n T 0 J R R X R Q V D g v M 1 R 1 T 3 o w V F R B a 0 V o R V J P Y 3 N s O H Y x U m t G Q n d U V U x G a X k 0 U G R h M l l N R 0 M v U 3 F W e X J o Z 3 d Z T D M 0 d n V h e m V a N 1 k w O U x L U 2 9 x Z W t t a j B T e H d 1 O T F 2 N U 9 Y b F B h S l d x M 0 0 w R 3 M x N U 9 U a z U 2 M 3 Q 2 Z X A 2 Z D V K R H h T L 0 5 N Z W k z Z X J G b X p I a z l Q V D c 5 V X B W S V p Z O D l H c n E r d m 4 2 O V F L S F F M R n k 1 c 0 d k V j k z S 1 Y y M U d w M W V q Q V l Q S T d v V 2 9 k T 3 A v U F h z V 3 N z V T F K U 1 Z u U j B k S H d I d 0 V B Z 0 V I R D Y v Z j R E a F l X R k x 3 Y 0 N n U 1 B S M m N F V U F B U F J 6 e X l z V n F z L z l 2 b l Q w O U 5 Y b D V T V S 9 M c W 5 w M m R M U j B m S F J n Q l l 0 R 2 p S U U c x d H J R V k F v S 0 N n N E F t O V h u O W g 3 U G 5 V N 2 U z d D l 4 W V h G N z h Z R E F h U H o 1 b z F h M 0 0 0 S E 8 2 U H Z X Z X h X Q j Z z c W F u U l R Q W m Q w U F R F a 0 V o R V J P Z T B 0 c m E y b T B h M 1 d h M 1 c w S G l Q e j R 0 e H V W e F Z m c i 8 v W U N R U z h X Z z B t d k 8 3 d X J w K y 9 Q S E h I L z h z S n l m b l R n Q m p R c U x a Y k 4 2 W W s 1 T n p 0 M E t o M E 1 R R k l n V W 1 l W T V 4 Z T N 2 N 0 J y Z m I v W m Z T M H R M W D R 4 Z X Z i b W x w V 2 R 2 W D E v Z E t m R i t E d 2 J C M m 5 D R n l U Q 2 J U W F Y x Z F h U K 0 p O Z V R u N S 8 4 c 0 t T b k p v b E t w V E N h V D Z X N E E w R 3 E x b F F h R D R V c U h 3 L 0 h M N X V i b S 9 6 S V l E S 3 R 5 Y 2 5 M d U t D N H U v b j E 3 Z S 9 2 N j N 0 N 2 V G d 0 V r Q 1 N H U 0 t p c 3 I r N k 8 x Z m J P b H B l V n J C b 1 B o a X V n W W x u Q T Q 3 R U Y w M G Z D M n R y W m J n U k 9 u e n J N Q W 9 M Q 3 c 4 T 2 Q y d T M w V 0 F N e W V Q Z n Z Q V F U x T m w w V y 8 2 e E d u e W 1 u b V l F Z 2 t J c U p 6 b H N s a z J w Q 1 Z s W F h y N k h Z a G h E S T J l e m R h Z l g z O W Z L Z l Q r W n Z v c H F x Z 2 9 P Q 1 o 1 d W J t c n d K Q T l D a 2 1 Z M m J G T 2 p z N 0 g r e n M 3 S H p R Y X J Y N n R W c H R m b W x w N l F m U n R 4 V G w 1 Z V Z k O F g x a j I z Y T d Q V G N 6 T S 9 O c U F K R 0 N n b 0 t u M j l y Y U h p Z 3 J L M 3 N i Q U 1 4 b T g 0 U E p 5 Y 2 1 6 Q T R G Q V U v e S t m c i 8 v S 1 B D d l p 5 W U h B b 0 V q b 1 Z D b 0 Q 4 T X p q Z U h H e H N Z d j Z Q W D Z G W F B u e m 4 y c n N i R n h 6 Z E R R M E V H d F Z q d n I r U E h q b X d D R U Z 5 M W F O U E R S U n g v c G 5 V N 2 5 0 d W p u a U s z Y n F B c 0 d n O G Z 0 Z H J 1 b H J L e X N 5 Z X Y x L 3 N Q d j k 3 Z m s 1 d W J l Q l V D b D A r a 3 V I a G d Z M l B z S l g z Z U 1 J a T B 0 N 2 J U d k d L Z n B n e U d S a U l q T 1 d k M 2 Q z W T k z Z D N j L 1 B s b W Y 4 W j V O S E p 0 U k c 3 M G R D b 1 c 2 N i t 2 c k t 5 Y 2 J 6 K 2 Z 6 S G J Q Y j d i b X B x Y W 1 Y b W M z b W p Z Y 1 B I N D V k e D Z p e T J X e E J 1 O T J l R z k w M m F U U 2 F z b E F v N U h T N V h M d m 1 6 S m 5 6 V W 4 x O S 9 S e E V U M W 5 i Y k R Z c E 9 z T j R Z Z 0 Z 1 c l Z i N 1 d l R E V q U 3 R l a l V a V G 1 K Z V h 0 e m t 6 T S 9 P c l R V M U 5 s d 0 5 B W m 1 i b T Z u Q T Q 3 Q z R 1 T H Y 2 b H g r T j V N e E t K R E p T V 2 x t N E F B S V Z D b 1 l 1 Z E J n Y U E y T X h m Y 2 5 K e W R q Q V k v R G p X e C s v M 2 V 3 R m d j S E N 3 S m o w O S 9 m S 3 N y S 3 p i d X J 1 N 0 g 0 N 3 R G e n N k c m x L c E R B c 1 h M b X h w Y V d u N X I v a X Z O Q k t K b k 0 0 M W x q V E 5 N Q 1 F T R W R F N W J h S V p 3 N W o 0 a 0 5 q Z j M v K y 9 I U j B k Z D B h W H V R R 2 l 3 U z V 1 R 3 h o b k p u R T h S c V B 4 R 3 J m Y i 9 j Z U o z c y 9 Q e i 8 r K z A r b j h 0 Y 2 x r M n V o e X V Y N 2 5 j c m w y b E p T V W J O Z H F 0 Z G J 4 Y X E r d n J 5 O G R O W V R r O S 9 0 Y m V u c D Y v d C 9 j d V h O M 1 k v a j B k a n F B d E V n a z R t b G 9 h T G g 4 e n B 3 N U x 4 O D V j d V R 5 c n E 2 d W 5 3 T E Q x e F h H Z 3 V H b z c y Q 0 8 z K z g v Q U F C S 3 B W S V B 3 Q U 1 B Z l g x O X o 4 M m V Q Z n Y x U U N E U T J O L 2 Z Y e F h y S D d 2 N 3 V x S 2 l 3 a k g 2 V H V 6 a z V P U l o 0 W E M 0 N z J T K 0 k 1 c m V H Q k t K a U 9 p Y 0 Z y d m V 6 M l F 5 Z m N 2 a j h l d 2 R I Q n o 4 T V A 1 O X E 5 V W F p c j h t T U J F e U 1 6 U F h w S 1 N r T E c x c G F i b G x v a j Z o V U 1 q W j N k M j k x V 1 F 5 Y l l 3 M l J a c W J t O W Z F M 2 g 5 d k p u R V V v Z E Z v a W 5 K e W N y N D l N R E R 3 R G 9 D S X h X S z V 1 N y s v L z d m c D Z l a 1 h B L 2 o 0 e U p F a k o z W G F O e U 1 q N D h 0 d X Q v d E 5 B R W 9 o U k J J Q V B 3 Q 0 V 3 M k d m R U V J V E N B U 2 E 4 U W s z N G t R a U V U O E F H Q X l H c n d D Q V J x T X A 5 U H Y 5 c m J G M m 1 u a 1 l F b 2 1 J Y U V v S W g 4 T y s y Y k 5 u V n p V M k 5 2 N m J 6 K 2 Z y b U t p Z l R x Z k x V e X F W e F V L S U R M V m F i U V N B M 0 5 6 Y y s x U X F W W l l R U W 5 u c z J M S G J x N n V y T l F C e W 9 y c 0 V B Y V F Y R l J V O U p Z U l E 1 K 1 R r M 0 p h U m t Y S F Z r U 0 5 I T G d Q Z 2 5 1 Z z R u W j J k O T J I a z N k Q W 5 M W F p O W W p n Y 2 R y c m Q 3 d G N Q S H o 1 O E 1 3 Q W t K U 1 d W d X Q z d U V V d k 9 4 S j l l S G 4 y N j J l V n k 3 W E E 0 S E 0 r b n A 2 Z G Y z d G J X O X A z a z V P V F N V Q 2 p r Q U l h Z n R s S l N V d k x x c 1 d Q S G J z d k t 5 c n A x M 3 J 4 N T d 4 d z d k d X l X d 2 N I Q m 1 0 a H d B R V J P V H M 2 Z F B w K 3 Z v Y T Z 1 T G t 1 c j F Y N G 1 K e W Z u b n Q 3 Z T N w L 1 B t V F B u b j E x Z F h R L 1 Y x d F l h V H V j e j B 0 V E h r R W h F U k Z P Q 3 c r S D R 1 V T Z u c z J v M E d w d l A 1 L 0 1 E N k U 5 S l N T a 1 B o O E 1 q c m o 5 V U t w V z I 3 T 3 p z R z B P a D B Q R 2 h v Y U d P M X R i V z Y w T 2 h V S G N v R k 9 y e W V y M m R B R k J h V 3 Z x N 3 R M U z B 5 N 3 h l N z d z Q X Z D Y V R h W U 5 D b 2 R E c z M 3 K y 9 Q Q z h 2 Y j F O e W N u T H B 2 S G 5 6 Z G t t U 0 Z K S W t L W W p o M l V C V k 1 C a H N y N m l v N l B I N y 9 R M k h E e D l l Z 2 J p U X F O V n F 6 e T h w S 1 h r d X Z w Y X l z c k w 5 O G R 2 M T l m W H p S e S 9 p S G U v b z B h T m o 3 d V N P U D c w O H p 1 b m 1 0 U E x 5 O G 9 i T 3 p z N 3 Z a M l p t c m k 0 c 0 x Q e U Z 3 K 0 Y 0 M G 1 R e W Z U Y z N O L 2 U 3 e D Q 0 Z C s z c G Z Y O T k y a D h Q e G N s R l I w V l B 6 N T g v Z j U z Q T R u b W x y Y T d 0 V n E 5 V X V W Y W x V a H V U a z V C S 3 Y x L 3 M z a T h Y e W t O R m 8 v U H F 4 W T h k d W R E c W R W U T Z I N D l u a T R 1 S m Z w N m V u L z J k S F I 4 Y 0 5 Q c C t 2 Z l h S d F J F U W t N N X Z O S n R s c 3 R 0 T 2 F z U 0 E 2 M T V 6 a H o 3 T U F J Q 2 9 y S y 9 0 d E 5 w d T B h T k V p a j h s a y t 0 W n B q S 1 B H O E R x R E 1 j a 1 l u b G t i V F F W Q W g r R n J C Z E 1 C c E d I N E d j M U p z U T Z G a F l V d m 5 z Y n h K M V Z X V n R Z N F h 2 c z Q 2 e T h p T l R W M V d m U 2 x 3 U E R u U U d w c T Z n V T Z u Y z Q y d X E 5 Z X I x O G U 5 N F F X U l d w c T Z 2 O E J v S m c 3 Z C s 1 N 0 Z v d G x D d 0 R U c U Y y U 0 x C Y k x s c F N V b F B M V C 9 D a E V S S F E y T V N U U 2 R N S 2 Z a N k t w W W J 4 L 0 5 S R V J F U k h S R E 1 l U V N F U k V S R V J q T U N R U 0 V S R V I w U m d N a V V S R V J F U T B C c G Z B S V N L S 1 k 3 U F p k Z 0 c 0 U 0 8 0 N m l J a m t 4 c G x F S X F L U k d C Q S 9 I Z n M v d V F z U n l Z a 3 p p V V J F N D V o c 3 d X T W l v c G 1 B T T R s R V J F U k V O Q V p E S W h F U k V S R 0 5 3 W k J J U k V S R V J H T X d K Q k l S R V J I U k d B e U p S R V J F U k R R R 1 F 5 S V J F U k V S a m N H U V N F U k V S R V J q T U N R U 0 V S R V I w U m d N a V V S R V J F U T B C a 0 1 p R V J F U k V Z M 0 J r R W h F U k V S R V l 6 Q W s w d G 1 R c T l m c m w 1 L 2 h H R W F E d 2 J B M k l k W E V T V X R M K 3 h L Q X p M Z 2 1 S V 0 Z o N F M 4 b j J S N H R O Z E U x R V J F U m 5 Z d F V j a G R B N T Y 3 c z d P e H Y 1 d W Z u U H c 0 Q T F k W F Y y U U F j S j d P Z l R x Z X p s S l N V d k 5 y V z F 2 Y U 4 v d j c r M T J 3 M l d 6 Z 1 F D Q n l O d n E w R U V J N z F W U 3 F W R 1 h W M W R W b m p E S k 5 V V U Z E d 2 R D U V M 2 W F c 1 W E g 4 Y i 9 l Y m N 1 W F A z S m l j b n o 0 b H R D e U d V S 3 B V c U t 4 U U s 5 V W 1 T R k J 6 Z D M y N j M 1 M F p y c T d C W U x B O G R Q S G p 3 Y 3 d E N k F T a U 1 S d V B Y V 2 x 0 Y n Z 4 N 3 R P b U k 3 S l N Y b D R z e k 1 6 S z h r S l N V V m F q U 2 F z b k E 0 L 1 B H a F E 0 Y y t Z N 1 B a S W t O R F E y M 3 h 4 M U N y M V p h Y W 1 o c D F m R n R x Y X V w b G M r Y k 1 x Z X J v N l B o V 2 Q z Z j N Z e W Z 6 L 1 J F U k V a M E x H Q k p w S W 1 s b X M v b S s w O W x 4 Y 0 h C d z M 5 R 2 p S M W R u W j J k d j Z P L 3 Z m e T B V Q 2 p u c j Y r d E x B Y U M 4 d k x 3 c k Z 0 Z 0 F v S 0 t p d 2 d F Q V Z x c z F G Q X d H M n d F Z 0 t T b X B j R 2 h v c U R V Y 0 R 2 Z m 4 1 K 2 Y v S W o 4 L y 8 w U W J B R F E x T m Y z N z R j T 0 h M N G c 3 c E N n c 0 x I e E J x V l J t T k R j M 1 h 3 R W d w T l Z x O D M w K z M 3 S F J 0 W F Y x Z G Y x W X A 5 T X R O U n F O b D F z c 2 x z M m o 2 N G p m c n F 1 c k 1 3 S G 8 5 b m c 4 Y n h Z V 0 Z q N V h X M X R y Q W h B Q W d F Z 2 t N c m g v L y 8 2 a S t I M n N W c X Q v O V B H e X M 3 T n Z E Q V F D V F F h R D R V Y U d S Q 0 l p b W t v W U V t b G N G b 3 Z s M 3 Z G b T V F N l d 4 K 0 4 1 M i t Q e H Z C M 2 J O a G d N M T V u T j V u d F Z L c F Z 4 d 1 l J R i t 3 S G d 3 S U V E Q y t Q M 2 l Z V X V x O V h x S H k r Q W p X N k x F d m 4 1 K 1 U r b z F X c F R Z M l B q S 2 d B a E R K O H l m c l d 2 c i s v V m 5 w N m V M Y U 4 z Y U c 1 d V h n M U E 2 d T N 0 Z l I 2 Q X l t Y X p C Z U 5 t T T B k c 2 U 3 M W V P d 0 I 3 U V V I Q l Z r U U Q 0 a W 5 J V E U 5 U C 8 z S l R V O U 9 x M H R M U z E x T l N V a F o 1 d m Q 2 U F R u R U 1 J a U l p V 1 R B a z B o a G F y Z G F T b l o x O V I y Z G 4 1 M G F M e G Z K L 1 Q y V m Z n O E d 3 Z H R h c 1 d U O E 5 o V U o 5 Q n c 4 Z X J J a T F P N T N P Y l U 2 b m M x d D V l W G 5 Y N k h B W V U x Q l F z R l d 2 M T U 4 d m h F a U t C Y 2 1 Z K 0 x h N C 9 m W E Z 4 Y 1 U v V n l n V S t t a E F E R 0 Q 0 W j F w e j l P a l I 2 M H B M U z E 5 W E t C U z Z y c T Z 1 S D Q w N m x C U S 8 5 R 1 N m W j l h c 1 d Z K 2 5 w N m R m c W x L c G p H V m x a W W N B b 0 w 2 K 2 Z y N U N v Z E F 0 W E x p d 1 p W U j N a Z n h H Z G 5 i M k 5 U N m Y 3 N k R i N 2 Y 2 c n g r U F p i V E F Z Y n Z S N n Z Y Z E 1 k a n d p S X F K e k J V T W l q W k d U a y 9 P a l l E R F k z Z D N k L 2 J O V E R Z b E 9 w L 0 0 z V H F m e k 4 2 T l A z O F l D W H Z 4 T V l s T l Q w K 3 I 0 U G 0 x d G J U Y 0 R 3 N 0 9 H b z R Q a 2 V H M X o 1 O D c 5 a T E 2 d l h 4 W U t o U n d W R l J Y d E F D U k p r b 1 l p a 1 l n L 0 V v b j R 3 d U d 3 T 3 l z c j Y y d V N K S V c 2 d T d z Z k 5 w d k 5 H M 0 5 5 Y 3 U 1 V 0 t C U 2 F t c G 9 h V F h R W U J Z R E l S S i t u d m I x O W c 5 d n Q v a 3 R w Y W V u c j l m W D E 4 M l B 0 T F M w d G E v d j Y r b D Z K N 3 p 2 N l J o d W o w W G h q W D E v Z l N 3 R F E x O W Y z b 3 N W a T J k T G U z b j Q z Z 0 5 P Z W 9 T V W l J d n E w T U N U U 0 N I c T l m c U h S Y U x 6 a D Z O R 2 o 2 d 0 F N S l d y Y 2 l X W V B K e k o 2 S m 5 F O G h 3 O G Z Y b z N o M D h 1 d T Z I O V Q 1 O C t m d i 9 m U W 9 V T 0 w 0 c n F s N n Z Y N k p R R F E y Z G 4 1 W U d k b j U 0 T l d x O V d 2 M V d y e l M w d E x Q N G o y V V p T W G w z Z k Z q e D N i d H R 2 d H V a b V p t V m N E a U J R V U Z E e m Q x d G I y U U Z s W j J k c 0 F Z R G F i S D B 4 T 1 R w N G R D Q V N h N H Z k M U 9 w M i 8 w Z X Y x Q z N V N m 5 m W F F v V U 5 m Q m 9 E Z T N 0 N G Q r Z m 4 1 V D J k a 1 p G e m E z O S 8 v e D F Q N U x v a U l p T 1 R B a 0 V n a j V P Y m 0 v a V F R Q 0 R U N 2 Z M N z N O Q n B O V W F 4 Z H A 5 U G x E d z R P b n R U Z H p h T 2 N 1 S n Q 1 d 1 l J R k I y T 3 Z 3 K 0 d 3 b z Z H a D R j S m 9 I e l h p N 2 5 p d X F h a 3 B C T k E 5 Y W h 6 a k 9 H T 1 A 3 c V B V N l h T V m 8 5 b z h B d 0 1 E d T B m d j Z Q U D V q d G 5 0 O X R 6 V T F O V E x 6 R 2 J 6 e H N P S E Q 1 O G Z m V X R s c z l t Q 2 N U Z l h t R F F h V F Z r b 0 Z I S z Z Y S z V k Y y t i T W V h b S t 2 b j R P b 3 F l c 2 J U Y W J G S j F o R E 1 X U G 4 1 N m V m a U 1 B V V Z s W m V U R F d K b 1 R R R 0 k z R 0 d 4 a 1 N p W W h v S 2 1 C S X B C R 2 k 2 d 2 h p d 1 l J R n p m S H Q 4 K 2 Z Q c j Y 2 d X J w N z A r c j A 0 U 2 l H R T B t U X l m U S t B T n h 3 T z l 3 T 0 F R c U h R e G 0 0 K 0 t T O H Z i N D k x M X V s M D J h R l F x Q T h B R m k 1 Y z J L S l N x Y k p p Z H p x Z k d G Q 3 B 6 Q l p D S 0 d w c m F 3 M n h 0 d E d 6 Z j B J S U 1 W N j c y K z E r b z d X M W R k M T R o U n F O e G 1 2 Y 2 J 2 Z U V v U z A v U C 8 v N 1 R x Z n o x e W F U Y W F Q T D V m c W R 5 K 1 h h V V Z K U 3 N s M n I x V n B q Z l d M W E t n S k E 5 Q z V 1 V l d a b T V y V W R I U j N m Y 3 J s Y 3 I 4 W G U w M n E x N X h j V k Z i M E F J Q n Z B e H h N Z G s 0 a U k 2 R n p B a 0 V n a k 5 E Y z N m e V Y r d T Z T a z V B O E E w T n J h Z W 4 y c 3 p X Q X d Y S 3 R V S 2 x N Y 0 R z Y 3 Z 4 a H R E c j l k Z m 9 G U X F N d 3 d H d 3 h W O W Z Y M i 8 4 d n Y 5 Q n d G Q X J W Y m 5 q W G N h V 1 F o e F h 1 e V U 3 Z j c 5 K z J m U G 5 q M z d O Y m Z i L 2 J l U F A v N z R T U U N T d 1 d C W W E 3 R l l I b W x w Y W J r a G Z y L z R w W F N p T W 1 3 M m 0 z T 2 M 5 b k Z s W m 1 h d V N V b E p X Z H J T M G 5 M T F J I M U N v W k N 6 d T d 0 N 3 E 4 b G s y a G h 0 a W p R M 0 4 2 K 0 p 2 V C 9 l V E d K c W F 1 b 1 h W U 3 F W c 2 J 1 N y t 3 V U 1 y O F V J Q V B E N y 9 l M z U r Z m 1 Q b T B 5 b W E 3 a 2 N E a E V S b m V z W U V t b U V p V T Z G O X Z i M j d v e T l O c G x N Z D Z 0 V X F n e U h 3 L 0 U 4 e H J s d W N X Q m d 3 T z V 3 T 0 o 1 c G E y d m J V R l J V O U p 6 T D V k b 0 p B T U Z n O F B o N D F 5 W m 1 a R 1 N z S E J 3 Y 2 Z D K z Z H V z V x Y X J x e X V M a j Q y Y 3 p N e k t z b F N R c E Z J a E Z m V T F Q V E J U N m Z y M j M w d n F j b 3 Z h a W 8 2 Q 2 t o a E R v b k o r Z T J q S X l N c T Q 0 Y 0 9 Y S V p B U G R F T z N S M m R 0 N k h r W G R E Z j Z M c z d P d 2 J Q U j d Q b T R n T G l G R W h w O V A 1 S 3 R k T U p D S 2 l x Z U J r V H g 4 U 2 5 i S 1 V s S l N M U z B w S 1 h y V G I 3 W E 1 C R E 1 T O X B j Y n d I Y j V a N W V Y b C t 3 R k l U V T F O c X d Z S E I v Z n I 5 Z n J Q c E t X b G Z k R m d N R n d k R E F h U E F s Q 3 I x Z X E 4 L 3 Y 3 K 1 A z a T k z c m Q 5 U H Q r Q l F D R F F W R k Z S T W Z w N n h F b T F 0 N 2 Z m b z F h c j l T a 3 B L Y 3 Z i M j l 2 d n k 4 d k w y N V N h b X J v Q 2 d K Q W t L U l J k R X p J R V F L V l F L S k t F R U 1 s K 3 Y 3 L 2 g 4 T 0 h E S 3 d C R W 9 v d H J a M m 0 x M n Z O T F N r c W V p N D J i b k p 3 O E x 4 Q U l O T V F m S y 8 0 d T Z F U 3 g y V 3 d T Q U p 6 Q 0 t Y O D Z U Z n l 1 a V l p R 2 N T Y V J 6 a H F 6 M l h 4 W G E y d n J U U m d a R U R G L y 9 2 e j N v b y 9 V a y 9 y N y s z K 2 5 V Q 2 h T Q W F D e X N y T G I 1 L 1 B W d U Z 5 d X Z 6 W T J O b D R T Q 0 F T T 0 F F Q l N V d E w 4 e k 1 6 T V Z V Y W o 4 Z X Z K e W N u R k J 3 N G M r T X d F a i 9 M N 0 p N a 0 F u Z 1 F R Y V d s c H V T Y X V Y U V V n Q 2 N Q a E Z S a W V P W l F 3 d k 8 1 a U J B Q m N M d G Z y Q U 9 E e i t k N D d H e U d R a U l p S W F D W l J m b k l Y Q V A r Y T B l W S 9 X a V p n c z l t a z J B d 1 h u V j M 4 c m 9 t S W h p b m t M b 0 N t d G Z B b m R 3 S H d y M n Y r U X B Q M k l p S W l v a z h O U X l J U k V S R V J q Y 0 d R U 0 V S R V J F U m p N Q 1 F T R V J F U j B S Z 0 1 p V V J F U k V R M E J r T W l F U k V S R V k z Q m t F a E V S R V J F W X p B a 0 V o R V J F Z E V Z R E l s R V J F U k V O Q V p E S W h F U k V S R 0 5 3 W k J J U k V S R V J H U H d X Y m x F T k t O W n J k Y V Z B T D Q w V H Z 2 b X V N M z N h b X B x Z n Y v c F Z V V k V K R C t H U k N L Y T Z V S k N p R H R I T j h h M 2 h j U G h L e j d k a 2 9 p S T V N Z l R 6 V V E w b z l Y V T F M d 2 p T V k x m S k Y z Y 2 9 W R G 9 m e i s x Z 2 9 p S X p o R U 1 p V V E w M D R V Q X Z E T E o r M i 9 X M T l j U G Z W c k Z F Q k d k S 3 h n U 2 l Z a U F I U k 8 5 S V V u U 3 E 1 O W 1 J V V J F N X d x R 1 J D S 2 E 4 V H d l e j E 0 Q T d 0 S H R r a V I 1 b l U 3 b k g y V W 9 p W W h J Z G d 5 S l J E V G p O V F k y Q m l S S i t 0 M 2 9 k a U h F N 3 B h V 0 Z y O G N O U k V S e V k w a G t Z Z 0 l n Q 1 J K W T V h N G l V U W l Y U G F H a U d Z c 2 h r U W l J Z 0 E 5 U F Q x d k F m R E d O Z m 1 D d 1 N C R E l o S E 5 X Q X l K U k V R Q W p o O C 9 Q Z 2 d n L 3 Z y R F B m W D E 5 U U 5 5 M V V O R U p E Z U d S Q 0 t p c U V n a 0 V u O W R J b T l Z S W F J W m p T R 1 J p Q 2 p L N S 9 Q d E F 1 Q 1 h K R 2 t v R 0 F 4 d W w 3 c 2 V J a U k 1 T V N R U 0 V V V T F O R F I 0 S k V u N n N 4 R G l i Y n Z k N 3 B T N 0 h p S W l P Z k h a e l V S R W N T U k o y Z z R n V i s 0 N m l J a m t 4 c E J J U k x K W X Z I a X h U c E t r T D B x U 3 R F S U l z U X l B Q l l B U m d G c m 0 w Z 0 F B T n B 2 d E N a b E x D R V d m S 1 g x Y 0 N Q R X V n R D F l c j N k b l E w T 0 R S K 2 E 2 a U d p R 0 V I S V h R R V N m e k d h e l N R Q l F Y V j A 5 N W Y r Z k x T O H Z O N m p W N n J z Q T N B N G d U Z T U 2 c G h K S m t y e V N K U D B p R W 9 r O F V s Z F g x e U 4 z U F V R M H Z V M z V 2 M 0 N J W m 9 M c E V o S V h M M T Y 4 S m h L S l B D T 0 V N Q W d o c 0 d q U k l p e G J 0 Z 3 c y b X c w V 2 l 3 V V p H U m x R c V h p Q 0 F 3 Q k N v U k J j T G h j N k 9 6 d F J Y V j J O Z D k 5 O U Z 4 O S s r Q 0 V r U 1 F L R 0 h 5 R z R v Y n E 2 K 2 5 s N X F 5 U 2 k 2 V 3 h L L z R W R E 5 G T k 1 n N U N v d E 5 s c 1 d 3 Q n N B S U F W S z F a Z 3 c 0 W U 5 L Q 3 d z b E x t c 3 F l W D Q 4 Z U 4 0 N G 9 r b j h N W W J i O F N h b n E y d X J s N F B J Q 1 J q V 1 V R M F R V M 1 Z 2 M 0 N J W n B R c E h o S l Z O c H R 0 S z R B Y l U x T l R j Z D k 5 O T J I b H l w V n k x e l N s d m Y v K y s 5 a T B h U k 9 j V G l j Q S 9 G R U l j Z V c r Z m Z 1 Q 2 N 0 Z E Z S T k 1 M b D h B a G 9 y U E t h c l U r Q X V E R z d P e H N Q U C 8 4 O H d 5 S U N m R F p 6 M z R X T D c z M E V p d 1 d D d 0 J j T G t u U 0 0 z T F h S R V R U R D B N a U V a M D F p e F l 0 d W t Z S W N X Z E d S Z 2 E y Y n Q y S 2 9 x S W l 1 V X V h T n N 4 b U 0 3 W n U z W X J z N 0 d 3 Q X V N b G 1 z O T B 1 Z D A x R U 5 M M H d K Q k x S V 1 d H M V d 2 T V V D c 1 h U U 3 F V U 0 R 6 M z B F U E x 6 O C t V d W F k b 3 h t V X p Z d k h r e l Z D b 1 Z K R W w 2 c E x 5 O H Z F V H V t b 2 h v K 2 1 C S U p L S 3 p R Z 2 p 4 R 0 l D M H E 2 K y t H a 3 V Y T H B X N 2 5 H b H I 0 Y 0 t G d U 9 X V 1 d 5 Q 0 V T R k d w V k w r U X V 4 N G l t a j R Z R W 9 r b z R T b 3 F L c F l D V 0 d N M m 0 z S D c 3 V H d M Z X J a Z G Q 5 M T F L Q 2 9 x Z 2 h C a V p X V m w 1 U 1 Z 5 M T B O R T B 3 T k R J a E V s b k Z L c G Z B Q U F i c j c 1 W m l R b E p j b G R 6 c l N u V n F 2 e H p X O S t F O E M v d m 5 z a W 9 q U E Z r R W h F Q 1 Z W W l d W a 2 1 o U G l D e F d M Q n F s V 3 I 1 Q z V u e G x p K 2 Z E b E t T a 2 9 B N E x P T E Z 5 L 2 0 r W D B p T 2 1 N T W l V U 1 V V R X F s O H V z Q W N Q b m x s M E 9 J c W J p c z Q 5 U W t o T U M 2 Z G V z Q U F K R k k 1 Q T Z a e X l H a W F Z Q W h r W W d T c H F 5 c 0 x F b V N w T 3 R W S 2 h X d X V P S U t 1 Y 3 V a Y 1 M 2 N j Z D S 2 8 x V 2 9 J S W I 1 V V Z G U 2 t r Y n N l S X B y Y U d C S 0 p L R 0 d T a 3 B L V 0 N 5 R X l y V l l y T W p J e T V D N W 5 4 d E h y O V Z p e F l n V U F w R 2 R t W n Y 2 b j N Q V V E w Z F R H a 0 V o R U N T T k o w d W N C W U 5 t e V p Y S 1 h N b U 4 5 N 2 5 P Z k F 3 Q k l r b l N w e k t V U T B S V E h r R W h F Q 1 N P R S t E S X d m Q k 1 G e W F P e X N q T D I 4 Z 0 k 1 N n l D a X F Z O G h r W W d T b 3 F 5 c 0 x G T U l j V j V t W m l Z S 0 N 3 d m x M b W Z H T X B 2 T k 1 K b E 1 F R U l V V l Z S V T V N a G R E e E Z O W F F 5 S l J K U V F h c l c 2 Q W d C S 1 M w d m x M b V h H c T Z p b 0 F B Q 2 9 W S 3 A v b D d r V U l w c k N H Q k t K S 0 N H R U V Q T U J v T G k 0 V 0 8 1 U 1 p y e n p 6 a n N 2 O W 5 L e G 5 I V V E w Z F R H a 0 V o R U N S R U x p V H p W T E Q r T H h R S U F r Q 1 J w d H N 5 b E V O R V V 4 c E J J U k F r a F N k S m N B Q 2 d v S 0 R q d E 1 l e D J P e F l 2 W G 5 6 a T E v T G x 5 M 0 h Q U G Z l Z 3 I 2 O X Z 4 U H V E Z z R Q a j d q Y z B O S F R p Z G V 3 e G R X Z m F M O T d l d l h 1 e G V Q R m l 2 U H p 5 e X h Q V 3 Z X V E p F d H h 3 d 3 c x b 2 F X a 1 o 4 L z V F Z G N m L 3 V 2 T E t L M C 9 w T 3 h 1 U H l X U 0 t 2 V H o 5 M 3 d 3 a W 1 2 R V l F b 2 t v V W N 3 Q W t K V 1 Z k Y 1 l E N 2 Q y N 0 Y v d j I 3 Y 0 5 2 Z i 9 0 Y k 9 C d 0 9 i T n E w N l p U S H F L b X B 3 W i 8 v L 0 9 l R T l R T 0 F x c W 9 x e k p v M U M x V l Z W Z U 8 r d j N m d l h 2 e j k 3 M z l I Y m 0 0 d T d y d n Z 2 c E 9 1 T m Z a N T k r M 2 J o K z N i d D U v M G Z o T k p U M C t Q d l R T Z T h X Q k V O R 0 1 4 S k J K U l F n Z 2 h j Z 0 h B W U R B a 2 J N e T h 2 R H p j Z l B Q T i t P Q 0 R E e E N K U k U 1 c D M 1 d H V 1 Z 2 x i d G 1 3 N U 1 R d D V w d j N j Y m p m K z h Z O S 8 0 T j U 3 N z B W a l l 5 T W F H a H J H N 2 F m W D Y 3 R j Y 5 V 2 9 j U E h q d 2 x H d E 9 s T F M w T k F D Q U V J S W h r W W h P R z B N a U V T V k t D Z 0 R v Z E x x R U R 1 c j F l c U h W Y X F G U W 5 O b 2 Z W M W R k Z F J X S 2 k 0 d n h 5 Q 0 9 Q S k t U Z n p w M D d V V n h j a l B Q U F B 4 O U x s a X l a Y 0 R Z U k F B W U d C c E N k b l g z S 0 5 T Z U t S b l B p a V h 4 Y V d R b 2 d v b W x C S l h j Q l J I V H l y R m J y W n J s c m 1 J U V d B S k t T a 2 h J e W 1 D U k p h R 3 B x d 2 x O U F B Z V z F h O W V l O H Y 1 Q 0 N O e C 8 v L z I 0 K 3 V x c n N X d l h M c X h j d W Z L T S t s V l Z W Z U h T U z R j Z l l u T H B w W m Z p M F V j Z n h S M T M z Q U d W Y X V R Z m 8 z M T l m W G p w c F p k d 3 d 3 M D N u S E x O a W F K V 3 E y T X Z F L 0 9 i U V V R e k V r T W k w Z F F 3 Q 0 V B b m h M a F Q 3 a 0 l t R V F L R 1 E 5 Z V p 1 d U N D N F l l R k t C U U s z S F B Q U G Z q c V Y 3 O T Z X d U 1 V R m h i a X R 0 d H V 3 e U 9 Q U E l J b F M 1 Y W N k c i t t c G l Z M E 5 E V G d z Y 2 N l Q X d C Y 2 R O R k Z l U G p o a C 9 I M j I y L 2 p 3 Z 3 N 2 S E Z O M 1 F V R U I w d E x T R U l s R V R t b z J N Y l l m Q U t 4 Z H V 4 W j M z W F h Y e V g 3 R V Q z T G 1 2 e G x F T k d N e E p C S k 5 B W k Z J N U J J a H h G S z U 2 L 2 d F R H d n a D l J R k E 0 S X h Q T 2 U v Z H V 4 Z G V y e G N Q U F B B Q W R 1 e l l n V l d y V m l F c E t l b k V M T 1 h v W X d 3 T k R V R 3 B W S T Q 3 a T N u d H R k Z G k x N j V k M k x 4 N U 0 5 Y X N X V F B o T V N m c j k 2 Y y 8 v U W 1 T S k d I M T Z 0 V W 4 y Z 0 t C Q U t x c X F r Y U V 4 T D E 3 O T B L c j F h S 3 p z e E 9 Q U G Z Z W W R 1 M 2 F o U z F i d H B 6 V T U w M 2 t h Z n B n T U h p a X p J U U 5 T a 1 F 6 R G t N a T B S V H c w V W N m d l F Q Z 0 h i b n J t S X p W Y X Y w T 0 F M M 1 A 1 M H R J N E 1 u T 3 p z Y k R E e i t N T l d 1 L 0 9 k e m 9 B Q U F G d F V s R V F W V F c 0 T 2 1 u b j h h R 0 R S d V F u N T h Q a F V J Q n U 5 M C s 0 d m 5 R Q n c 0 Y 3 d P e l o 0 e T h K c U Z B b z h J T W Y v Q U J y M T Y 3 R n J G b X p K a n p l U l A z Q z R U Q j I 3 d H l K T y s r O E V 5 d F d y R G p S W G x k W G g v d n Z 2 e D l P c D N Q R U 9 F S U k 1 T 1 h s N G F x c n J z T D Y 5 Z X R s d V h r b E V C a k 9 o c E l r K 1 Q v M W d 4 U F J 0 T U V i V j R n b 0 l Z U V E z U U R H a E t Z e m t a c W F p d T k 5 N z N 2 W X R t M G J E a D Q 4 Q 0 o x T 2 g w c 3 V 1 U V E v L 2 V s U D h j O S 8 v a F B k M 2 Q z W X Z Y c z N u b j M y M l V s b k N Z d U t p c k I r L 1 h v O C 8 v e n p r e D V 2 d k g 3 d n Z 2 c 3 V Y Q z R Y T H J 2 c 0 1 1 V G w 1 W j M 0 O W Z u U G Z 4 N n B x Y W 5 Z d V h Q b m l E R W t T V U p I U n d l M m J k d U d 5 c 3 J L R W F l Y m 5 V N G 5 l b n Q 3 M G R 2 Y i s 0 b D N V N T h K d D l z Z G U 5 b D c x Z z V D U k 5 N Z V p 4 S 0 p L R k U 2 Q V Z R N E h J N k V Q c j k 1 K 2 Z M b C t N S V h 2 b 0 F m L 3 Z D S D J M W n R H e l p 0 M m 9 S S E g z M F V H e m R 1 a E 1 m a l F W N W V I d G F 2 W D Q 4 c n J y a G k w b k d 1 d i 8 1 N j d O N j l H L 1 g x O W F m V X I 2 c X F D a 3 V Y T G t W c W F 1 c U l m a 3 F s R W h k Z m Z E R 3 F x c X B R W G w 0 T z R G L 1 h G c W F s c F d I W n N t V m o x a 3 B j d F d y V m l k Z G F y U l p Q U C 8 z M G l Q M W k z b n J y c l R I S E 9 4 V X V s d 3 N B S U l S Z 1 N D U W l J a U o 1 V 2 E z V 0 o y d z J t N 1 I 5 K z N h S j V Q W G 1 t M j l L T n B 0 T n N 0 b H N a N z R 5 T n h I T l d E e m R U R V F K S V V u U 0 l R Q W p I a 2 R I O G p o K y 9 E Z 0 F R S k t r S n B s T E l h S X B q Q 0 d S a U J K Q 0 N O R U F N Q 1 N l Q 3 c 0 Z E 9 n U U F p R V F p T l R L W F F r U l R H R U 1 p R V N X R V F x R 2 9 C W U R H e G t h N V M 1 b n h h b X R y Q V F B S 2 h l S n R t V X N o b 2 l t T U l a R 0 l F b U x m d m 4 w T 1 N a S 0 9 P Q n d P d E x l M 3 k x M 0 9 q T l h U M D R Q T 3 p r N E F P R l p U V T N O Y z d u c U l h T 3 B p U 0 N T a V J L b 0 N o a G V I S m 5 u R V p o R W x T Z U l z S W h H Z E V Z W k V J a 2 9 Z S W N R Y k F Q R E 9 P K 2 Y w d X Q v V D J w N D l l d 0 F B U W 9 q W F p T N k Z p S 1 k 0 a G t R a V N w a S t 2 c j Y z Q U x n L y 9 Q Q k R l R H d l d W N 1 W m N R W U h C N 0 Y 3 O T I 1 S W t 1 U V Z R d X l R d X g 0 a W 1 0 b 1 l F b 2 t v W V Z w Y V d 2 d 0 F 0 Z 1 d E U W J 6 M j J t d H l s e l B q N 0 5 t e k o v W k l 2 c i 9 z M j d k d l V P N T Z p R 2 h x W T B n a 2 9 v U U t o O E 8 v Q k l B Z E 8 z W k F r a V M 1 e T V r e E p F b k N 0 b T N i W X B 0 U H l s a 0 x F V T B Q R E l s R W x G Q z F 0 Y l U x a 2 l U d G F X M X R 4 V i 8 v K 2 x l N X k 1 a 3 g z b i 8 v L 2 R q N m l O V T F O V F Y 3 N U s 2 S G l L W S t o a 1 F p T 2 h 1 K 0 R 3 R F B Q U E 1 N Z 3 N H Z z N M V k 1 l N k Z R Q 0 U 4 K 0 9 U e D V H S W x F Z m l o e k 9 V U T B U U 2 p s T G 9 D S X B w K 3 V y c T V X c z l t O H h P V n l 6 W l V r Q 1 V 1 V 0 x K R z d w R 2 5 0 b F Z k Z V F W V l Z G U 1 J K Z X V l a m p 6 N j Z S K z U 2 a U d o N j R F d 2 l F W j B W b 1 Z E b 2 Z 3 Q j R Y M 2 p o Q m R q d G R y b k x t Y l l h R 3 h 2 e H h C T l B B S U F 2 R W 9 t c 2 w 3 c 2 V J c G 8 r R 0 J L S j Z L e W 9 x N n M 3 R 2 9 s R T d n a U Z R c m o 3 N 3 J 2 U j N k M H R k M G 5 U V G w 5 Z k g 3 N z k 3 V z l q Y U d n S W t V a m t S N 1 c x d G Z W e T E w U k U w d 2 R Q T n h Q U l d k U F Y x V l Z 0 T n B z d G c 0 T 0 R p O T k 2 N n k x Y 2 V P R 0 Z T R T F O b G J 1 c 2 F j S G h j T 0 R X V z I 5 R m E y c 3 J B T H h h V T F P e l F l N m F p R 2 g 2 N F V 3 a U V a M V Z R b 2 o v Q n Z E S G p v N E 9 y R n U z R G g 5 O D h J S G N K V T E 1 Z H J z Z D Y 5 Y X R R M U 5 U R X d E c 2 N y d m Q 2 K 1 N 1 a V l p b U h 5 R j N B V V E w S T Z o c 0 5 0 d X p B T l l C d 0 t w V n E v Q 0 5 i M 3 d E W n J O W j V y S 2 1 G b 2 Z E Z 1 Y v O T Z s Z D Q 5 Z F Z Y W T J 0 U S 9 r R U l j Z F c r Z m Z 0 N E N 6 a 1 J K U n h E S W h G O W F t d z I y M 2 9 B U H d H U U p v V E F C U m R j Z 0 p V c l Y y T G V 2 S G 5 J e n M 2 R 1 h x K 0 h T c V d T d T h 4 e l F q Z 2 N 4 c 0 R B Q U J 3 T 0 J 4 b 2 F H c k J u e n g 3 c z N y M G J r V W d F Q U x 5 U 0 p O M W Z V M U 9 6 U m U 0 N m l X a j Z Z a 2 d r b 2 s 5 V l J V V k Z q b E t w Z k F q Q T F V S 0 l G T G 5 y b V d K O E F I Y U V R c U Y 3 N i t y c T J 1 V X V o b 2 l t T j R a R U l w T E Z 2 S G 5 6 V W 5 V N j N Y V k N p Q X N C V k F E S U J w Q U 9 n R k 9 K d z h L U 0 p M a 0 E 5 Q U t v a 3 l S c G J 6 Z 2 N m d E Z 1 d H p 2 b E x v e U l p S W l J a U l p S W l J a U l p S W l J a U l p S W l J a U l p S W l J a U l p S W l J a U l p S W l J a U l p S W l J a U l p S W l J a U l p S W l J a U l p S W l J a U l p S W l J a U l p S W l J a U l p S W l J a U l p S W l J a U l p S W l J a U l p S W l J a U l p S W l J a U l p S W l J a U l p S W l J a U l p S W l J a U l p S W l J a U l p S W l J a U l p S W l J a U l p S W l J a U l p S W l J a U l p S W l J a U l p S W l J a U l p S W l J a U l p S W l J a U l p S W l J a U l p S W l J a U l p S W l J a U l p S W l J a U l p S W l J W n B 6 L 0 Q 0 T 1 Z s c W t Z O X d t S k F B Q U F B R W x G V G t T d V F t Q 0 M i L A o J I l R o Z W 1 l I i A 6 I C I i L A o J I l R 5 c G U i I D o g I m Z s b 3 c i L A o J I l Z l c n N p b 2 4 i I D o g I j E 5 I g p 9 C g = = " / > < / e x t o b j > < / e x t o b j s > < / s : c u s t o m D a t a > 
</file>

<file path=customXml/itemProps18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customXml/itemProps19.xml><?xml version="1.0" encoding="utf-8"?>
<ds:datastoreItem xmlns:ds="http://schemas.openxmlformats.org/officeDocument/2006/customXml" ds:itemID="{B39CD68E-9CBB-4CD4-A462-31CE547236D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1943</Words>
  <Application>WPS 演示</Application>
  <PresentationFormat>宽屏</PresentationFormat>
  <Paragraphs>91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等线</vt:lpstr>
      <vt:lpstr>Times New Roman</vt:lpstr>
      <vt:lpstr>Consolas</vt:lpstr>
      <vt:lpstr>微软雅黑</vt:lpstr>
      <vt:lpstr>Calibri</vt:lpstr>
      <vt:lpstr>Arial Unicode MS</vt:lpstr>
      <vt:lpstr>WPS</vt:lpstr>
      <vt:lpstr>第二部分：睡眠锁</vt:lpstr>
      <vt:lpstr>为什么 sleeplock 还需要一个 spinlock 来保护？</vt:lpstr>
      <vt:lpstr>为什么 sleeplock 还需要一个 spinlock 来保护？</vt:lpstr>
      <vt:lpstr> 获取睡眠锁时，进程状态的转换过程</vt:lpstr>
      <vt:lpstr>PowerPoint 演示文稿</vt:lpstr>
      <vt:lpstr>PowerPoint 演示文稿</vt:lpstr>
      <vt:lpstr>允许两个进程同时使用临界区</vt:lpstr>
      <vt:lpstr>acquiresleep() 调用的 sleep() 函数中，为什么在调用 acquire(&amp;p-&gt;lock) 后紧接着调用 release(lk) ？  acquire(&amp;p-&gt;lock) 和 release(lk) 两行的函数调用能否互换？</vt:lpstr>
      <vt:lpstr>获取锁的流程</vt:lpstr>
      <vt:lpstr>1.信号量的数据结构</vt:lpstr>
      <vt:lpstr>2.各类down操作的用途</vt:lpstr>
      <vt:lpstr>2.各类down操作的用途</vt:lpstr>
      <vt:lpstr>2.各类down操作的用途</vt:lpstr>
      <vt:lpstr>3.Down和Up操作的实现</vt:lpstr>
      <vt:lpstr>3.Down和Up操作的实现</vt:lpstr>
      <vt:lpstr>3.Down和Up操作的实现</vt:lpstr>
      <vt:lpstr>Xv6和Linux系统中计数器的不同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第二部分：睡眠锁</dc:title>
  <dc:creator/>
  <cp:lastModifiedBy>空濛山水</cp:lastModifiedBy>
  <cp:revision>35</cp:revision>
  <dcterms:created xsi:type="dcterms:W3CDTF">2023-10-21T17:12:00Z</dcterms:created>
  <dcterms:modified xsi:type="dcterms:W3CDTF">2023-11-01T06:13:07Z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ADE53C74E24C43EBAAA5CC60660D2092_12</vt:lpwstr>
  </property>
  <property fmtid="{D5CDD505-2E9C-101B-9397-08002B2CF9AE}" pid="3" name="KSOProductBuildVer">
    <vt:lpwstr>2052-12.1.0.15712</vt:lpwstr>
  </property>
</Properties>
</file>