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458E4-DB0E-4200-8629-872084F87838}" v="87" dt="2019-11-18T22:01:03.502"/>
    <p1510:client id="{8C7BA420-5001-434F-9032-30A276EB837F}" v="720" dt="2019-11-17T19:13:3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84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3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61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83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8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7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0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22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C789A984-0612-46E7-BA52-9036E22D0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498" b="12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Jogo da Forca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BAE64-618E-488B-A9EA-C452D6A5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3F2CB-F46C-4460-917A-8BA66BE2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Esta apresentação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ira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mostrar uma das formas de produzir e executar o jogo da forca através da linguagem de programação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python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.</a:t>
            </a:r>
          </a:p>
          <a:p>
            <a:pPr indent="-305435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Iremos  mostrar passo a passo uma das maneiras  mais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praticas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e quais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codigos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usamos para a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execuçao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simples do famoso jogo.</a:t>
            </a:r>
          </a:p>
          <a:p>
            <a:pPr marL="37465" indent="0">
              <a:buNone/>
            </a:pP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4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808C0-843A-43BB-925A-29E27A9C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Montando o jogo</a:t>
            </a:r>
            <a:endParaRPr lang="pt-BR"/>
          </a:p>
        </p:txBody>
      </p:sp>
      <p:pic>
        <p:nvPicPr>
          <p:cNvPr id="5" name="Imagem 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5A157BC2-C2EE-4452-8D0B-E6DE51B86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6286" y="1713790"/>
            <a:ext cx="5014991" cy="4347992"/>
          </a:xfrm>
        </p:spPr>
      </p:pic>
      <p:pic>
        <p:nvPicPr>
          <p:cNvPr id="6" name="Imagem 7" descr="Mapa com linhas pretas em fundo branco&#10;&#10;Descrição gerada com alta confiança">
            <a:extLst>
              <a:ext uri="{FF2B5EF4-FFF2-40B4-BE49-F238E27FC236}">
                <a16:creationId xmlns:a16="http://schemas.microsoft.com/office/drawing/2014/main" id="{BE4A4880-5315-442A-BA35-A2EB13884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1461" y="1717019"/>
            <a:ext cx="5204180" cy="4355915"/>
          </a:xfrm>
        </p:spPr>
      </p:pic>
    </p:spTree>
    <p:extLst>
      <p:ext uri="{BB962C8B-B14F-4D97-AF65-F5344CB8AC3E}">
        <p14:creationId xmlns:p14="http://schemas.microsoft.com/office/powerpoint/2010/main" val="15146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44F353D8-81E4-42FC-8ACE-C1CE667C0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8098" y="1790916"/>
            <a:ext cx="5546953" cy="3920571"/>
          </a:xfrm>
        </p:spPr>
      </p:pic>
      <p:pic>
        <p:nvPicPr>
          <p:cNvPr id="7" name="Imagem 7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6D698EDC-D093-451A-AE01-5448B6BA1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0716" y="1797344"/>
            <a:ext cx="5546953" cy="3907717"/>
          </a:xfrm>
        </p:spPr>
      </p:pic>
    </p:spTree>
    <p:extLst>
      <p:ext uri="{BB962C8B-B14F-4D97-AF65-F5344CB8AC3E}">
        <p14:creationId xmlns:p14="http://schemas.microsoft.com/office/powerpoint/2010/main" val="110517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83B18098-6DF6-4779-824F-25EBE19AA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465" y="1659507"/>
            <a:ext cx="4900708" cy="4039614"/>
          </a:xfrm>
        </p:spPr>
      </p:pic>
      <p:pic>
        <p:nvPicPr>
          <p:cNvPr id="7" name="Imagem 7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2224A737-51F1-4998-BC56-2655AA393E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867" y="1659508"/>
            <a:ext cx="5102502" cy="4039615"/>
          </a:xfrm>
        </p:spPr>
      </p:pic>
    </p:spTree>
    <p:extLst>
      <p:ext uri="{BB962C8B-B14F-4D97-AF65-F5344CB8AC3E}">
        <p14:creationId xmlns:p14="http://schemas.microsoft.com/office/powerpoint/2010/main" val="17522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7771-BC07-4A0F-909C-466CED2B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265822"/>
            <a:ext cx="9590550" cy="1828813"/>
          </a:xfrm>
        </p:spPr>
        <p:txBody>
          <a:bodyPr/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Obrigada!</a:t>
            </a:r>
            <a:endParaRPr lang="pt-BR" dirty="0" err="1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5C75A-92FE-4CA1-A168-75E5B82FC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github.com/PABLOHSC</a:t>
            </a:r>
          </a:p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github.com/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geovanawho</a:t>
            </a:r>
          </a:p>
        </p:txBody>
      </p:sp>
    </p:spTree>
    <p:extLst>
      <p:ext uri="{BB962C8B-B14F-4D97-AF65-F5344CB8AC3E}">
        <p14:creationId xmlns:p14="http://schemas.microsoft.com/office/powerpoint/2010/main" val="2464199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SlateVTI</vt:lpstr>
      <vt:lpstr>Jogo da Forca</vt:lpstr>
      <vt:lpstr>Introdução</vt:lpstr>
      <vt:lpstr>Montando o jogo</vt:lpstr>
      <vt:lpstr>Apresentação do PowerPoint</vt:lpstr>
      <vt:lpstr>Apresentação do PowerPoint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167</cp:revision>
  <dcterms:created xsi:type="dcterms:W3CDTF">2019-11-16T22:04:03Z</dcterms:created>
  <dcterms:modified xsi:type="dcterms:W3CDTF">2019-11-18T22:01:32Z</dcterms:modified>
</cp:coreProperties>
</file>