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1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611800" y="3429000"/>
            <a:ext cx="5517720" cy="2268360"/>
          </a:xfrm>
          <a:prstGeom prst="rect">
            <a:avLst/>
          </a:prstGeom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Clique para editar o título Mestre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/>
          <a:p>
            <a:pPr algn="r">
              <a:lnSpc>
                <a:spcPct val="100000"/>
              </a:lnSpc>
            </a:pPr>
            <a:fld id="{F7DFA2F6-9A3D-4D26-9B69-B73A6788405A}" type="datetime">
              <a:rPr b="0" lang="pt-BR" sz="800" spc="-1" strike="noStrike">
                <a:solidFill>
                  <a:srgbClr val="ffffff"/>
                </a:solidFill>
                <a:latin typeface="Arial"/>
              </a:rPr>
              <a:t>22/05/20</a:t>
            </a:fld>
            <a:endParaRPr b="0" lang="pt-BR" sz="8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/>
          <a:p>
            <a:pPr algn="ctr"/>
            <a:endParaRPr b="0" lang="pt-BR" sz="14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</a:rPr>
              <a:t>              </a:t>
            </a:r>
            <a:endParaRPr b="0" lang="pt-BR" sz="800" spc="-1" strike="noStrike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fld id="{5076894C-0224-4DFE-9E4F-A5E0A652AB19}" type="slidenum">
              <a:rPr b="0" lang="pt-BR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2400" spc="-1" strike="noStrike">
                <a:solidFill>
                  <a:srgbClr val="f98657"/>
                </a:solidFill>
                <a:latin typeface="Wingdings 3"/>
              </a:rPr>
              <a:t>z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7" descr=""/>
          <p:cNvPicPr/>
          <p:nvPr/>
        </p:nvPicPr>
        <p:blipFill>
          <a:blip r:embed="rId3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49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/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Clique para editar o título Mestre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anchor="ctr"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Editar estilos de texto Mestre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952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Segundo nível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589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Terceiro nível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70964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Quarto nível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4" marL="21733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Quinto nível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/>
          <a:p>
            <a:pPr algn="r">
              <a:lnSpc>
                <a:spcPct val="100000"/>
              </a:lnSpc>
            </a:pPr>
            <a:fld id="{357981FF-864D-480B-B813-1D4280942ECA}" type="datetime">
              <a:rPr b="0" lang="pt-BR" sz="800" spc="-1" strike="noStrike">
                <a:solidFill>
                  <a:srgbClr val="ffffff"/>
                </a:solidFill>
                <a:latin typeface="Arial"/>
              </a:rPr>
              <a:t>22/05/20</a:t>
            </a:fld>
            <a:endParaRPr b="0" lang="pt-BR" sz="8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/>
          <a:p>
            <a:pPr algn="ctr"/>
            <a:endParaRPr b="0" lang="pt-BR" sz="1400" spc="-1" strike="noStrike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</a:rPr>
              <a:t>              </a:t>
            </a:r>
            <a:endParaRPr b="0" lang="pt-BR" sz="800" spc="-1" strike="noStrike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fld id="{AD44B5FD-E406-4E80-B64C-8F82D807EB8E}" type="slidenum">
              <a:rPr b="0" lang="pt-BR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2194920" y="64116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f98657"/>
                </a:solidFill>
                <a:latin typeface="Wingdings 3"/>
              </a:rPr>
              <a:t>z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611800" y="3429000"/>
            <a:ext cx="5517720" cy="226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Algoritmos e Lógica de Programação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772360" y="2268720"/>
            <a:ext cx="5357160" cy="1159920"/>
          </a:xfrm>
          <a:prstGeom prst="rect">
            <a:avLst/>
          </a:prstGeom>
          <a:noFill/>
          <a:ln>
            <a:noFill/>
          </a:ln>
        </p:spPr>
        <p:txBody>
          <a:bodyPr tIns="0" anchor="b"/>
          <a:p>
            <a:pPr algn="r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Aula 10 – Lista de Exercícios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Exercícios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773440" y="2052000"/>
            <a:ext cx="7796160" cy="3997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Usando estruturas de repetição, crie um programa aonde você entra com 5 números e o programa imprima o quadrado de cada um.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Faça um programa que imprima todos os números pares entre 1 e 10.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Imprima todos os números de 100 até 1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Imprima os 100 primeiros pares.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Imprimir o intervalo de 120 a 300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Exercícios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773440" y="2052000"/>
            <a:ext cx="7796160" cy="3997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Exercícios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773440" y="2052000"/>
            <a:ext cx="7796160" cy="3997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 startAt="8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Entrar com números e imprimir o triplo de cada um deles. O programa termina quando digitar -999.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 startAt="8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Ler vários número e quando terminar mostrar quantos foram entre 100 e 200. O programa termina quando número for zero.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 startAt="8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Dois alienígenas crescem indefinidamente. Zerg tem 1,50m e cresce 2cm por ano enquanto Splim tem 1,30m e cresce 3cm por ano. Faça um programa que calcule quantos anos serão necessários para que Splim seja maior que Zerg.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</a:rPr>
              <a:t>Exercícios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773440" y="2052000"/>
            <a:ext cx="7796160" cy="3997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 startAt="11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Faça um programa que calcula a raiz quadrada de um número a ser digitado. O programa deve proteger a digitação deste número não aceitando números negativos.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 startAt="11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Criar um programa aonde você seja capaz de digitar números e tenha o fatorial deste número calculado e impresso. O programa termina quando um valor menor do que 1 é digitado.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63320" indent="-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f98657"/>
              </a:buClr>
              <a:buSzPct val="90000"/>
              <a:buFont typeface="Arial"/>
              <a:buAutoNum type="arabicPeriod" startAt="11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Faça um programa aonde você digite vários números e no final imprima quantos foram digitados, a soma deles, a média, o maior e o menor. O programa termina quando for digitado zero.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2995</TotalTime>
  <Application>LibreOffice/6.0.7.3$Linux_X86_64 LibreOffice_project/00m0$Build-3</Application>
  <Words>351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2019-02-06T12:17:37Z</dcterms:created>
  <dc:creator>Marcos Nava</dc:creator>
  <dc:description/>
  <dc:language>pt-BR</dc:language>
  <cp:lastModifiedBy/>
  <dcterms:modified xsi:type="dcterms:W3CDTF">2020-05-22T19:54:28Z</dcterms:modified>
  <cp:revision>85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0x0101001CE420E6DEE5ED458EC7F42615892E0A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Order">
    <vt:i4>7100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5</vt:i4>
  </property>
  <property fmtid="{D5CDD505-2E9C-101B-9397-08002B2CF9AE}" pid="15" name="_SharedFileIndex">
    <vt:lpwstr/>
  </property>
  <property fmtid="{D5CDD505-2E9C-101B-9397-08002B2CF9AE}" pid="16" name="_SourceUrl">
    <vt:lpwstr/>
  </property>
</Properties>
</file>