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AE9B-D76C-4C2A-99F7-DBDE03D08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1F370-5448-464B-91AE-92EA409D8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15292C-FFC6-48E5-9FE0-A620D190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08A3-61B4-47B6-810E-9DF5CD287735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7E57F-3B02-4698-902F-AA5FCF57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FCF04A-035B-4D29-BF1F-27DD6C0B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CE2A-DE6B-45C9-B675-351A07DE4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29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C685A-2497-4EF2-AB3D-16094CC7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E4A57B-1E2D-4B84-8D62-0A40BC040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3D5EB-C82F-437A-8F38-08866880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08A3-61B4-47B6-810E-9DF5CD287735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7B0C76-3E14-42C9-B7CE-1A1EE05D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DEC9B-941A-4DFF-8EB9-F94D040E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CE2A-DE6B-45C9-B675-351A07DE4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05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DAFE34-085F-4DB2-8819-94A3A5597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872CD1-D995-4E35-BFBC-8DEB9D409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50E5B-F546-4BC2-9E09-51F607FD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08A3-61B4-47B6-810E-9DF5CD287735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D4E821-0509-44D2-B44D-A5A8C10C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88E4C6-F68E-41E4-BCD9-4F910F65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CE2A-DE6B-45C9-B675-351A07DE4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49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69AFC-4B24-4ACB-9932-5E7E0A68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7108C6-F6BB-42F2-B8CC-90540838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F9E9AA-8052-4BB8-9C3F-4263994F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08A3-61B4-47B6-810E-9DF5CD287735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8BB39-DF32-408B-A6E6-7ED51E84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05AAB1-3D48-4F8F-9DA5-4DC793C7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CE2A-DE6B-45C9-B675-351A07DE4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51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0A54B-627F-460B-BF54-E42F8740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4D7B5-1937-46C8-A2AC-4326529DD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BE08F8-B5C1-4D7A-91BA-99CF3F05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08A3-61B4-47B6-810E-9DF5CD287735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16B1D8-C6FB-4F60-807A-3E03FABE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D9789-7769-4664-A189-9C5943C9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CE2A-DE6B-45C9-B675-351A07DE4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6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C50C3-04AB-49EF-A155-BE67E695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17EDFF-1330-4CDF-A4E7-3571FF4C0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4F0EE2-6F80-44F1-B9B2-28B38BEA7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641F5F-DD7C-4B34-AB7B-FCD77D63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08A3-61B4-47B6-810E-9DF5CD287735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B14E65-D7C3-402F-87AD-034ADE48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947693-E144-48A8-9F02-88FCE80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CE2A-DE6B-45C9-B675-351A07DE4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0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C9FE8-A609-4DF4-91E4-19F8C8DD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D2B3DA-2A60-4CD7-8EB4-4DBC14B2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922CE2-73B2-4A39-9423-27674FB6E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145C82-80AF-496D-9649-0E262934F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4A95E7-63F6-46B6-A023-C39E13DDF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821BB3-658E-44DB-94A3-90304B43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08A3-61B4-47B6-810E-9DF5CD287735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2E5315-7AC4-4D21-996D-14597874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794B8E-32D1-4B16-95BE-8985446B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CE2A-DE6B-45C9-B675-351A07DE4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27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CCCC9-981E-4258-8C51-B94EC242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97E300-685C-4E78-9043-5A421CFD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08A3-61B4-47B6-810E-9DF5CD287735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56E29A-DBF4-4BFD-9931-71F2D9E7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154B8A-6B62-4C0C-BE4C-9646F960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CE2A-DE6B-45C9-B675-351A07DE4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95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CB546-1E54-43F0-A8CE-C158010D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08A3-61B4-47B6-810E-9DF5CD287735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C0ED45-D234-47DC-96D8-BD3A4103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1827B3-EAE7-4052-ACA5-C0E83AFB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CE2A-DE6B-45C9-B675-351A07DE4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5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7BC7F-54B5-417A-991C-DAF2A3D8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9CA55-1CB9-4F06-970B-B144D657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20D9C9-7E91-4D70-A1A4-46DD1D586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C7E546-8B2E-40BE-90A9-E9A85221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08A3-61B4-47B6-810E-9DF5CD287735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D5F690-4480-4659-99D4-D0DE2CF6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56590F-9CEF-4B2E-A368-19E2AAD5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CE2A-DE6B-45C9-B675-351A07DE4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59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F296A-70D8-4ADE-B088-95FA710C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C446F2-140B-4C75-B2B9-A7989F524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97F2EC-0383-485C-841E-569534E41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78CBA8-4E28-4D7C-8DA6-DD1C5C69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08A3-61B4-47B6-810E-9DF5CD287735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C8CCB3-7582-40EE-9AAB-DD4D8E39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74E909-9760-44BD-B160-4CE1AC31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CE2A-DE6B-45C9-B675-351A07DE4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77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7818A8-5E4C-4813-8ED9-2C2F1D81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084A86-89BA-4249-847C-309AF451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828F5-5CD7-40A9-B00A-D07A57A34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08A3-61B4-47B6-810E-9DF5CD287735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5AFE1B-23B5-44C6-88D4-ED195D782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F874B4-F938-4993-A5E9-DC1673C9B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CE2A-DE6B-45C9-B675-351A07DE4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9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D9056-1071-4F5C-A91E-DE2B8C684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pt-BR"/>
              <a:t>ARTE EM ASCII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1D3593-14BF-4913-B106-386884CF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fontScale="92500"/>
          </a:bodyPr>
          <a:lstStyle/>
          <a:p>
            <a:pPr marL="95250" marR="952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7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7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.0.        .0000000.    .000000. 00000 00000         .0.       000000000.   00000000        </a:t>
            </a:r>
            <a:endParaRPr lang="pt-BR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95250" marR="952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7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.000.      .000'   000  .000  000  .00   .00         .000.       .00   000.  0 .00  0</a:t>
            </a:r>
            <a:endParaRPr lang="pt-BR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95250" marR="952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7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.00000.     .0000.      .000        .00   .00        .00000.      .00  '000.    .00</a:t>
            </a:r>
            <a:endParaRPr lang="pt-BR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95250" marR="952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7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.00  000.      .000.     .000        .00   .00       .00  000.     .0000000.     .00</a:t>
            </a:r>
            <a:endParaRPr lang="pt-BR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95250" marR="952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7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.000000000.       .0000.  .000        .00   .00      .000000000.    .00.00.       .00</a:t>
            </a:r>
            <a:endParaRPr lang="pt-BR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95250" marR="952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7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.00      000.  000   '000.  .000  000  .00   .00     .00      000.   .00   000.    .00</a:t>
            </a:r>
            <a:endParaRPr lang="pt-BR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95250" marR="952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7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0000     000000  .0000000.    .000000. 00000 00000   0000     000000 00000  00000  00000</a:t>
            </a:r>
            <a:endParaRPr lang="pt-BR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pt-BR" sz="700" dirty="0"/>
          </a:p>
          <a:p>
            <a:pPr algn="l"/>
            <a:endParaRPr lang="pt-BR" sz="700" dirty="0"/>
          </a:p>
          <a:p>
            <a:pPr algn="l"/>
            <a:endParaRPr lang="pt-BR" sz="700" dirty="0"/>
          </a:p>
          <a:p>
            <a:pPr algn="l"/>
            <a:endParaRPr lang="pt-BR" sz="700" dirty="0"/>
          </a:p>
        </p:txBody>
      </p:sp>
      <p:sp>
        <p:nvSpPr>
          <p:cNvPr id="1030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179936-60C4-4025-90AC-8C0550FE8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6" r="1" b="5476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D6A09E2-8F0F-4B19-A4A9-23E175DC47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865414" cy="8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651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57592-7020-4E37-9AF6-391060C7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BR" sz="4800"/>
              <a:t>Definição ASCII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6346B-E5C0-43AF-8534-858A0C5B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pt-BR" sz="2200">
                <a:solidFill>
                  <a:schemeClr val="bg1"/>
                </a:solidFill>
              </a:rPr>
              <a:t>ASCII, abreviatura em língua inglesa para </a:t>
            </a:r>
            <a:r>
              <a:rPr lang="pt-BR" sz="2200" b="1">
                <a:solidFill>
                  <a:schemeClr val="bg1"/>
                </a:solidFill>
              </a:rPr>
              <a:t>A</a:t>
            </a:r>
            <a:r>
              <a:rPr lang="pt-BR" sz="2200">
                <a:solidFill>
                  <a:schemeClr val="bg1"/>
                </a:solidFill>
              </a:rPr>
              <a:t>merican </a:t>
            </a:r>
            <a:r>
              <a:rPr lang="pt-BR" sz="2200" b="1">
                <a:solidFill>
                  <a:schemeClr val="bg1"/>
                </a:solidFill>
              </a:rPr>
              <a:t>S</a:t>
            </a:r>
            <a:r>
              <a:rPr lang="pt-BR" sz="2200">
                <a:solidFill>
                  <a:schemeClr val="bg1"/>
                </a:solidFill>
              </a:rPr>
              <a:t>tandard </a:t>
            </a:r>
            <a:r>
              <a:rPr lang="pt-BR" sz="2200" b="1">
                <a:solidFill>
                  <a:schemeClr val="bg1"/>
                </a:solidFill>
              </a:rPr>
              <a:t>C</a:t>
            </a:r>
            <a:r>
              <a:rPr lang="pt-BR" sz="2200">
                <a:solidFill>
                  <a:schemeClr val="bg1"/>
                </a:solidFill>
              </a:rPr>
              <a:t>ode for </a:t>
            </a:r>
            <a:r>
              <a:rPr lang="pt-BR" sz="2200" b="1">
                <a:solidFill>
                  <a:schemeClr val="bg1"/>
                </a:solidFill>
              </a:rPr>
              <a:t>I</a:t>
            </a:r>
            <a:r>
              <a:rPr lang="pt-BR" sz="2200">
                <a:solidFill>
                  <a:schemeClr val="bg1"/>
                </a:solidFill>
              </a:rPr>
              <a:t>nformation </a:t>
            </a:r>
            <a:r>
              <a:rPr lang="pt-BR" sz="2200" b="1">
                <a:solidFill>
                  <a:schemeClr val="bg1"/>
                </a:solidFill>
              </a:rPr>
              <a:t>I</a:t>
            </a:r>
            <a:r>
              <a:rPr lang="pt-BR" sz="2200">
                <a:solidFill>
                  <a:schemeClr val="bg1"/>
                </a:solidFill>
              </a:rPr>
              <a:t>nterchange, é uma tabela de caracteres.</a:t>
            </a:r>
          </a:p>
          <a:p>
            <a:r>
              <a:rPr lang="pt-BR" sz="2200">
                <a:solidFill>
                  <a:schemeClr val="bg1"/>
                </a:solidFill>
              </a:rPr>
              <a:t>Não é ASC 2, os dois I’s finais não são números romanos.</a:t>
            </a:r>
          </a:p>
          <a:p>
            <a:r>
              <a:rPr lang="pt-BR" sz="2200">
                <a:solidFill>
                  <a:schemeClr val="bg1"/>
                </a:solidFill>
              </a:rPr>
              <a:t>ASCII art é uma forma de expressão artística usando apenas os caracteres disponíveis nas tabelas de código de página de computadores.</a:t>
            </a:r>
          </a:p>
          <a:p>
            <a:r>
              <a:rPr lang="pt-BR" sz="2200">
                <a:solidFill>
                  <a:schemeClr val="bg1"/>
                </a:solidFill>
              </a:rPr>
              <a:t>Faça algoritmos, utilizado laços, que imprimam as figuras a seguir</a:t>
            </a:r>
          </a:p>
        </p:txBody>
      </p:sp>
    </p:spTree>
    <p:extLst>
      <p:ext uri="{BB962C8B-B14F-4D97-AF65-F5344CB8AC3E}">
        <p14:creationId xmlns:p14="http://schemas.microsoft.com/office/powerpoint/2010/main" val="1173288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1F6310-6E2D-43B2-A8A6-522A23D2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pt-BR" sz="4100"/>
              <a:t>Como imprimir uma linha de '*’s usando laço?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4E108-D9B1-49A0-A16C-EA03C64F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r>
              <a:rPr lang="pt-BR" sz="2400" b="0" i="0" u="none" strike="noStrike" baseline="0">
                <a:latin typeface="CMTT12"/>
              </a:rPr>
              <a:t>O tamanho o usuário informa</a:t>
            </a:r>
          </a:p>
          <a:p>
            <a:pPr lvl="1"/>
            <a:r>
              <a:rPr lang="pt-BR">
                <a:latin typeface="CMTT12"/>
              </a:rPr>
              <a:t>Ex. 11</a:t>
            </a:r>
          </a:p>
          <a:p>
            <a:pPr lvl="1"/>
            <a:r>
              <a:rPr lang="pt-BR" b="0" i="0" u="none" strike="noStrike" baseline="0">
                <a:latin typeface="CMTT12"/>
              </a:rPr>
              <a:t>***********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815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E1880-4C63-47E2-9CCF-90020E7C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BR" sz="4800"/>
              <a:t>Triângulo invertido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611B7-71D2-4662-8B97-D910C28C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b="0" i="0" u="none" strike="noStrike" baseline="0">
                <a:latin typeface="CMTT12"/>
              </a:rPr>
              <a:t>***********</a:t>
            </a:r>
          </a:p>
          <a:p>
            <a:pPr marL="0" indent="0">
              <a:buNone/>
            </a:pPr>
            <a:r>
              <a:rPr lang="pt-BR" sz="2000" b="0" i="0" u="none" strike="noStrike" baseline="0">
                <a:latin typeface="CMTT12"/>
              </a:rPr>
              <a:t>**********</a:t>
            </a:r>
          </a:p>
          <a:p>
            <a:pPr marL="0" indent="0">
              <a:buNone/>
            </a:pPr>
            <a:r>
              <a:rPr lang="pt-BR" sz="2000" b="0" i="0" u="none" strike="noStrike" baseline="0">
                <a:latin typeface="CMTT12"/>
              </a:rPr>
              <a:t>*********</a:t>
            </a:r>
          </a:p>
          <a:p>
            <a:pPr marL="0" indent="0">
              <a:buNone/>
            </a:pPr>
            <a:r>
              <a:rPr lang="pt-BR" sz="2000" b="0" i="0" u="none" strike="noStrike" baseline="0">
                <a:latin typeface="CMTT12"/>
              </a:rPr>
              <a:t>********</a:t>
            </a:r>
          </a:p>
          <a:p>
            <a:pPr marL="0" indent="0">
              <a:buNone/>
            </a:pPr>
            <a:r>
              <a:rPr lang="pt-BR" sz="2000" b="0" i="0" u="none" strike="noStrike" baseline="0">
                <a:latin typeface="CMTT12"/>
              </a:rPr>
              <a:t>*******</a:t>
            </a:r>
          </a:p>
          <a:p>
            <a:pPr marL="0" indent="0">
              <a:buNone/>
            </a:pPr>
            <a:r>
              <a:rPr lang="pt-BR" sz="2000" b="0" i="0" u="none" strike="noStrike" baseline="0">
                <a:latin typeface="CMTT12"/>
              </a:rPr>
              <a:t>******</a:t>
            </a:r>
          </a:p>
          <a:p>
            <a:pPr marL="0" indent="0">
              <a:buNone/>
            </a:pPr>
            <a:r>
              <a:rPr lang="pt-BR" sz="2000" b="0" i="0" u="none" strike="noStrike" baseline="0">
                <a:latin typeface="CMTT12"/>
              </a:rPr>
              <a:t>*****</a:t>
            </a:r>
          </a:p>
          <a:p>
            <a:pPr marL="0" indent="0">
              <a:buNone/>
            </a:pPr>
            <a:r>
              <a:rPr lang="pt-BR" sz="2000" b="0" i="0" u="none" strike="noStrike" baseline="0">
                <a:latin typeface="CMTT12"/>
              </a:rPr>
              <a:t>****</a:t>
            </a:r>
          </a:p>
          <a:p>
            <a:pPr marL="0" indent="0">
              <a:buNone/>
            </a:pPr>
            <a:r>
              <a:rPr lang="pt-BR" sz="2000" b="0" i="0" u="none" strike="noStrike" baseline="0">
                <a:latin typeface="CMTT12"/>
              </a:rPr>
              <a:t>***</a:t>
            </a:r>
          </a:p>
          <a:p>
            <a:pPr marL="0" indent="0">
              <a:buNone/>
            </a:pPr>
            <a:r>
              <a:rPr lang="pt-BR" sz="2000" b="0" i="0" u="none" strike="noStrike" baseline="0">
                <a:latin typeface="CMTT12"/>
              </a:rPr>
              <a:t>**</a:t>
            </a:r>
          </a:p>
          <a:p>
            <a:pPr marL="0" indent="0">
              <a:buNone/>
            </a:pPr>
            <a:r>
              <a:rPr lang="pt-BR" sz="2000" b="0" i="0" u="none" strike="noStrike" baseline="0">
                <a:latin typeface="CMTT12"/>
              </a:rPr>
              <a:t>*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38700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BFBE4A-4BD9-42AD-A395-C205261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pt-BR" sz="4100"/>
              <a:t>Triângulo invertido seguido de outro não invertido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2A84E-84A1-4659-95B3-AD2DF5A9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900" b="0" i="0" u="none" strike="noStrike" baseline="0">
                <a:latin typeface="CMTT12"/>
              </a:rPr>
              <a:t>*****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MTT12"/>
              </a:rPr>
              <a:t>****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MTT12"/>
              </a:rPr>
              <a:t>***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MTT12"/>
              </a:rPr>
              <a:t>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MTT12"/>
              </a:rPr>
              <a:t>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MTT12"/>
              </a:rPr>
              <a:t>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MTT12"/>
              </a:rPr>
              <a:t>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MTT12"/>
              </a:rPr>
              <a:t>***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MTT12"/>
              </a:rPr>
              <a:t>****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MTT12"/>
              </a:rPr>
              <a:t>*****</a:t>
            </a:r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1966614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8208FED-83A8-44F0-9296-30193A41B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24041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E711E-7D6D-41D1-AD81-1558FBD2B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770701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F05BE1-E5AD-42B7-865D-8922C5B0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pt-BR" sz="5400"/>
              <a:t>Arte em ASCII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CF3785-D1AE-4BCE-A5CB-51895120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9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************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*****  *****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****    ****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***      ***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**        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*          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*          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**        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***      ***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****    ****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*****  *****</a:t>
            </a:r>
          </a:p>
          <a:p>
            <a:pPr marL="0" indent="0">
              <a:buNone/>
            </a:pPr>
            <a:r>
              <a:rPr lang="pt-BR" sz="19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************</a:t>
            </a:r>
            <a:endParaRPr lang="pt-BR" sz="1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76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FBE103-ED8A-46CD-A0F4-5D1B77C7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pt-BR" dirty="0"/>
              <a:t>Arte em ASCII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4F8F4-DFF3-481C-B2E2-8D410172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1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\     *     /</a:t>
            </a:r>
          </a:p>
          <a:p>
            <a:pPr marL="0" indent="0">
              <a:buNone/>
            </a:pPr>
            <a:r>
              <a:rPr lang="pt-BR" sz="21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  \  ***  /</a:t>
            </a:r>
          </a:p>
          <a:p>
            <a:pPr marL="0" indent="0">
              <a:buNone/>
            </a:pPr>
            <a:r>
              <a:rPr lang="pt-BR" sz="21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   \*****/</a:t>
            </a:r>
          </a:p>
          <a:p>
            <a:pPr marL="0" indent="0">
              <a:buNone/>
            </a:pPr>
            <a:r>
              <a:rPr lang="pt-BR" sz="21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    \***/</a:t>
            </a:r>
          </a:p>
          <a:p>
            <a:pPr marL="0" indent="0">
              <a:buNone/>
            </a:pPr>
            <a:r>
              <a:rPr lang="pt-BR" sz="21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     \*/</a:t>
            </a:r>
          </a:p>
          <a:p>
            <a:pPr marL="0" indent="0">
              <a:buNone/>
            </a:pPr>
            <a:r>
              <a:rPr lang="pt-BR" sz="21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     /*\</a:t>
            </a:r>
          </a:p>
          <a:p>
            <a:pPr marL="0" indent="0">
              <a:buNone/>
            </a:pPr>
            <a:r>
              <a:rPr lang="pt-BR" sz="21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    /***\</a:t>
            </a:r>
          </a:p>
          <a:p>
            <a:pPr marL="0" indent="0">
              <a:buNone/>
            </a:pPr>
            <a:r>
              <a:rPr lang="pt-BR" sz="21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   /*****\</a:t>
            </a:r>
          </a:p>
          <a:p>
            <a:pPr marL="0" indent="0">
              <a:buNone/>
            </a:pPr>
            <a:r>
              <a:rPr lang="pt-BR" sz="21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  /  ***  \</a:t>
            </a:r>
          </a:p>
          <a:p>
            <a:pPr marL="0" indent="0">
              <a:buNone/>
            </a:pPr>
            <a:r>
              <a:rPr lang="pt-BR" sz="2100" b="0" i="0" u="none" strike="noStrike" baseline="0">
                <a:latin typeface="Courier New" panose="02070309020205020404" pitchFamily="49" charset="0"/>
                <a:cs typeface="Courier New" panose="02070309020205020404" pitchFamily="49" charset="0"/>
              </a:rPr>
              <a:t> /    *    \</a:t>
            </a:r>
            <a:endParaRPr lang="pt-BR" sz="2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22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C2B926-8097-4182-B999-BD32CB6F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pt-BR" dirty="0"/>
              <a:t>Arvore de natal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6BC911-15EB-463E-A4C4-4EC3FC0A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400" dirty="0"/>
              <a:t>    *</a:t>
            </a:r>
          </a:p>
          <a:p>
            <a:pPr marL="0" indent="0">
              <a:buNone/>
            </a:pPr>
            <a:r>
              <a:rPr lang="pt-BR" sz="2400" dirty="0"/>
              <a:t>  ***</a:t>
            </a:r>
          </a:p>
          <a:p>
            <a:pPr marL="0" indent="0">
              <a:buNone/>
            </a:pPr>
            <a:r>
              <a:rPr lang="pt-BR" sz="2400" dirty="0"/>
              <a:t>*****</a:t>
            </a:r>
          </a:p>
          <a:p>
            <a:pPr marL="0" indent="0">
              <a:buNone/>
            </a:pPr>
            <a:r>
              <a:rPr lang="pt-BR" sz="2400" dirty="0"/>
              <a:t>  | |</a:t>
            </a:r>
          </a:p>
        </p:txBody>
      </p:sp>
    </p:spTree>
    <p:extLst>
      <p:ext uri="{BB962C8B-B14F-4D97-AF65-F5344CB8AC3E}">
        <p14:creationId xmlns:p14="http://schemas.microsoft.com/office/powerpoint/2010/main" val="92854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E420E6DEE5ED458EC7F42615892E0A" ma:contentTypeVersion="3" ma:contentTypeDescription="Create a new document." ma:contentTypeScope="" ma:versionID="100b76b2efa4b080f3dd048ae688f106">
  <xsd:schema xmlns:xsd="http://www.w3.org/2001/XMLSchema" xmlns:xs="http://www.w3.org/2001/XMLSchema" xmlns:p="http://schemas.microsoft.com/office/2006/metadata/properties" xmlns:ns2="b02cb4fb-63a2-448c-9d93-f2e04880bdc4" targetNamespace="http://schemas.microsoft.com/office/2006/metadata/properties" ma:root="true" ma:fieldsID="03144a393d9920f26c07ad16cc3ce114" ns2:_="">
    <xsd:import namespace="b02cb4fb-63a2-448c-9d93-f2e04880bdc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cb4fb-63a2-448c-9d93-f2e04880bdc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02cb4fb-63a2-448c-9d93-f2e04880bdc4" xsi:nil="true"/>
  </documentManagement>
</p:properties>
</file>

<file path=customXml/itemProps1.xml><?xml version="1.0" encoding="utf-8"?>
<ds:datastoreItem xmlns:ds="http://schemas.openxmlformats.org/officeDocument/2006/customXml" ds:itemID="{7CBFB5BA-5E65-4BFD-B994-49B7589CCC9B}"/>
</file>

<file path=customXml/itemProps2.xml><?xml version="1.0" encoding="utf-8"?>
<ds:datastoreItem xmlns:ds="http://schemas.openxmlformats.org/officeDocument/2006/customXml" ds:itemID="{BCC01AC6-B310-4686-9557-AE8133F27D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C82C88-412C-4A80-B67D-D04C8F8D610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CMTT12</vt:lpstr>
      <vt:lpstr>Courier New</vt:lpstr>
      <vt:lpstr>Tema do Office</vt:lpstr>
      <vt:lpstr>ARTE EM ASCII</vt:lpstr>
      <vt:lpstr>Definição ASCII</vt:lpstr>
      <vt:lpstr>Como imprimir uma linha de '*’s usando laço?</vt:lpstr>
      <vt:lpstr>Triângulo invertido</vt:lpstr>
      <vt:lpstr>Triângulo invertido seguido de outro não invertido</vt:lpstr>
      <vt:lpstr>Arte em ASCII</vt:lpstr>
      <vt:lpstr>Arte em ASCII</vt:lpstr>
      <vt:lpstr>Arvore de natal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  FUINI</dc:creator>
  <cp:lastModifiedBy>MATEUS  FUINI</cp:lastModifiedBy>
  <cp:revision>1</cp:revision>
  <dcterms:created xsi:type="dcterms:W3CDTF">2020-05-22T21:57:48Z</dcterms:created>
  <dcterms:modified xsi:type="dcterms:W3CDTF">2020-05-22T21:58:23Z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0x0101001CE420E6DEE5ED458EC7F42615892E0A</vt:lpwstr>
  </property>
  <property fmtid="{D5CDD505-2E9C-101B-9397-08002B2CF9AE}" pid="3" name="Order">
    <vt:r8>495600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