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5a090890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5a090890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5a090890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5a090890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5a090890b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5a090890b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5a090890b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5a090890b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5a090890b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5a090890b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NossoSíndico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071150" y="3653600"/>
            <a:ext cx="4483500" cy="12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Bruno Silveira Cerqueira Lima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Oliveira Gomide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Geovane de Freitas Queiroz Morcatti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Marcos Henrique Dias Barbosa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Mateus Samartini de Toledo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17825" y="3671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Definição Problema  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</a:t>
            </a:r>
            <a:r>
              <a:rPr lang="pt-BR"/>
              <a:t>comunicação entre o Síndico e os Condôminos geralmente é realizada por aplicativos especializados em mensageria.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Tais aplicativos não possibilitam o particionamento das informações, isso é,  estes não possuem um espaço específico para dispor ou destacar informações relevantes como o quadro de avisos do condomínio e suas atualizações, os gastos do condomínio no mês, o que gera perda de informações importantes e problemas de comunicação entre os condôminos.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Lembretes de eventos e notificações são realizados em meio a toda essa informação, atividade essa que é passível de automação.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2086250"/>
            <a:ext cx="3403200" cy="23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Objetivo é facilitar a </a:t>
            </a:r>
            <a:r>
              <a:rPr lang="pt-BR"/>
              <a:t>organização</a:t>
            </a:r>
            <a:r>
              <a:rPr lang="pt-BR"/>
              <a:t> e </a:t>
            </a:r>
            <a:r>
              <a:rPr lang="pt-BR"/>
              <a:t>comunicação</a:t>
            </a:r>
            <a:r>
              <a:rPr lang="pt-BR"/>
              <a:t> de </a:t>
            </a:r>
            <a:r>
              <a:rPr lang="pt-BR"/>
              <a:t>síndicos</a:t>
            </a:r>
            <a:r>
              <a:rPr lang="pt-BR"/>
              <a:t> e </a:t>
            </a:r>
            <a:r>
              <a:rPr lang="pt-BR"/>
              <a:t>condôminos</a:t>
            </a:r>
            <a:r>
              <a:rPr lang="pt-BR"/>
              <a:t>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 </a:t>
            </a:r>
            <a:r>
              <a:rPr lang="pt-BR"/>
              <a:t> </a:t>
            </a:r>
            <a:endParaRPr/>
          </a:p>
        </p:txBody>
      </p:sp>
      <p:sp>
        <p:nvSpPr>
          <p:cNvPr id="148" name="Google Shape;148;p15"/>
          <p:cNvSpPr txBox="1"/>
          <p:nvPr>
            <p:ph idx="2" type="body"/>
          </p:nvPr>
        </p:nvSpPr>
        <p:spPr>
          <a:xfrm>
            <a:off x="4933225" y="2086325"/>
            <a:ext cx="3403200" cy="23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1.1  O</a:t>
            </a:r>
            <a:r>
              <a:rPr lang="pt-BR"/>
              <a:t>rganização</a:t>
            </a:r>
            <a:r>
              <a:rPr lang="pt-BR"/>
              <a:t> de  </a:t>
            </a:r>
            <a:r>
              <a:rPr lang="pt-BR"/>
              <a:t>reuniões</a:t>
            </a:r>
            <a:r>
              <a:rPr lang="pt-BR"/>
              <a:t> e </a:t>
            </a:r>
            <a:r>
              <a:rPr lang="pt-BR"/>
              <a:t>áreas</a:t>
            </a:r>
            <a:r>
              <a:rPr lang="pt-BR"/>
              <a:t> comuns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1.2  Clarificar as contas do condomínio </a:t>
            </a:r>
            <a:r>
              <a:rPr lang="pt-BR"/>
              <a:t> </a:t>
            </a:r>
            <a:endParaRPr/>
          </a:p>
        </p:txBody>
      </p:sp>
      <p:sp>
        <p:nvSpPr>
          <p:cNvPr id="149" name="Google Shape;149;p15"/>
          <p:cNvSpPr txBox="1"/>
          <p:nvPr/>
        </p:nvSpPr>
        <p:spPr>
          <a:xfrm>
            <a:off x="1238800" y="1307850"/>
            <a:ext cx="3462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Objetivo geral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5063225" y="1333825"/>
            <a:ext cx="311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Objetivo </a:t>
            </a: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específicos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35525" y="393750"/>
            <a:ext cx="70389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Escopo 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1206375"/>
            <a:ext cx="7038900" cy="3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Chat de trocas de mensagens entre os condôminos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Agenda  do  condomínio para marcação de reuniões e eventos da área comum.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Um quadro de avisos(reuniões, conteúdos de interesse)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Gerir moradores (talvez com uma chave de acesso ao grupo)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Tornar entradas e gastos mais transparente.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</a:t>
            </a:r>
            <a:r>
              <a:rPr lang="pt-BR"/>
              <a:t>ecnologias</a:t>
            </a:r>
            <a:r>
              <a:rPr lang="pt-BR"/>
              <a:t> 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Para o desenvolvimento dessa aplicação se pretende utilizar o Java Spring Boot e </a:t>
            </a:r>
            <a:r>
              <a:rPr lang="pt-BR"/>
              <a:t>o banco de dados MySQL </a:t>
            </a:r>
            <a:r>
              <a:rPr lang="pt-BR"/>
              <a:t>para produzir o back-end, o HTML ,JS  e CSS para o front-end,  o</a:t>
            </a:r>
            <a:r>
              <a:rPr lang="pt-BR"/>
              <a:t> Android Studio como ambiente de programação mobile e o RabbitMQ  para mediar o sistema de mensageria.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052550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300">
                <a:latin typeface="Calibri"/>
                <a:ea typeface="Calibri"/>
                <a:cs typeface="Calibri"/>
                <a:sym typeface="Calibri"/>
              </a:rPr>
              <a:t>OBRIGADO</a:t>
            </a:r>
            <a:endParaRPr sz="4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