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576000"/>
            <a:ext cx="7199640" cy="333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720" y="720"/>
            <a:ext cx="10079280" cy="7559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latin typeface="Arial"/>
              </a:rPr>
              <a:t>Atividade 2 – Análise Exploratória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504000" y="180000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Geovanni Gava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DataSet: FilmTV Dataset - ENG.csv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latin typeface="Arial"/>
              </a:rPr>
              <a:t>Atividade 2 – Análise Exploratória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914400" y="1554480"/>
            <a:ext cx="6710760" cy="5352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latin typeface="Arial"/>
              </a:rPr>
              <a:t>Atividade 2 – Análise Exploratória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1850760" y="2147400"/>
            <a:ext cx="6428880" cy="4161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latin typeface="Arial"/>
              </a:rPr>
              <a:t>Atividade 2 – Análise Exploratória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1097280" y="1371600"/>
            <a:ext cx="6412680" cy="5760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latin typeface="Arial"/>
              </a:rPr>
              <a:t>Atividade 2 – Análise Exploratória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484920" y="2123280"/>
            <a:ext cx="9024480" cy="3362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latin typeface="Arial"/>
              </a:rPr>
              <a:t>Atividade 2 – Análise Exploratória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1074600" y="1876680"/>
            <a:ext cx="7428960" cy="4523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latin typeface="Arial"/>
              </a:rPr>
              <a:t>Atividade 2 – Análise Exploratória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2307960" y="1554480"/>
            <a:ext cx="4549680" cy="5159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latin typeface="Arial"/>
              </a:rPr>
              <a:t>Atividade 2 – Análise Exploratória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739440" y="1870560"/>
            <a:ext cx="8404200" cy="4712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latin typeface="Arial"/>
              </a:rPr>
              <a:t>Atividade 2 – Análise Exploratória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457200" y="2203200"/>
            <a:ext cx="9143640" cy="3363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latin typeface="Arial"/>
              </a:rPr>
              <a:t>Atividade 2 – Análise Exploratória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1467360" y="1545480"/>
            <a:ext cx="5847480" cy="5495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latin typeface="Arial"/>
              </a:rPr>
              <a:t>Atividade 2 – Análise Exploratória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1292040" y="2011680"/>
            <a:ext cx="6754320" cy="4254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latin typeface="Arial"/>
              </a:rPr>
              <a:t>Atividade 2 – Análise Exploratória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402480" y="1645920"/>
            <a:ext cx="5424840" cy="4937400"/>
          </a:xfrm>
          <a:prstGeom prst="rect">
            <a:avLst/>
          </a:prstGeom>
          <a:ln>
            <a:noFill/>
          </a:ln>
        </p:spPr>
      </p:pic>
      <p:pic>
        <p:nvPicPr>
          <p:cNvPr id="57" name="" descr=""/>
          <p:cNvPicPr/>
          <p:nvPr/>
        </p:nvPicPr>
        <p:blipFill>
          <a:blip r:embed="rId2"/>
          <a:stretch/>
        </p:blipFill>
        <p:spPr>
          <a:xfrm>
            <a:off x="6002280" y="2560320"/>
            <a:ext cx="3507120" cy="3840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Application>LibreOffice/6.1.3.1$Linux_X86_64 LibreOffice_project/10$Build-1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2018-10-31T16:17:29Z</dcterms:created>
  <dc:creator/>
  <dc:description/>
  <dc:language>en-US</dc:language>
  <cp:lastModifiedBy/>
  <dcterms:modified xsi:type="dcterms:W3CDTF">2018-11-06T15:01:30Z</dcterms:modified>
  <cp:revision>5</cp:revision>
  <dc:subject/>
  <dc:title>Inspiration</dc:title>
</cp:coreProperties>
</file>