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68E"/>
    <a:srgbClr val="31859C"/>
    <a:srgbClr val="072561"/>
    <a:srgbClr val="71BED1"/>
    <a:srgbClr val="00C4FF"/>
    <a:srgbClr val="FFFFFF"/>
    <a:srgbClr val="104B68"/>
    <a:srgbClr val="2F637C"/>
    <a:srgbClr val="0E76BC"/>
    <a:srgbClr val="5C3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340" d="100"/>
          <a:sy n="340" d="100"/>
        </p:scale>
        <p:origin x="-10362" y="-4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3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6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88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1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6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0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8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86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347A-6433-4F03-8E3B-34733628B187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5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mbo 1027">
            <a:extLst>
              <a:ext uri="{FF2B5EF4-FFF2-40B4-BE49-F238E27FC236}">
                <a16:creationId xmlns:a16="http://schemas.microsoft.com/office/drawing/2014/main" id="{A9612833-398C-4714-A3A1-4A9D2F5B1744}"/>
              </a:ext>
            </a:extLst>
          </p:cNvPr>
          <p:cNvSpPr/>
          <p:nvPr/>
        </p:nvSpPr>
        <p:spPr>
          <a:xfrm rot="2754615">
            <a:off x="3391182" y="614564"/>
            <a:ext cx="148501" cy="143903"/>
          </a:xfrm>
          <a:prstGeom prst="diamond">
            <a:avLst/>
          </a:prstGeom>
          <a:solidFill>
            <a:srgbClr val="E123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73A4B-A801-46CB-908B-B51652A7E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CD8894-4B22-4D69-A60D-664922938B52}"/>
              </a:ext>
            </a:extLst>
          </p:cNvPr>
          <p:cNvSpPr/>
          <p:nvPr/>
        </p:nvSpPr>
        <p:spPr>
          <a:xfrm>
            <a:off x="689113" y="742122"/>
            <a:ext cx="2107096" cy="1152939"/>
          </a:xfrm>
          <a:prstGeom prst="rect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La equis sirve para cerrar; el guion, para minimizar; y las flechas, para maximizar.">
            <a:extLst>
              <a:ext uri="{FF2B5EF4-FFF2-40B4-BE49-F238E27FC236}">
                <a16:creationId xmlns:a16="http://schemas.microsoft.com/office/drawing/2014/main" id="{04CE98F7-C93E-449D-9E32-34AA9206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75" y="1895061"/>
            <a:ext cx="11750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BC0278D-B8C1-4B7A-B365-4CFF22577AA4}"/>
              </a:ext>
            </a:extLst>
          </p:cNvPr>
          <p:cNvSpPr/>
          <p:nvPr/>
        </p:nvSpPr>
        <p:spPr>
          <a:xfrm>
            <a:off x="4477414" y="602106"/>
            <a:ext cx="205200" cy="206786"/>
          </a:xfrm>
          <a:prstGeom prst="ellipse">
            <a:avLst/>
          </a:prstGeom>
          <a:solidFill>
            <a:srgbClr val="FAAF3B"/>
          </a:solidFill>
          <a:ln>
            <a:solidFill>
              <a:srgbClr val="CBCEC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7D75BB-3A30-43D5-9D7D-EDA6E2EEFA1C}"/>
              </a:ext>
            </a:extLst>
          </p:cNvPr>
          <p:cNvCxnSpPr>
            <a:cxnSpLocks/>
          </p:cNvCxnSpPr>
          <p:nvPr/>
        </p:nvCxnSpPr>
        <p:spPr>
          <a:xfrm>
            <a:off x="4513248" y="704976"/>
            <a:ext cx="141762" cy="0"/>
          </a:xfrm>
          <a:prstGeom prst="line">
            <a:avLst/>
          </a:prstGeom>
          <a:ln w="28575">
            <a:solidFill>
              <a:srgbClr val="C4892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8141D01-8D24-4232-8A74-CE37D840FF47}"/>
              </a:ext>
            </a:extLst>
          </p:cNvPr>
          <p:cNvSpPr/>
          <p:nvPr/>
        </p:nvSpPr>
        <p:spPr>
          <a:xfrm>
            <a:off x="4177740" y="602106"/>
            <a:ext cx="205200" cy="206786"/>
          </a:xfrm>
          <a:prstGeom prst="ellipse">
            <a:avLst/>
          </a:prstGeom>
          <a:solidFill>
            <a:srgbClr val="39B44A"/>
          </a:solidFill>
          <a:ln>
            <a:solidFill>
              <a:srgbClr val="CBCEC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C03DC23-C80B-429A-8653-9A946B64EC80}"/>
              </a:ext>
            </a:extLst>
          </p:cNvPr>
          <p:cNvSpPr/>
          <p:nvPr/>
        </p:nvSpPr>
        <p:spPr>
          <a:xfrm rot="13315005">
            <a:off x="4208729" y="71160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A7611BA9-A0BB-4627-AE26-E1CFF0330B63}"/>
              </a:ext>
            </a:extLst>
          </p:cNvPr>
          <p:cNvSpPr/>
          <p:nvPr/>
        </p:nvSpPr>
        <p:spPr>
          <a:xfrm rot="2354940">
            <a:off x="4272440" y="64483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5BE54F-4516-423F-B798-ED6D608923FE}"/>
              </a:ext>
            </a:extLst>
          </p:cNvPr>
          <p:cNvSpPr/>
          <p:nvPr/>
        </p:nvSpPr>
        <p:spPr>
          <a:xfrm>
            <a:off x="4777088" y="602106"/>
            <a:ext cx="205200" cy="206786"/>
          </a:xfrm>
          <a:prstGeom prst="ellipse">
            <a:avLst/>
          </a:prstGeom>
          <a:solidFill>
            <a:srgbClr val="E1233A"/>
          </a:solidFill>
          <a:ln>
            <a:solidFill>
              <a:srgbClr val="CBCEC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EDB4DA0-23E5-4731-ADE1-F7DCC0A5EFB3}"/>
              </a:ext>
            </a:extLst>
          </p:cNvPr>
          <p:cNvCxnSpPr>
            <a:cxnSpLocks/>
          </p:cNvCxnSpPr>
          <p:nvPr/>
        </p:nvCxnSpPr>
        <p:spPr>
          <a:xfrm>
            <a:off x="4829749" y="656380"/>
            <a:ext cx="103340" cy="100459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40FF9FE-A689-4000-8179-ED2D09395FBA}"/>
              </a:ext>
            </a:extLst>
          </p:cNvPr>
          <p:cNvCxnSpPr>
            <a:cxnSpLocks/>
          </p:cNvCxnSpPr>
          <p:nvPr/>
        </p:nvCxnSpPr>
        <p:spPr>
          <a:xfrm flipV="1">
            <a:off x="4829749" y="656380"/>
            <a:ext cx="103752" cy="97192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92761AB-2A45-4C8C-8CDF-4D47953BEA54}"/>
              </a:ext>
            </a:extLst>
          </p:cNvPr>
          <p:cNvSpPr/>
          <p:nvPr/>
        </p:nvSpPr>
        <p:spPr>
          <a:xfrm>
            <a:off x="3696969" y="644898"/>
            <a:ext cx="100871" cy="10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1D734F-5502-4DF2-841C-AF803EF0845B}"/>
              </a:ext>
            </a:extLst>
          </p:cNvPr>
          <p:cNvSpPr/>
          <p:nvPr/>
        </p:nvSpPr>
        <p:spPr>
          <a:xfrm>
            <a:off x="4097868" y="911762"/>
            <a:ext cx="1079500" cy="2857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966EDD-5287-4DE0-BDC8-E5C9F43DC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4" y="938973"/>
            <a:ext cx="205200" cy="2052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9A63B4-2283-43C6-B7B9-4EDEDAD7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61" y="3222468"/>
            <a:ext cx="167649" cy="17243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88F74E1-FB35-479B-A6DC-C07FB5C64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3118362"/>
            <a:ext cx="265191" cy="26984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1307837-AC3E-40B8-8F9F-173412863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3" y="3160277"/>
            <a:ext cx="157777" cy="1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F4A41A8F-4CE0-43FF-A6E8-4F88906F1B1D}"/>
              </a:ext>
            </a:extLst>
          </p:cNvPr>
          <p:cNvSpPr/>
          <p:nvPr/>
        </p:nvSpPr>
        <p:spPr>
          <a:xfrm>
            <a:off x="5812481" y="3077574"/>
            <a:ext cx="560843" cy="553978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9F43D71-D7A0-48BD-8DE1-0CFA67587C8E}"/>
              </a:ext>
            </a:extLst>
          </p:cNvPr>
          <p:cNvSpPr/>
          <p:nvPr/>
        </p:nvSpPr>
        <p:spPr>
          <a:xfrm>
            <a:off x="2307225" y="1035266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32" name="Picture 8" descr="Resultado de imagen para logo libreta.png">
            <a:extLst>
              <a:ext uri="{FF2B5EF4-FFF2-40B4-BE49-F238E27FC236}">
                <a16:creationId xmlns:a16="http://schemas.microsoft.com/office/drawing/2014/main" id="{82464C29-AAC6-43B3-8389-C868BCC2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68" y="1615086"/>
            <a:ext cx="346668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AEC756-8A69-4734-B658-15EAEFC3F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1" y="979694"/>
            <a:ext cx="609550" cy="609550"/>
          </a:xfrm>
          <a:prstGeom prst="rect">
            <a:avLst/>
          </a:prstGeom>
        </p:spPr>
      </p:pic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3C8956DC-B160-40B0-837B-0D33EFB81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6" y="1035266"/>
            <a:ext cx="451810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graficas.png">
            <a:extLst>
              <a:ext uri="{FF2B5EF4-FFF2-40B4-BE49-F238E27FC236}">
                <a16:creationId xmlns:a16="http://schemas.microsoft.com/office/drawing/2014/main" id="{683EB76D-D0D6-4D07-AC9E-EA134845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3" y="2455684"/>
            <a:ext cx="94465" cy="1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vender.png">
            <a:extLst>
              <a:ext uri="{FF2B5EF4-FFF2-40B4-BE49-F238E27FC236}">
                <a16:creationId xmlns:a16="http://schemas.microsoft.com/office/drawing/2014/main" id="{D1F55C5D-8C9B-4123-BE3E-139758FFC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3" y="1138690"/>
            <a:ext cx="388163" cy="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D1DCD96-DCB8-4AAF-A887-86D1D0AB1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74" y="3157406"/>
            <a:ext cx="552335" cy="466417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E337F82-6B1B-4346-AF02-B4D304C7B07B}"/>
              </a:ext>
            </a:extLst>
          </p:cNvPr>
          <p:cNvSpPr/>
          <p:nvPr/>
        </p:nvSpPr>
        <p:spPr>
          <a:xfrm>
            <a:off x="2420027" y="3227823"/>
            <a:ext cx="396000" cy="396000"/>
          </a:xfrm>
          <a:prstGeom prst="ellipse">
            <a:avLst/>
          </a:prstGeom>
          <a:noFill/>
          <a:ln w="28575">
            <a:solidFill>
              <a:srgbClr val="104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AF6F8E8-7667-42C6-B697-41A25DC76C25}"/>
              </a:ext>
            </a:extLst>
          </p:cNvPr>
          <p:cNvSpPr/>
          <p:nvPr/>
        </p:nvSpPr>
        <p:spPr>
          <a:xfrm>
            <a:off x="2462530" y="3272031"/>
            <a:ext cx="306000" cy="306000"/>
          </a:xfrm>
          <a:prstGeom prst="ellipse">
            <a:avLst/>
          </a:prstGeom>
          <a:solidFill>
            <a:srgbClr val="0E76BC"/>
          </a:solidFill>
          <a:ln w="28575">
            <a:solidFill>
              <a:srgbClr val="104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26" name="Picture 2" descr="Resultado de imagen para configuracion iconos">
            <a:extLst>
              <a:ext uri="{FF2B5EF4-FFF2-40B4-BE49-F238E27FC236}">
                <a16:creationId xmlns:a16="http://schemas.microsoft.com/office/drawing/2014/main" id="{FAC7F3B5-4FB9-4839-AF9E-97C8D910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19" y="3290994"/>
            <a:ext cx="276011" cy="27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84AF84-3DEF-4DD3-987C-F1930DFFA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33" y="3235157"/>
            <a:ext cx="552335" cy="46641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2C15F6E6-AA54-4716-A2E3-A4D44FB50CBA}"/>
              </a:ext>
            </a:extLst>
          </p:cNvPr>
          <p:cNvSpPr/>
          <p:nvPr/>
        </p:nvSpPr>
        <p:spPr>
          <a:xfrm>
            <a:off x="5812482" y="3069845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8FD658-49A5-42B5-AA05-05E5625FAE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87" y="3055155"/>
            <a:ext cx="560843" cy="56170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2B1B6D4-8BA3-4235-AFF7-559A84B491E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0"/>
          <a:stretch/>
        </p:blipFill>
        <p:spPr>
          <a:xfrm>
            <a:off x="6676609" y="3390614"/>
            <a:ext cx="489600" cy="4384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4ACD80-E0F4-46CE-A21B-F3A84695ED6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t="175" r="-1402" b="-1"/>
          <a:stretch/>
        </p:blipFill>
        <p:spPr>
          <a:xfrm>
            <a:off x="6676608" y="2699600"/>
            <a:ext cx="489600" cy="4896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C7CCED-611B-4CC9-B55F-BFA62C0940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11" y="3524275"/>
            <a:ext cx="1487301" cy="30477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D1A92A9-844B-4BCA-BF20-ADEF221CB975}"/>
              </a:ext>
            </a:extLst>
          </p:cNvPr>
          <p:cNvSpPr/>
          <p:nvPr/>
        </p:nvSpPr>
        <p:spPr>
          <a:xfrm>
            <a:off x="4174940" y="3042958"/>
            <a:ext cx="1485900" cy="308610"/>
          </a:xfrm>
          <a:prstGeom prst="roundRect">
            <a:avLst/>
          </a:prstGeom>
          <a:solidFill>
            <a:srgbClr val="2A668E"/>
          </a:solidFill>
          <a:ln>
            <a:solidFill>
              <a:srgbClr val="71B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7" name="Picture 2" descr="Imagen relacionada">
            <a:extLst>
              <a:ext uri="{FF2B5EF4-FFF2-40B4-BE49-F238E27FC236}">
                <a16:creationId xmlns:a16="http://schemas.microsoft.com/office/drawing/2014/main" id="{6B1C307E-FAEF-4593-9A49-E712BB02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29" y="3042580"/>
            <a:ext cx="414636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CD18BA4-99BA-4115-960B-4053C06C6B8F}"/>
              </a:ext>
            </a:extLst>
          </p:cNvPr>
          <p:cNvSpPr/>
          <p:nvPr/>
        </p:nvSpPr>
        <p:spPr>
          <a:xfrm>
            <a:off x="4133030" y="2579943"/>
            <a:ext cx="1485900" cy="308610"/>
          </a:xfrm>
          <a:prstGeom prst="roundRect">
            <a:avLst/>
          </a:prstGeom>
          <a:solidFill>
            <a:srgbClr val="2A668E"/>
          </a:solidFill>
          <a:ln>
            <a:solidFill>
              <a:srgbClr val="71B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Picture 4" descr="Resultado de imagen para smartphone.png">
            <a:extLst>
              <a:ext uri="{FF2B5EF4-FFF2-40B4-BE49-F238E27FC236}">
                <a16:creationId xmlns:a16="http://schemas.microsoft.com/office/drawing/2014/main" id="{790D9A2D-3C70-4066-A3FD-87413E814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46" y="2627805"/>
            <a:ext cx="297744" cy="2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71BD4338-6167-495F-A757-07F5CEB8E48D}"/>
              </a:ext>
            </a:extLst>
          </p:cNvPr>
          <p:cNvSpPr/>
          <p:nvPr/>
        </p:nvSpPr>
        <p:spPr>
          <a:xfrm>
            <a:off x="5851927" y="3909993"/>
            <a:ext cx="709466" cy="183528"/>
          </a:xfrm>
          <a:prstGeom prst="roundRect">
            <a:avLst/>
          </a:prstGeom>
          <a:solidFill>
            <a:srgbClr val="31859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flat" dir="t"/>
          </a:scene3d>
          <a:sp3d prstMaterial="matte">
            <a:bevelT w="1905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s-ES" sz="1050" dirty="0"/>
              <a:t>Abonar</a:t>
            </a:r>
            <a:endParaRPr lang="es-MX" sz="1050" dirty="0"/>
          </a:p>
        </p:txBody>
      </p:sp>
      <p:pic>
        <p:nvPicPr>
          <p:cNvPr id="22" name="Picture 10" descr="Resultado de imagen para pagar.png">
            <a:extLst>
              <a:ext uri="{FF2B5EF4-FFF2-40B4-BE49-F238E27FC236}">
                <a16:creationId xmlns:a16="http://schemas.microsoft.com/office/drawing/2014/main" id="{1E4027C9-CB19-4E80-9B79-F41A6F8B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30" y="3914989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13EBE03-E733-4F7F-9BF8-EE0F059B21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37" y="3276612"/>
            <a:ext cx="1182526" cy="30477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0D6F09C-2656-459D-B558-16E7F041C1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47" y="2892110"/>
            <a:ext cx="1170335" cy="304775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B917AAD-66FF-483A-BE99-908E5C279BF4}"/>
              </a:ext>
            </a:extLst>
          </p:cNvPr>
          <p:cNvSpPr/>
          <p:nvPr/>
        </p:nvSpPr>
        <p:spPr>
          <a:xfrm>
            <a:off x="4004246" y="2163112"/>
            <a:ext cx="2369077" cy="308610"/>
          </a:xfrm>
          <a:prstGeom prst="roundRect">
            <a:avLst/>
          </a:prstGeom>
          <a:solidFill>
            <a:srgbClr val="2A668E"/>
          </a:solidFill>
          <a:ln>
            <a:solidFill>
              <a:srgbClr val="71B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3" name="Picture 2" descr="Resultado de imagen para signo de peso.png">
            <a:extLst>
              <a:ext uri="{FF2B5EF4-FFF2-40B4-BE49-F238E27FC236}">
                <a16:creationId xmlns:a16="http://schemas.microsoft.com/office/drawing/2014/main" id="{B5826A05-84AF-4B34-BD4B-DC14C688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06" y="1246863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38E2247C-D1B8-43AC-9B6E-DE6845481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03" y="2165534"/>
            <a:ext cx="299227" cy="29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6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51E60F-CB13-42D5-B5F8-8B779B21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60" y="1960859"/>
            <a:ext cx="9138084" cy="4621207"/>
          </a:xfrm>
          <a:prstGeom prst="rect">
            <a:avLst/>
          </a:prstGeom>
        </p:spPr>
      </p:pic>
      <p:pic>
        <p:nvPicPr>
          <p:cNvPr id="1026" name="Picture 2" descr="Resultado de imagen para fondo azul">
            <a:extLst>
              <a:ext uri="{FF2B5EF4-FFF2-40B4-BE49-F238E27FC236}">
                <a16:creationId xmlns:a16="http://schemas.microsoft.com/office/drawing/2014/main" id="{ED4D34B2-4F15-473A-A6DA-BEDE499C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4133" y="1311776"/>
            <a:ext cx="9138084" cy="46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BE1488F-4B0C-4C36-AE2F-374F157DA3C5}"/>
              </a:ext>
            </a:extLst>
          </p:cNvPr>
          <p:cNvSpPr/>
          <p:nvPr/>
        </p:nvSpPr>
        <p:spPr>
          <a:xfrm>
            <a:off x="3767328" y="1556030"/>
            <a:ext cx="9504001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: esquinas redondeadas 8">
            <a:extLst>
              <a:ext uri="{FF2B5EF4-FFF2-40B4-BE49-F238E27FC236}">
                <a16:creationId xmlns:a16="http://schemas.microsoft.com/office/drawing/2014/main" id="{72F4076F-BD9D-4977-8BB8-22DD4B655582}"/>
              </a:ext>
            </a:extLst>
          </p:cNvPr>
          <p:cNvSpPr/>
          <p:nvPr/>
        </p:nvSpPr>
        <p:spPr>
          <a:xfrm>
            <a:off x="10305683" y="2291039"/>
            <a:ext cx="2978026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58AAC3D-5C80-4BF6-9DA6-9C24981CBF16}"/>
              </a:ext>
            </a:extLst>
          </p:cNvPr>
          <p:cNvSpPr/>
          <p:nvPr/>
        </p:nvSpPr>
        <p:spPr>
          <a:xfrm>
            <a:off x="6657502" y="2049090"/>
            <a:ext cx="3521157" cy="352080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20FA36E-B437-43BD-812E-9F54F902B699}"/>
              </a:ext>
            </a:extLst>
          </p:cNvPr>
          <p:cNvSpPr/>
          <p:nvPr/>
        </p:nvSpPr>
        <p:spPr>
          <a:xfrm>
            <a:off x="7170547" y="2485483"/>
            <a:ext cx="2628704" cy="261816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87FA0C-B5DF-4CB1-9A47-CCB0A954B930}"/>
              </a:ext>
            </a:extLst>
          </p:cNvPr>
          <p:cNvSpPr/>
          <p:nvPr/>
        </p:nvSpPr>
        <p:spPr>
          <a:xfrm>
            <a:off x="7640958" y="2847102"/>
            <a:ext cx="1785813" cy="1830286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Paralelogramo 5">
            <a:extLst>
              <a:ext uri="{FF2B5EF4-FFF2-40B4-BE49-F238E27FC236}">
                <a16:creationId xmlns:a16="http://schemas.microsoft.com/office/drawing/2014/main" id="{5DEC3F12-DE51-405C-93B3-F924E1C2F70E}"/>
              </a:ext>
            </a:extLst>
          </p:cNvPr>
          <p:cNvSpPr/>
          <p:nvPr/>
        </p:nvSpPr>
        <p:spPr>
          <a:xfrm>
            <a:off x="7148385" y="3140374"/>
            <a:ext cx="2827118" cy="1325853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Paralelogramo 5">
            <a:extLst>
              <a:ext uri="{FF2B5EF4-FFF2-40B4-BE49-F238E27FC236}">
                <a16:creationId xmlns:a16="http://schemas.microsoft.com/office/drawing/2014/main" id="{6A731311-9725-45ED-AE78-65A09A0A57F3}"/>
              </a:ext>
            </a:extLst>
          </p:cNvPr>
          <p:cNvSpPr/>
          <p:nvPr/>
        </p:nvSpPr>
        <p:spPr>
          <a:xfrm>
            <a:off x="7458882" y="3335137"/>
            <a:ext cx="2206123" cy="9363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Paralelogramo 5">
            <a:extLst>
              <a:ext uri="{FF2B5EF4-FFF2-40B4-BE49-F238E27FC236}">
                <a16:creationId xmlns:a16="http://schemas.microsoft.com/office/drawing/2014/main" id="{7E5A0B5D-9DB5-455F-A3B8-2B9DE82FD526}"/>
              </a:ext>
            </a:extLst>
          </p:cNvPr>
          <p:cNvSpPr/>
          <p:nvPr/>
        </p:nvSpPr>
        <p:spPr>
          <a:xfrm>
            <a:off x="7762524" y="3513482"/>
            <a:ext cx="1620343" cy="57963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Paralelogramo 5">
            <a:extLst>
              <a:ext uri="{FF2B5EF4-FFF2-40B4-BE49-F238E27FC236}">
                <a16:creationId xmlns:a16="http://schemas.microsoft.com/office/drawing/2014/main" id="{C916B62C-1ADD-4967-B7C3-D4C662B74BE9}"/>
              </a:ext>
            </a:extLst>
          </p:cNvPr>
          <p:cNvSpPr/>
          <p:nvPr/>
        </p:nvSpPr>
        <p:spPr>
          <a:xfrm>
            <a:off x="7965229" y="3627588"/>
            <a:ext cx="1193428" cy="326730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: esquinas redondeadas 8">
            <a:extLst>
              <a:ext uri="{FF2B5EF4-FFF2-40B4-BE49-F238E27FC236}">
                <a16:creationId xmlns:a16="http://schemas.microsoft.com/office/drawing/2014/main" id="{5933151C-76F4-404B-A6A7-F7BD304D45FA}"/>
              </a:ext>
            </a:extLst>
          </p:cNvPr>
          <p:cNvSpPr/>
          <p:nvPr/>
        </p:nvSpPr>
        <p:spPr>
          <a:xfrm>
            <a:off x="8957060" y="3337995"/>
            <a:ext cx="4272649" cy="1994350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: esquinas redondeadas 3">
            <a:extLst>
              <a:ext uri="{FF2B5EF4-FFF2-40B4-BE49-F238E27FC236}">
                <a16:creationId xmlns:a16="http://schemas.microsoft.com/office/drawing/2014/main" id="{797ED57B-2C9F-4539-8CBA-B14FEEE899BE}"/>
              </a:ext>
            </a:extLst>
          </p:cNvPr>
          <p:cNvSpPr/>
          <p:nvPr/>
        </p:nvSpPr>
        <p:spPr>
          <a:xfrm>
            <a:off x="4938702" y="3803301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">
            <a:extLst>
              <a:ext uri="{FF2B5EF4-FFF2-40B4-BE49-F238E27FC236}">
                <a16:creationId xmlns:a16="http://schemas.microsoft.com/office/drawing/2014/main" id="{17E58CCD-41FD-4AB9-9331-734445605820}"/>
              </a:ext>
            </a:extLst>
          </p:cNvPr>
          <p:cNvSpPr/>
          <p:nvPr/>
        </p:nvSpPr>
        <p:spPr>
          <a:xfrm>
            <a:off x="4482259" y="341588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: esquinas redondeadas 3">
            <a:extLst>
              <a:ext uri="{FF2B5EF4-FFF2-40B4-BE49-F238E27FC236}">
                <a16:creationId xmlns:a16="http://schemas.microsoft.com/office/drawing/2014/main" id="{080AF7EF-338D-44A8-BB02-E37462DD1BD9}"/>
              </a:ext>
            </a:extLst>
          </p:cNvPr>
          <p:cNvSpPr/>
          <p:nvPr/>
        </p:nvSpPr>
        <p:spPr>
          <a:xfrm>
            <a:off x="4206397" y="369426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Rectángulo: esquinas redondeadas 3">
            <a:extLst>
              <a:ext uri="{FF2B5EF4-FFF2-40B4-BE49-F238E27FC236}">
                <a16:creationId xmlns:a16="http://schemas.microsoft.com/office/drawing/2014/main" id="{7ACDA4BC-0D58-40E3-9FFE-E0E3C45F9174}"/>
              </a:ext>
            </a:extLst>
          </p:cNvPr>
          <p:cNvSpPr/>
          <p:nvPr/>
        </p:nvSpPr>
        <p:spPr>
          <a:xfrm>
            <a:off x="8265273" y="3694263"/>
            <a:ext cx="4272649" cy="1476186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EA79E97-CEAF-43A0-B5D4-2A5EB7EF3D43}"/>
              </a:ext>
            </a:extLst>
          </p:cNvPr>
          <p:cNvSpPr/>
          <p:nvPr/>
        </p:nvSpPr>
        <p:spPr>
          <a:xfrm>
            <a:off x="3767328" y="1571104"/>
            <a:ext cx="9518365" cy="519281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CEBB941-89D4-4500-B21D-5AE5D41F41F8}"/>
              </a:ext>
            </a:extLst>
          </p:cNvPr>
          <p:cNvSpPr/>
          <p:nvPr/>
        </p:nvSpPr>
        <p:spPr>
          <a:xfrm>
            <a:off x="2307225" y="1035266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" name="Picture 8" descr="Resultado de imagen para logo libreta.png">
            <a:extLst>
              <a:ext uri="{FF2B5EF4-FFF2-40B4-BE49-F238E27FC236}">
                <a16:creationId xmlns:a16="http://schemas.microsoft.com/office/drawing/2014/main" id="{8B86BAD7-E6BE-44EC-A9EB-8DF665F7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68" y="1615086"/>
            <a:ext cx="346668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00E013-3651-4E55-A8A8-3B92C1B1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1" y="979694"/>
            <a:ext cx="609550" cy="609550"/>
          </a:xfrm>
          <a:prstGeom prst="rect">
            <a:avLst/>
          </a:prstGeom>
        </p:spPr>
      </p:pic>
      <p:pic>
        <p:nvPicPr>
          <p:cNvPr id="5" name="Picture 10" descr="Imagen relacionada">
            <a:extLst>
              <a:ext uri="{FF2B5EF4-FFF2-40B4-BE49-F238E27FC236}">
                <a16:creationId xmlns:a16="http://schemas.microsoft.com/office/drawing/2014/main" id="{7A61EC42-F5D5-41BE-A624-4BC486F0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6" y="1035266"/>
            <a:ext cx="451810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graficas.png">
            <a:extLst>
              <a:ext uri="{FF2B5EF4-FFF2-40B4-BE49-F238E27FC236}">
                <a16:creationId xmlns:a16="http://schemas.microsoft.com/office/drawing/2014/main" id="{BEBC13F5-F12C-4E6E-976C-346BA0C6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3" y="2455684"/>
            <a:ext cx="94465" cy="1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para vender.png">
            <a:extLst>
              <a:ext uri="{FF2B5EF4-FFF2-40B4-BE49-F238E27FC236}">
                <a16:creationId xmlns:a16="http://schemas.microsoft.com/office/drawing/2014/main" id="{7C2DAF41-72F0-4561-9D4E-745087C4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3" y="1138690"/>
            <a:ext cx="388163" cy="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D6842B-C63A-4D42-823E-79F3D871F48E}"/>
              </a:ext>
            </a:extLst>
          </p:cNvPr>
          <p:cNvSpPr/>
          <p:nvPr/>
        </p:nvSpPr>
        <p:spPr>
          <a:xfrm>
            <a:off x="812094" y="990386"/>
            <a:ext cx="3960322" cy="2484000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1B2C992-1B8F-45B5-BE88-8C99E84F3C24}"/>
              </a:ext>
            </a:extLst>
          </p:cNvPr>
          <p:cNvSpPr/>
          <p:nvPr/>
        </p:nvSpPr>
        <p:spPr>
          <a:xfrm>
            <a:off x="960896" y="2731297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8">
            <a:extLst>
              <a:ext uri="{FF2B5EF4-FFF2-40B4-BE49-F238E27FC236}">
                <a16:creationId xmlns:a16="http://schemas.microsoft.com/office/drawing/2014/main" id="{72CC7F36-2817-446C-B74B-BF85E8BE57F5}"/>
              </a:ext>
            </a:extLst>
          </p:cNvPr>
          <p:cNvSpPr/>
          <p:nvPr/>
        </p:nvSpPr>
        <p:spPr>
          <a:xfrm>
            <a:off x="4595722" y="1254283"/>
            <a:ext cx="176694" cy="684777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E6EA3F2-F7BB-4E69-B0EC-B29C0648D684}"/>
              </a:ext>
            </a:extLst>
          </p:cNvPr>
          <p:cNvSpPr/>
          <p:nvPr/>
        </p:nvSpPr>
        <p:spPr>
          <a:xfrm>
            <a:off x="7173627" y="1314372"/>
            <a:ext cx="1380587" cy="1325853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FEDFD7-F2FD-456C-827D-D984C793CF04}"/>
              </a:ext>
            </a:extLst>
          </p:cNvPr>
          <p:cNvSpPr/>
          <p:nvPr/>
        </p:nvSpPr>
        <p:spPr>
          <a:xfrm>
            <a:off x="7390029" y="1511767"/>
            <a:ext cx="937432" cy="916574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579E0FB-8551-47F4-8F06-FB0786453F76}"/>
              </a:ext>
            </a:extLst>
          </p:cNvPr>
          <p:cNvSpPr/>
          <p:nvPr/>
        </p:nvSpPr>
        <p:spPr>
          <a:xfrm>
            <a:off x="7559957" y="1717223"/>
            <a:ext cx="551616" cy="519282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Paralelogramo 5">
            <a:extLst>
              <a:ext uri="{FF2B5EF4-FFF2-40B4-BE49-F238E27FC236}">
                <a16:creationId xmlns:a16="http://schemas.microsoft.com/office/drawing/2014/main" id="{3BDCEEA4-A3C6-4027-87B0-ADCA305613DA}"/>
              </a:ext>
            </a:extLst>
          </p:cNvPr>
          <p:cNvSpPr/>
          <p:nvPr/>
        </p:nvSpPr>
        <p:spPr>
          <a:xfrm>
            <a:off x="899998" y="2215333"/>
            <a:ext cx="1016708" cy="148941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781303"/>
              <a:gd name="connsiteY0" fmla="*/ 1325853 h 1325853"/>
              <a:gd name="connsiteX1" fmla="*/ 331463 w 2781303"/>
              <a:gd name="connsiteY1" fmla="*/ 0 h 1325853"/>
              <a:gd name="connsiteX2" fmla="*/ 2781303 w 2781303"/>
              <a:gd name="connsiteY2" fmla="*/ 12437 h 1325853"/>
              <a:gd name="connsiteX3" fmla="*/ 2495655 w 2781303"/>
              <a:gd name="connsiteY3" fmla="*/ 1325853 h 1325853"/>
              <a:gd name="connsiteX4" fmla="*/ 0 w 2781303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3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781303" y="12437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A007F45B-FDBE-41E3-9DED-6B7575E31ED3}"/>
              </a:ext>
            </a:extLst>
          </p:cNvPr>
          <p:cNvSpPr/>
          <p:nvPr/>
        </p:nvSpPr>
        <p:spPr>
          <a:xfrm>
            <a:off x="1039225" y="2132434"/>
            <a:ext cx="719094" cy="169560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1DFB50D1-2210-4AAF-B193-89665D05092A}"/>
              </a:ext>
            </a:extLst>
          </p:cNvPr>
          <p:cNvSpPr/>
          <p:nvPr/>
        </p:nvSpPr>
        <p:spPr>
          <a:xfrm>
            <a:off x="1147167" y="2153127"/>
            <a:ext cx="485881" cy="9305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8">
            <a:extLst>
              <a:ext uri="{FF2B5EF4-FFF2-40B4-BE49-F238E27FC236}">
                <a16:creationId xmlns:a16="http://schemas.microsoft.com/office/drawing/2014/main" id="{E29AE613-4C18-47F5-AF6D-364E1AECBDE2}"/>
              </a:ext>
            </a:extLst>
          </p:cNvPr>
          <p:cNvSpPr/>
          <p:nvPr/>
        </p:nvSpPr>
        <p:spPr>
          <a:xfrm>
            <a:off x="3676961" y="2035542"/>
            <a:ext cx="1053227" cy="458842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3">
            <a:extLst>
              <a:ext uri="{FF2B5EF4-FFF2-40B4-BE49-F238E27FC236}">
                <a16:creationId xmlns:a16="http://schemas.microsoft.com/office/drawing/2014/main" id="{ED17D40B-FC64-4252-B658-B63778B52CA4}"/>
              </a:ext>
            </a:extLst>
          </p:cNvPr>
          <p:cNvSpPr/>
          <p:nvPr/>
        </p:nvSpPr>
        <p:spPr>
          <a:xfrm>
            <a:off x="1118012" y="2832142"/>
            <a:ext cx="737957" cy="39800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F5C7AEBF-2C68-487B-8216-F53E0C199578}"/>
              </a:ext>
            </a:extLst>
          </p:cNvPr>
          <p:cNvSpPr/>
          <p:nvPr/>
        </p:nvSpPr>
        <p:spPr>
          <a:xfrm>
            <a:off x="3409821" y="1556328"/>
            <a:ext cx="1380587" cy="45884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8">
            <a:extLst>
              <a:ext uri="{FF2B5EF4-FFF2-40B4-BE49-F238E27FC236}">
                <a16:creationId xmlns:a16="http://schemas.microsoft.com/office/drawing/2014/main" id="{28DB3F15-1BC6-40BB-99DC-BA59F612C4CE}"/>
              </a:ext>
            </a:extLst>
          </p:cNvPr>
          <p:cNvSpPr/>
          <p:nvPr/>
        </p:nvSpPr>
        <p:spPr>
          <a:xfrm>
            <a:off x="830064" y="1786030"/>
            <a:ext cx="476400" cy="865685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0 w 4272649"/>
              <a:gd name="connsiteY0" fmla="*/ 1470004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0" fmla="*/ 396426 w 4510921"/>
              <a:gd name="connsiteY0" fmla="*/ 1619282 h 2011599"/>
              <a:gd name="connsiteX1" fmla="*/ 553180 w 4510921"/>
              <a:gd name="connsiteY1" fmla="*/ 187065 h 2011599"/>
              <a:gd name="connsiteX2" fmla="*/ 4339704 w 4510921"/>
              <a:gd name="connsiteY2" fmla="*/ 17249 h 2011599"/>
              <a:gd name="connsiteX3" fmla="*/ 4510921 w 4510921"/>
              <a:gd name="connsiteY3" fmla="*/ 240717 h 2011599"/>
              <a:gd name="connsiteX4" fmla="*/ 4288127 w 4510921"/>
              <a:gd name="connsiteY4" fmla="*/ 1887606 h 2011599"/>
              <a:gd name="connsiteX5" fmla="*/ 4130698 w 4510921"/>
              <a:gd name="connsiteY5" fmla="*/ 1998105 h 2011599"/>
              <a:gd name="connsiteX6" fmla="*/ 396426 w 4510921"/>
              <a:gd name="connsiteY6" fmla="*/ 1619282 h 2011599"/>
              <a:gd name="connsiteX0" fmla="*/ 113159 w 4275275"/>
              <a:gd name="connsiteY0" fmla="*/ 1751359 h 2143676"/>
              <a:gd name="connsiteX1" fmla="*/ 2096670 w 4275275"/>
              <a:gd name="connsiteY1" fmla="*/ 120556 h 2143676"/>
              <a:gd name="connsiteX2" fmla="*/ 4056437 w 4275275"/>
              <a:gd name="connsiteY2" fmla="*/ 149326 h 2143676"/>
              <a:gd name="connsiteX3" fmla="*/ 4227654 w 4275275"/>
              <a:gd name="connsiteY3" fmla="*/ 372794 h 2143676"/>
              <a:gd name="connsiteX4" fmla="*/ 4004860 w 4275275"/>
              <a:gd name="connsiteY4" fmla="*/ 2019683 h 2143676"/>
              <a:gd name="connsiteX5" fmla="*/ 3847431 w 4275275"/>
              <a:gd name="connsiteY5" fmla="*/ 2130182 h 2143676"/>
              <a:gd name="connsiteX6" fmla="*/ 113159 w 4275275"/>
              <a:gd name="connsiteY6" fmla="*/ 1751359 h 2143676"/>
              <a:gd name="connsiteX0" fmla="*/ 387244 w 2474163"/>
              <a:gd name="connsiteY0" fmla="*/ 1993092 h 2160347"/>
              <a:gd name="connsiteX1" fmla="*/ 295558 w 2474163"/>
              <a:gd name="connsiteY1" fmla="*/ 137227 h 2160347"/>
              <a:gd name="connsiteX2" fmla="*/ 2255325 w 2474163"/>
              <a:gd name="connsiteY2" fmla="*/ 165997 h 2160347"/>
              <a:gd name="connsiteX3" fmla="*/ 2426542 w 2474163"/>
              <a:gd name="connsiteY3" fmla="*/ 389465 h 2160347"/>
              <a:gd name="connsiteX4" fmla="*/ 2203748 w 2474163"/>
              <a:gd name="connsiteY4" fmla="*/ 2036354 h 2160347"/>
              <a:gd name="connsiteX5" fmla="*/ 2046319 w 2474163"/>
              <a:gd name="connsiteY5" fmla="*/ 2146853 h 2160347"/>
              <a:gd name="connsiteX6" fmla="*/ 387244 w 2474163"/>
              <a:gd name="connsiteY6" fmla="*/ 1993092 h 2160347"/>
              <a:gd name="connsiteX0" fmla="*/ 219687 w 2306606"/>
              <a:gd name="connsiteY0" fmla="*/ 1993092 h 2160347"/>
              <a:gd name="connsiteX1" fmla="*/ 128001 w 2306606"/>
              <a:gd name="connsiteY1" fmla="*/ 137227 h 2160347"/>
              <a:gd name="connsiteX2" fmla="*/ 2087768 w 2306606"/>
              <a:gd name="connsiteY2" fmla="*/ 165997 h 2160347"/>
              <a:gd name="connsiteX3" fmla="*/ 2258985 w 2306606"/>
              <a:gd name="connsiteY3" fmla="*/ 389465 h 2160347"/>
              <a:gd name="connsiteX4" fmla="*/ 2036191 w 2306606"/>
              <a:gd name="connsiteY4" fmla="*/ 2036354 h 2160347"/>
              <a:gd name="connsiteX5" fmla="*/ 1878762 w 2306606"/>
              <a:gd name="connsiteY5" fmla="*/ 2146853 h 2160347"/>
              <a:gd name="connsiteX6" fmla="*/ 219687 w 2306606"/>
              <a:gd name="connsiteY6" fmla="*/ 1993092 h 2160347"/>
              <a:gd name="connsiteX0" fmla="*/ 144215 w 2224702"/>
              <a:gd name="connsiteY0" fmla="*/ 2008632 h 2175887"/>
              <a:gd name="connsiteX1" fmla="*/ 154825 w 2224702"/>
              <a:gd name="connsiteY1" fmla="*/ 132908 h 2175887"/>
              <a:gd name="connsiteX2" fmla="*/ 2012296 w 2224702"/>
              <a:gd name="connsiteY2" fmla="*/ 181537 h 2175887"/>
              <a:gd name="connsiteX3" fmla="*/ 2183513 w 2224702"/>
              <a:gd name="connsiteY3" fmla="*/ 405005 h 2175887"/>
              <a:gd name="connsiteX4" fmla="*/ 1960719 w 2224702"/>
              <a:gd name="connsiteY4" fmla="*/ 2051894 h 2175887"/>
              <a:gd name="connsiteX5" fmla="*/ 1803290 w 2224702"/>
              <a:gd name="connsiteY5" fmla="*/ 2162393 h 2175887"/>
              <a:gd name="connsiteX6" fmla="*/ 144215 w 2224702"/>
              <a:gd name="connsiteY6" fmla="*/ 2008632 h 2175887"/>
              <a:gd name="connsiteX0" fmla="*/ 113110 w 2182987"/>
              <a:gd name="connsiteY0" fmla="*/ 132908 h 2175887"/>
              <a:gd name="connsiteX1" fmla="*/ 1970581 w 2182987"/>
              <a:gd name="connsiteY1" fmla="*/ 181537 h 2175887"/>
              <a:gd name="connsiteX2" fmla="*/ 2141798 w 2182987"/>
              <a:gd name="connsiteY2" fmla="*/ 405005 h 2175887"/>
              <a:gd name="connsiteX3" fmla="*/ 1919004 w 2182987"/>
              <a:gd name="connsiteY3" fmla="*/ 2051894 h 2175887"/>
              <a:gd name="connsiteX4" fmla="*/ 1761575 w 2182987"/>
              <a:gd name="connsiteY4" fmla="*/ 2162393 h 2175887"/>
              <a:gd name="connsiteX5" fmla="*/ 102500 w 2182987"/>
              <a:gd name="connsiteY5" fmla="*/ 2008632 h 2175887"/>
              <a:gd name="connsiteX6" fmla="*/ 351319 w 2182987"/>
              <a:gd name="connsiteY6" fmla="*/ 348702 h 2175887"/>
              <a:gd name="connsiteX0" fmla="*/ 10610 w 2080487"/>
              <a:gd name="connsiteY0" fmla="*/ 132908 h 2175887"/>
              <a:gd name="connsiteX1" fmla="*/ 1868081 w 2080487"/>
              <a:gd name="connsiteY1" fmla="*/ 181537 h 2175887"/>
              <a:gd name="connsiteX2" fmla="*/ 2039298 w 2080487"/>
              <a:gd name="connsiteY2" fmla="*/ 405005 h 2175887"/>
              <a:gd name="connsiteX3" fmla="*/ 1816504 w 2080487"/>
              <a:gd name="connsiteY3" fmla="*/ 2051894 h 2175887"/>
              <a:gd name="connsiteX4" fmla="*/ 1659075 w 2080487"/>
              <a:gd name="connsiteY4" fmla="*/ 2162393 h 2175887"/>
              <a:gd name="connsiteX5" fmla="*/ 0 w 2080487"/>
              <a:gd name="connsiteY5" fmla="*/ 2008632 h 2175887"/>
              <a:gd name="connsiteX0" fmla="*/ 10610 w 2080487"/>
              <a:gd name="connsiteY0" fmla="*/ 0 h 2042979"/>
              <a:gd name="connsiteX1" fmla="*/ 1868081 w 2080487"/>
              <a:gd name="connsiteY1" fmla="*/ 48629 h 2042979"/>
              <a:gd name="connsiteX2" fmla="*/ 2039298 w 2080487"/>
              <a:gd name="connsiteY2" fmla="*/ 272097 h 2042979"/>
              <a:gd name="connsiteX3" fmla="*/ 1816504 w 2080487"/>
              <a:gd name="connsiteY3" fmla="*/ 1918986 h 2042979"/>
              <a:gd name="connsiteX4" fmla="*/ 1659075 w 2080487"/>
              <a:gd name="connsiteY4" fmla="*/ 2029485 h 2042979"/>
              <a:gd name="connsiteX5" fmla="*/ 0 w 20804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004 w 2131987"/>
              <a:gd name="connsiteY5" fmla="*/ 1882344 h 204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987" h="2042979">
                <a:moveTo>
                  <a:pt x="0" y="0"/>
                </a:moveTo>
                <a:cubicBezTo>
                  <a:pt x="347884" y="13218"/>
                  <a:pt x="1568069" y="3280"/>
                  <a:pt x="1915926" y="48629"/>
                </a:cubicBezTo>
                <a:cubicBezTo>
                  <a:pt x="2263783" y="93978"/>
                  <a:pt x="2087143" y="119821"/>
                  <a:pt x="2087143" y="272097"/>
                </a:cubicBezTo>
                <a:cubicBezTo>
                  <a:pt x="2012878" y="821060"/>
                  <a:pt x="1951314" y="1374256"/>
                  <a:pt x="1864349" y="1918986"/>
                </a:cubicBezTo>
                <a:cubicBezTo>
                  <a:pt x="1830482" y="2088195"/>
                  <a:pt x="1846496" y="2037952"/>
                  <a:pt x="1706920" y="2029485"/>
                </a:cubicBezTo>
                <a:lnTo>
                  <a:pt x="4004" y="1882344"/>
                </a:lnTo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E1128B26-70EB-4A43-946F-C1901B10EB33}"/>
              </a:ext>
            </a:extLst>
          </p:cNvPr>
          <p:cNvSpPr/>
          <p:nvPr/>
        </p:nvSpPr>
        <p:spPr>
          <a:xfrm>
            <a:off x="3759360" y="2888955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3">
            <a:extLst>
              <a:ext uri="{FF2B5EF4-FFF2-40B4-BE49-F238E27FC236}">
                <a16:creationId xmlns:a16="http://schemas.microsoft.com/office/drawing/2014/main" id="{5EB883BC-21F8-4CCB-9861-BAB049761E0F}"/>
              </a:ext>
            </a:extLst>
          </p:cNvPr>
          <p:cNvSpPr/>
          <p:nvPr/>
        </p:nvSpPr>
        <p:spPr>
          <a:xfrm>
            <a:off x="4074813" y="3008583"/>
            <a:ext cx="642211" cy="397554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1691596 h 2264898"/>
              <a:gd name="connsiteX8" fmla="*/ 171450 w 2285371"/>
              <a:gd name="connsiteY8" fmla="*/ 248534 h 2264898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8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9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71952"/>
              <a:gd name="connsiteX1" fmla="*/ 419984 w 2285371"/>
              <a:gd name="connsiteY1" fmla="*/ 0 h 1871952"/>
              <a:gd name="connsiteX2" fmla="*/ 2230018 w 2285371"/>
              <a:gd name="connsiteY2" fmla="*/ 0 h 1871952"/>
              <a:gd name="connsiteX3" fmla="*/ 2282776 w 2285371"/>
              <a:gd name="connsiteY3" fmla="*/ 122804 h 1871952"/>
              <a:gd name="connsiteX4" fmla="*/ 2189578 w 2285371"/>
              <a:gd name="connsiteY4" fmla="*/ 1677568 h 1871952"/>
              <a:gd name="connsiteX5" fmla="*/ 0 w 2285371"/>
              <a:gd name="connsiteY5" fmla="*/ 1691596 h 1871952"/>
              <a:gd name="connsiteX6" fmla="*/ 171450 w 2285371"/>
              <a:gd name="connsiteY6" fmla="*/ 248534 h 1871952"/>
              <a:gd name="connsiteX0" fmla="*/ 171450 w 2285371"/>
              <a:gd name="connsiteY0" fmla="*/ 248534 h 1807553"/>
              <a:gd name="connsiteX1" fmla="*/ 419984 w 2285371"/>
              <a:gd name="connsiteY1" fmla="*/ 0 h 1807553"/>
              <a:gd name="connsiteX2" fmla="*/ 2230018 w 2285371"/>
              <a:gd name="connsiteY2" fmla="*/ 0 h 1807553"/>
              <a:gd name="connsiteX3" fmla="*/ 2282776 w 2285371"/>
              <a:gd name="connsiteY3" fmla="*/ 122804 h 1807553"/>
              <a:gd name="connsiteX4" fmla="*/ 2189578 w 2285371"/>
              <a:gd name="connsiteY4" fmla="*/ 1677568 h 1807553"/>
              <a:gd name="connsiteX5" fmla="*/ 0 w 2285371"/>
              <a:gd name="connsiteY5" fmla="*/ 1691596 h 1807553"/>
              <a:gd name="connsiteX6" fmla="*/ 171450 w 2285371"/>
              <a:gd name="connsiteY6" fmla="*/ 248534 h 1807553"/>
              <a:gd name="connsiteX0" fmla="*/ 171450 w 2285371"/>
              <a:gd name="connsiteY0" fmla="*/ 248534 h 1733973"/>
              <a:gd name="connsiteX1" fmla="*/ 419984 w 2285371"/>
              <a:gd name="connsiteY1" fmla="*/ 0 h 1733973"/>
              <a:gd name="connsiteX2" fmla="*/ 2230018 w 2285371"/>
              <a:gd name="connsiteY2" fmla="*/ 0 h 1733973"/>
              <a:gd name="connsiteX3" fmla="*/ 2282776 w 2285371"/>
              <a:gd name="connsiteY3" fmla="*/ 122804 h 1733973"/>
              <a:gd name="connsiteX4" fmla="*/ 2189578 w 2285371"/>
              <a:gd name="connsiteY4" fmla="*/ 1677568 h 1733973"/>
              <a:gd name="connsiteX5" fmla="*/ 0 w 2285371"/>
              <a:gd name="connsiteY5" fmla="*/ 1691596 h 1733973"/>
              <a:gd name="connsiteX6" fmla="*/ 171450 w 2285371"/>
              <a:gd name="connsiteY6" fmla="*/ 248534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5371" h="1733973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1708287" y="1736812"/>
                  <a:pt x="473849" y="1761250"/>
                  <a:pt x="0" y="1691596"/>
                </a:cubicBezTo>
                <a:cubicBezTo>
                  <a:pt x="57150" y="1103687"/>
                  <a:pt x="114300" y="836443"/>
                  <a:pt x="171450" y="248534"/>
                </a:cubicBez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228D18E-0D53-479B-876F-CAA7DBEB9693}"/>
              </a:ext>
            </a:extLst>
          </p:cNvPr>
          <p:cNvSpPr/>
          <p:nvPr/>
        </p:nvSpPr>
        <p:spPr>
          <a:xfrm>
            <a:off x="7572162" y="4335391"/>
            <a:ext cx="1132790" cy="1216545"/>
          </a:xfrm>
          <a:prstGeom prst="rect">
            <a:avLst/>
          </a:prstGeom>
          <a:solidFill>
            <a:srgbClr val="265B85">
              <a:alpha val="5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EBF31BD-E1BA-4C66-A6C8-6C248F385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90" y="-89922"/>
            <a:ext cx="2597230" cy="3626591"/>
          </a:xfrm>
          <a:prstGeom prst="rect">
            <a:avLst/>
          </a:prstGeom>
        </p:spPr>
      </p:pic>
      <p:sp>
        <p:nvSpPr>
          <p:cNvPr id="24" name="Rectángulo: esquinas redondeadas 3">
            <a:extLst>
              <a:ext uri="{FF2B5EF4-FFF2-40B4-BE49-F238E27FC236}">
                <a16:creationId xmlns:a16="http://schemas.microsoft.com/office/drawing/2014/main" id="{ECD9CA57-6594-4EC0-B017-35CDE293C9EF}"/>
              </a:ext>
            </a:extLst>
          </p:cNvPr>
          <p:cNvSpPr/>
          <p:nvPr/>
        </p:nvSpPr>
        <p:spPr>
          <a:xfrm>
            <a:off x="1276350" y="3018738"/>
            <a:ext cx="481970" cy="212049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325E7F2C-AD07-42F1-BEEB-831B31DB7E1D}"/>
              </a:ext>
            </a:extLst>
          </p:cNvPr>
          <p:cNvCxnSpPr>
            <a:cxnSpLocks/>
          </p:cNvCxnSpPr>
          <p:nvPr/>
        </p:nvCxnSpPr>
        <p:spPr>
          <a:xfrm flipV="1">
            <a:off x="830064" y="1117943"/>
            <a:ext cx="3958518" cy="2215240"/>
          </a:xfrm>
          <a:prstGeom prst="bentConnector3">
            <a:avLst>
              <a:gd name="adj1" fmla="val 77846"/>
            </a:avLst>
          </a:prstGeom>
          <a:ln w="3175">
            <a:solidFill>
              <a:schemeClr val="accent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3FD57BC0-9198-4DC0-B994-1429D8F346E1}"/>
              </a:ext>
            </a:extLst>
          </p:cNvPr>
          <p:cNvCxnSpPr>
            <a:cxnSpLocks/>
          </p:cNvCxnSpPr>
          <p:nvPr/>
        </p:nvCxnSpPr>
        <p:spPr>
          <a:xfrm flipV="1">
            <a:off x="812094" y="1042891"/>
            <a:ext cx="3960322" cy="139002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A6034737-46F9-4A5E-8571-0B58C1E66BFE}"/>
              </a:ext>
            </a:extLst>
          </p:cNvPr>
          <p:cNvCxnSpPr>
            <a:cxnSpLocks/>
          </p:cNvCxnSpPr>
          <p:nvPr/>
        </p:nvCxnSpPr>
        <p:spPr>
          <a:xfrm>
            <a:off x="889223" y="1434697"/>
            <a:ext cx="3883193" cy="1331295"/>
          </a:xfrm>
          <a:prstGeom prst="bentConnector3">
            <a:avLst>
              <a:gd name="adj1" fmla="val 13550"/>
            </a:avLst>
          </a:prstGeom>
          <a:ln w="3175">
            <a:solidFill>
              <a:schemeClr val="accent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1BD1473E-87EB-4478-9DFC-00B33D36F902}"/>
              </a:ext>
            </a:extLst>
          </p:cNvPr>
          <p:cNvSpPr/>
          <p:nvPr/>
        </p:nvSpPr>
        <p:spPr>
          <a:xfrm>
            <a:off x="7559957" y="1717313"/>
            <a:ext cx="551616" cy="5192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F6EBF21-73A0-4DEE-B2AC-63475F486FE4}"/>
              </a:ext>
            </a:extLst>
          </p:cNvPr>
          <p:cNvSpPr/>
          <p:nvPr/>
        </p:nvSpPr>
        <p:spPr>
          <a:xfrm>
            <a:off x="7663608" y="1817932"/>
            <a:ext cx="345692" cy="33257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B7FD4CA-C09D-4A1E-9E69-0156A8BA3385}"/>
              </a:ext>
            </a:extLst>
          </p:cNvPr>
          <p:cNvSpPr/>
          <p:nvPr/>
        </p:nvSpPr>
        <p:spPr>
          <a:xfrm>
            <a:off x="7752956" y="1904511"/>
            <a:ext cx="159695" cy="158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0916917-0833-479D-A3B9-DB9AC7C0D81B}"/>
              </a:ext>
            </a:extLst>
          </p:cNvPr>
          <p:cNvCxnSpPr>
            <a:cxnSpLocks/>
          </p:cNvCxnSpPr>
          <p:nvPr/>
        </p:nvCxnSpPr>
        <p:spPr>
          <a:xfrm>
            <a:off x="7390029" y="1443357"/>
            <a:ext cx="45273" cy="4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AA16CD5-4938-4581-9493-117501B754BD}"/>
              </a:ext>
            </a:extLst>
          </p:cNvPr>
          <p:cNvCxnSpPr>
            <a:cxnSpLocks/>
          </p:cNvCxnSpPr>
          <p:nvPr/>
        </p:nvCxnSpPr>
        <p:spPr>
          <a:xfrm>
            <a:off x="7839478" y="1456832"/>
            <a:ext cx="0" cy="9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9EBF327-8AE7-41C7-8E54-36618FFBFF86}"/>
              </a:ext>
            </a:extLst>
          </p:cNvPr>
          <p:cNvCxnSpPr>
            <a:cxnSpLocks/>
          </p:cNvCxnSpPr>
          <p:nvPr/>
        </p:nvCxnSpPr>
        <p:spPr>
          <a:xfrm>
            <a:off x="8177022" y="2262689"/>
            <a:ext cx="49887" cy="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7F081A4-2B18-4AB0-BE2C-CAAE2A9EDFA4}"/>
              </a:ext>
            </a:extLst>
          </p:cNvPr>
          <p:cNvCxnSpPr>
            <a:cxnSpLocks/>
          </p:cNvCxnSpPr>
          <p:nvPr/>
        </p:nvCxnSpPr>
        <p:spPr>
          <a:xfrm flipV="1">
            <a:off x="7297783" y="2377412"/>
            <a:ext cx="58266" cy="3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B022795-190D-4BB4-8B4E-48DE20EDB440}"/>
              </a:ext>
            </a:extLst>
          </p:cNvPr>
          <p:cNvCxnSpPr>
            <a:cxnSpLocks/>
          </p:cNvCxnSpPr>
          <p:nvPr/>
        </p:nvCxnSpPr>
        <p:spPr>
          <a:xfrm>
            <a:off x="7542404" y="1595904"/>
            <a:ext cx="48464" cy="4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3FCD3F8-B43B-4D45-A5C8-3C697B045FDA}"/>
              </a:ext>
            </a:extLst>
          </p:cNvPr>
          <p:cNvCxnSpPr>
            <a:cxnSpLocks/>
          </p:cNvCxnSpPr>
          <p:nvPr/>
        </p:nvCxnSpPr>
        <p:spPr>
          <a:xfrm>
            <a:off x="7837449" y="1278050"/>
            <a:ext cx="0" cy="8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3DAC1A8-044E-4B36-8A6B-1730150E0036}"/>
              </a:ext>
            </a:extLst>
          </p:cNvPr>
          <p:cNvCxnSpPr>
            <a:cxnSpLocks/>
          </p:cNvCxnSpPr>
          <p:nvPr/>
        </p:nvCxnSpPr>
        <p:spPr>
          <a:xfrm>
            <a:off x="8262285" y="1987107"/>
            <a:ext cx="111532" cy="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9332781-141A-48F7-BB84-317ECE6ABDC3}"/>
              </a:ext>
            </a:extLst>
          </p:cNvPr>
          <p:cNvCxnSpPr>
            <a:cxnSpLocks/>
          </p:cNvCxnSpPr>
          <p:nvPr/>
        </p:nvCxnSpPr>
        <p:spPr>
          <a:xfrm flipV="1">
            <a:off x="8524529" y="1988237"/>
            <a:ext cx="63665" cy="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1628A03-2689-4920-9125-E25D5C74BC47}"/>
              </a:ext>
            </a:extLst>
          </p:cNvPr>
          <p:cNvCxnSpPr>
            <a:cxnSpLocks/>
          </p:cNvCxnSpPr>
          <p:nvPr/>
        </p:nvCxnSpPr>
        <p:spPr>
          <a:xfrm>
            <a:off x="7093698" y="1976864"/>
            <a:ext cx="127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198F3DB-C071-4AD6-AD9C-2F7CF068D9E8}"/>
              </a:ext>
            </a:extLst>
          </p:cNvPr>
          <p:cNvCxnSpPr>
            <a:cxnSpLocks/>
          </p:cNvCxnSpPr>
          <p:nvPr/>
        </p:nvCxnSpPr>
        <p:spPr>
          <a:xfrm>
            <a:off x="7852205" y="2377412"/>
            <a:ext cx="0" cy="8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AFE5566-2B65-4E6B-B4D7-918802986F90}"/>
              </a:ext>
            </a:extLst>
          </p:cNvPr>
          <p:cNvCxnSpPr>
            <a:cxnSpLocks/>
          </p:cNvCxnSpPr>
          <p:nvPr/>
        </p:nvCxnSpPr>
        <p:spPr>
          <a:xfrm>
            <a:off x="7856546" y="2596513"/>
            <a:ext cx="0" cy="8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2171D0D-7A78-4821-8FDB-3B1B2B5C2DB6}"/>
              </a:ext>
            </a:extLst>
          </p:cNvPr>
          <p:cNvCxnSpPr>
            <a:cxnSpLocks/>
          </p:cNvCxnSpPr>
          <p:nvPr/>
        </p:nvCxnSpPr>
        <p:spPr>
          <a:xfrm>
            <a:off x="7351260" y="1976472"/>
            <a:ext cx="7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E2DE23B6-DCCA-4643-B5A0-A12395ABBE0C}"/>
              </a:ext>
            </a:extLst>
          </p:cNvPr>
          <p:cNvCxnSpPr>
            <a:cxnSpLocks/>
          </p:cNvCxnSpPr>
          <p:nvPr/>
        </p:nvCxnSpPr>
        <p:spPr>
          <a:xfrm flipV="1">
            <a:off x="8159182" y="1620444"/>
            <a:ext cx="84793" cy="7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6D7DD8E-A5F8-4107-A9FC-F7F228E4CC13}"/>
              </a:ext>
            </a:extLst>
          </p:cNvPr>
          <p:cNvCxnSpPr>
            <a:cxnSpLocks/>
          </p:cNvCxnSpPr>
          <p:nvPr/>
        </p:nvCxnSpPr>
        <p:spPr>
          <a:xfrm flipV="1">
            <a:off x="8351929" y="1478094"/>
            <a:ext cx="64842" cy="6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F023397-6EF3-49C1-B991-F91DCD0BA2BC}"/>
              </a:ext>
            </a:extLst>
          </p:cNvPr>
          <p:cNvCxnSpPr>
            <a:cxnSpLocks/>
          </p:cNvCxnSpPr>
          <p:nvPr/>
        </p:nvCxnSpPr>
        <p:spPr>
          <a:xfrm>
            <a:off x="8319743" y="2416312"/>
            <a:ext cx="64373" cy="6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69C8A5A-5B72-4E24-AE29-19A918662EC7}"/>
              </a:ext>
            </a:extLst>
          </p:cNvPr>
          <p:cNvCxnSpPr>
            <a:cxnSpLocks/>
          </p:cNvCxnSpPr>
          <p:nvPr/>
        </p:nvCxnSpPr>
        <p:spPr>
          <a:xfrm flipV="1">
            <a:off x="7457227" y="2234877"/>
            <a:ext cx="58285" cy="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9FDD043D-5527-4124-B1DF-55C10C55F3F3}"/>
              </a:ext>
            </a:extLst>
          </p:cNvPr>
          <p:cNvSpPr/>
          <p:nvPr/>
        </p:nvSpPr>
        <p:spPr>
          <a:xfrm>
            <a:off x="1793949" y="1397090"/>
            <a:ext cx="1780739" cy="1656945"/>
          </a:xfrm>
          <a:prstGeom prst="roundRect">
            <a:avLst/>
          </a:prstGeom>
          <a:solidFill>
            <a:srgbClr val="07256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0" name="Imagen 99">
            <a:extLst>
              <a:ext uri="{FF2B5EF4-FFF2-40B4-BE49-F238E27FC236}">
                <a16:creationId xmlns:a16="http://schemas.microsoft.com/office/drawing/2014/main" id="{5BEA07F5-D4AC-4719-ACC2-BAA9D1B90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67" y="1519332"/>
            <a:ext cx="1499746" cy="1414395"/>
          </a:xfrm>
          <a:prstGeom prst="rect">
            <a:avLst/>
          </a:prstGeom>
        </p:spPr>
      </p:pic>
      <p:sp>
        <p:nvSpPr>
          <p:cNvPr id="102" name="CuadroTexto 101">
            <a:extLst>
              <a:ext uri="{FF2B5EF4-FFF2-40B4-BE49-F238E27FC236}">
                <a16:creationId xmlns:a16="http://schemas.microsoft.com/office/drawing/2014/main" id="{231A4704-F8D2-4E0B-85F6-962919D11776}"/>
              </a:ext>
            </a:extLst>
          </p:cNvPr>
          <p:cNvSpPr txBox="1"/>
          <p:nvPr/>
        </p:nvSpPr>
        <p:spPr>
          <a:xfrm>
            <a:off x="2631621" y="1444022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1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C5000404-398A-4119-9969-1E54343B774A}"/>
              </a:ext>
            </a:extLst>
          </p:cNvPr>
          <p:cNvSpPr txBox="1"/>
          <p:nvPr/>
        </p:nvSpPr>
        <p:spPr>
          <a:xfrm>
            <a:off x="1876605" y="2176861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60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3CEF50CA-6220-42B3-9334-F90886D4831B}"/>
              </a:ext>
            </a:extLst>
          </p:cNvPr>
          <p:cNvSpPr txBox="1"/>
          <p:nvPr/>
        </p:nvSpPr>
        <p:spPr>
          <a:xfrm>
            <a:off x="2653540" y="2946406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40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F7845A00-845A-4C86-B21B-BB9F8208E1FD}"/>
              </a:ext>
            </a:extLst>
          </p:cNvPr>
          <p:cNvSpPr txBox="1"/>
          <p:nvPr/>
        </p:nvSpPr>
        <p:spPr>
          <a:xfrm>
            <a:off x="3440883" y="2188478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20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89917B0-9CE8-4340-A43D-624461BD25E0}"/>
              </a:ext>
            </a:extLst>
          </p:cNvPr>
          <p:cNvSpPr txBox="1"/>
          <p:nvPr/>
        </p:nvSpPr>
        <p:spPr>
          <a:xfrm rot="19016570">
            <a:off x="2141382" y="1619821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70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1A3C472F-2155-4CA9-B6B1-BBDB050B43A8}"/>
              </a:ext>
            </a:extLst>
          </p:cNvPr>
          <p:cNvSpPr txBox="1"/>
          <p:nvPr/>
        </p:nvSpPr>
        <p:spPr>
          <a:xfrm rot="19156328">
            <a:off x="2106821" y="2712063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50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A8D371F-00E5-42C4-B557-E9AF8209BA4A}"/>
              </a:ext>
            </a:extLst>
          </p:cNvPr>
          <p:cNvSpPr txBox="1"/>
          <p:nvPr/>
        </p:nvSpPr>
        <p:spPr>
          <a:xfrm rot="19156328">
            <a:off x="3244016" y="1634893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10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29EE1A2D-A1BB-4E09-9CF5-66D9DF336BCC}"/>
              </a:ext>
            </a:extLst>
          </p:cNvPr>
          <p:cNvSpPr txBox="1"/>
          <p:nvPr/>
        </p:nvSpPr>
        <p:spPr>
          <a:xfrm rot="19016570">
            <a:off x="3220882" y="2724432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30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9906DD9E-EA0E-4A23-A2A0-8DFEFCC7D952}"/>
              </a:ext>
            </a:extLst>
          </p:cNvPr>
          <p:cNvSpPr txBox="1"/>
          <p:nvPr/>
        </p:nvSpPr>
        <p:spPr>
          <a:xfrm rot="19016570">
            <a:off x="2323153" y="1748156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T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67DA093-8774-428C-B35C-868AE8A46031}"/>
              </a:ext>
            </a:extLst>
          </p:cNvPr>
          <p:cNvSpPr txBox="1"/>
          <p:nvPr/>
        </p:nvSpPr>
        <p:spPr>
          <a:xfrm rot="19016570">
            <a:off x="3053401" y="2543503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M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AC9EFF1-1B60-4E81-BECD-708CDE7CE7A8}"/>
              </a:ext>
            </a:extLst>
          </p:cNvPr>
          <p:cNvSpPr txBox="1"/>
          <p:nvPr/>
        </p:nvSpPr>
        <p:spPr>
          <a:xfrm>
            <a:off x="2657328" y="1618420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A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8FB385A1-9907-4F8B-B76D-D1AE34F82211}"/>
              </a:ext>
            </a:extLst>
          </p:cNvPr>
          <p:cNvSpPr txBox="1"/>
          <p:nvPr/>
        </p:nvSpPr>
        <p:spPr>
          <a:xfrm>
            <a:off x="2141745" y="2176861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X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81E5AD5-BF11-4E63-92A8-181682E1D1BE}"/>
              </a:ext>
            </a:extLst>
          </p:cNvPr>
          <p:cNvSpPr txBox="1"/>
          <p:nvPr/>
        </p:nvSpPr>
        <p:spPr>
          <a:xfrm>
            <a:off x="3082708" y="1804798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G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EC7544C9-BFD5-4ACA-8AA7-A077A4B82C0B}"/>
              </a:ext>
            </a:extLst>
          </p:cNvPr>
          <p:cNvSpPr txBox="1"/>
          <p:nvPr/>
        </p:nvSpPr>
        <p:spPr>
          <a:xfrm>
            <a:off x="2665562" y="2701288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L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DA9FE3E-97C1-4E38-9A3B-99A6D1AD376D}"/>
              </a:ext>
            </a:extLst>
          </p:cNvPr>
          <p:cNvSpPr txBox="1"/>
          <p:nvPr/>
        </p:nvSpPr>
        <p:spPr>
          <a:xfrm rot="19305924">
            <a:off x="2244448" y="2480641"/>
            <a:ext cx="8829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500" dirty="0">
                <a:solidFill>
                  <a:schemeClr val="bg1"/>
                </a:solidFill>
              </a:rPr>
              <a:t>J</a:t>
            </a:r>
            <a:endParaRPr lang="es-MX" sz="500" dirty="0">
              <a:solidFill>
                <a:schemeClr val="bg1"/>
              </a:solidFill>
            </a:endParaRPr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2E5B38E7-B659-4FC0-B4BD-CC67B46AAD77}"/>
              </a:ext>
            </a:extLst>
          </p:cNvPr>
          <p:cNvSpPr/>
          <p:nvPr/>
        </p:nvSpPr>
        <p:spPr>
          <a:xfrm>
            <a:off x="4649821" y="4303749"/>
            <a:ext cx="1780739" cy="1656945"/>
          </a:xfrm>
          <a:prstGeom prst="roundRect">
            <a:avLst/>
          </a:prstGeom>
          <a:solidFill>
            <a:srgbClr val="07256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7084B73A-D125-46FC-8E24-BAF201400B62}"/>
              </a:ext>
            </a:extLst>
          </p:cNvPr>
          <p:cNvSpPr/>
          <p:nvPr/>
        </p:nvSpPr>
        <p:spPr>
          <a:xfrm>
            <a:off x="5901742" y="4432182"/>
            <a:ext cx="1255620" cy="1656945"/>
          </a:xfrm>
          <a:prstGeom prst="roundRect">
            <a:avLst/>
          </a:prstGeom>
          <a:solidFill>
            <a:srgbClr val="07256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OffAxis1Lef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7" name="Imagen 126">
            <a:extLst>
              <a:ext uri="{FF2B5EF4-FFF2-40B4-BE49-F238E27FC236}">
                <a16:creationId xmlns:a16="http://schemas.microsoft.com/office/drawing/2014/main" id="{830DD27C-9553-4063-AF52-6C10B893B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2" t="27403" r="33565" b="27404"/>
          <a:stretch/>
        </p:blipFill>
        <p:spPr>
          <a:xfrm>
            <a:off x="4796466" y="4542866"/>
            <a:ext cx="1487448" cy="1178709"/>
          </a:xfrm>
          <a:prstGeom prst="rect">
            <a:avLst/>
          </a:prstGeom>
        </p:spPr>
      </p:pic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89229C3-2C37-4B42-AECA-E119EFEAF9E5}"/>
              </a:ext>
            </a:extLst>
          </p:cNvPr>
          <p:cNvSpPr txBox="1"/>
          <p:nvPr/>
        </p:nvSpPr>
        <p:spPr>
          <a:xfrm>
            <a:off x="3801420" y="3879075"/>
            <a:ext cx="361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PROGRAMA YA ESTA REGISTRADO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81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2065DC-34C0-401C-A0E7-EF9DF5E8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91" y="1049694"/>
            <a:ext cx="4913802" cy="296900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713366C-8A27-4523-938B-AB9F66625BB3}"/>
              </a:ext>
            </a:extLst>
          </p:cNvPr>
          <p:cNvSpPr/>
          <p:nvPr/>
        </p:nvSpPr>
        <p:spPr>
          <a:xfrm>
            <a:off x="1514941" y="2973911"/>
            <a:ext cx="4184025" cy="2654020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8">
            <a:extLst>
              <a:ext uri="{FF2B5EF4-FFF2-40B4-BE49-F238E27FC236}">
                <a16:creationId xmlns:a16="http://schemas.microsoft.com/office/drawing/2014/main" id="{C9488F1A-1695-47CD-96F7-8A08415866B0}"/>
              </a:ext>
            </a:extLst>
          </p:cNvPr>
          <p:cNvSpPr/>
          <p:nvPr/>
        </p:nvSpPr>
        <p:spPr>
          <a:xfrm>
            <a:off x="5047229" y="4304412"/>
            <a:ext cx="644223" cy="93284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8C7C09-7760-4CDE-A5BA-8FB532CA307E}"/>
              </a:ext>
            </a:extLst>
          </p:cNvPr>
          <p:cNvSpPr/>
          <p:nvPr/>
        </p:nvSpPr>
        <p:spPr>
          <a:xfrm>
            <a:off x="3639914" y="3241132"/>
            <a:ext cx="1644922" cy="1744812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5BD0AE-6655-4244-B144-E7E23B532154}"/>
              </a:ext>
            </a:extLst>
          </p:cNvPr>
          <p:cNvSpPr/>
          <p:nvPr/>
        </p:nvSpPr>
        <p:spPr>
          <a:xfrm>
            <a:off x="3811952" y="3465850"/>
            <a:ext cx="1306800" cy="1304868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59EBA5-E648-4616-816A-5EB3711DBF94}"/>
              </a:ext>
            </a:extLst>
          </p:cNvPr>
          <p:cNvSpPr/>
          <p:nvPr/>
        </p:nvSpPr>
        <p:spPr>
          <a:xfrm>
            <a:off x="4138196" y="3746622"/>
            <a:ext cx="678229" cy="719539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12763935-0743-44A8-9945-4FF719955598}"/>
              </a:ext>
            </a:extLst>
          </p:cNvPr>
          <p:cNvSpPr/>
          <p:nvPr/>
        </p:nvSpPr>
        <p:spPr>
          <a:xfrm>
            <a:off x="1778176" y="4824838"/>
            <a:ext cx="605155" cy="2037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02183F08-EF83-42A4-906F-FCDCF2F7ED7A}"/>
              </a:ext>
            </a:extLst>
          </p:cNvPr>
          <p:cNvSpPr/>
          <p:nvPr/>
        </p:nvSpPr>
        <p:spPr>
          <a:xfrm>
            <a:off x="1965066" y="4940381"/>
            <a:ext cx="472229" cy="143872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elogramo 5">
            <a:extLst>
              <a:ext uri="{FF2B5EF4-FFF2-40B4-BE49-F238E27FC236}">
                <a16:creationId xmlns:a16="http://schemas.microsoft.com/office/drawing/2014/main" id="{DD40C68F-37A0-4E8C-9B5E-79E293FFB8D6}"/>
              </a:ext>
            </a:extLst>
          </p:cNvPr>
          <p:cNvSpPr/>
          <p:nvPr/>
        </p:nvSpPr>
        <p:spPr>
          <a:xfrm>
            <a:off x="2172926" y="5064234"/>
            <a:ext cx="346840" cy="8906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elogramo 5">
            <a:extLst>
              <a:ext uri="{FF2B5EF4-FFF2-40B4-BE49-F238E27FC236}">
                <a16:creationId xmlns:a16="http://schemas.microsoft.com/office/drawing/2014/main" id="{7E0D433A-A1F0-42BD-B9FA-8CAEE9836EF1}"/>
              </a:ext>
            </a:extLst>
          </p:cNvPr>
          <p:cNvSpPr/>
          <p:nvPr/>
        </p:nvSpPr>
        <p:spPr>
          <a:xfrm>
            <a:off x="2275329" y="5136860"/>
            <a:ext cx="255458" cy="50204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8">
            <a:extLst>
              <a:ext uri="{FF2B5EF4-FFF2-40B4-BE49-F238E27FC236}">
                <a16:creationId xmlns:a16="http://schemas.microsoft.com/office/drawing/2014/main" id="{3AC54737-8A66-4155-A0F1-F27FE6F70E31}"/>
              </a:ext>
            </a:extLst>
          </p:cNvPr>
          <p:cNvSpPr/>
          <p:nvPr/>
        </p:nvSpPr>
        <p:spPr>
          <a:xfrm>
            <a:off x="4515850" y="3243918"/>
            <a:ext cx="1115651" cy="571224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CD8EC15-4102-43FD-AE3B-819303A71096}"/>
              </a:ext>
            </a:extLst>
          </p:cNvPr>
          <p:cNvSpPr/>
          <p:nvPr/>
        </p:nvSpPr>
        <p:spPr>
          <a:xfrm>
            <a:off x="1938113" y="3997334"/>
            <a:ext cx="826002" cy="71586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5827F1B5-50E1-4D2C-8423-6D51BE8D0BC9}"/>
              </a:ext>
            </a:extLst>
          </p:cNvPr>
          <p:cNvSpPr/>
          <p:nvPr/>
        </p:nvSpPr>
        <p:spPr>
          <a:xfrm>
            <a:off x="1853360" y="3434933"/>
            <a:ext cx="805833" cy="761455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: esquinas redondeadas 3">
            <a:extLst>
              <a:ext uri="{FF2B5EF4-FFF2-40B4-BE49-F238E27FC236}">
                <a16:creationId xmlns:a16="http://schemas.microsoft.com/office/drawing/2014/main" id="{A0182AD6-087E-4F75-A63B-CEDDBBDFB6DE}"/>
              </a:ext>
            </a:extLst>
          </p:cNvPr>
          <p:cNvSpPr/>
          <p:nvPr/>
        </p:nvSpPr>
        <p:spPr>
          <a:xfrm>
            <a:off x="1577498" y="3713314"/>
            <a:ext cx="805833" cy="7528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3">
            <a:extLst>
              <a:ext uri="{FF2B5EF4-FFF2-40B4-BE49-F238E27FC236}">
                <a16:creationId xmlns:a16="http://schemas.microsoft.com/office/drawing/2014/main" id="{BFEA360A-E0F8-4516-9842-FA3B951F99BE}"/>
              </a:ext>
            </a:extLst>
          </p:cNvPr>
          <p:cNvSpPr/>
          <p:nvPr/>
        </p:nvSpPr>
        <p:spPr>
          <a:xfrm>
            <a:off x="4498990" y="4713195"/>
            <a:ext cx="1087806" cy="6175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2BA920-9817-4AD5-BEB1-B8E72BE5CB5E}"/>
              </a:ext>
            </a:extLst>
          </p:cNvPr>
          <p:cNvSpPr/>
          <p:nvPr/>
        </p:nvSpPr>
        <p:spPr>
          <a:xfrm>
            <a:off x="1138429" y="1590155"/>
            <a:ext cx="5289404" cy="298230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5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A50FC8B-3207-4135-B1BE-437788FA9A54}"/>
              </a:ext>
            </a:extLst>
          </p:cNvPr>
          <p:cNvSpPr/>
          <p:nvPr/>
        </p:nvSpPr>
        <p:spPr>
          <a:xfrm>
            <a:off x="663273" y="4918982"/>
            <a:ext cx="115200" cy="115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5B188-069B-4B30-B658-D9B1CEFE0F68}"/>
              </a:ext>
            </a:extLst>
          </p:cNvPr>
          <p:cNvSpPr/>
          <p:nvPr/>
        </p:nvSpPr>
        <p:spPr>
          <a:xfrm>
            <a:off x="420467" y="4943653"/>
            <a:ext cx="116744" cy="11378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12787A-DC1C-403A-B21F-1A00718E18DC}"/>
              </a:ext>
            </a:extLst>
          </p:cNvPr>
          <p:cNvSpPr/>
          <p:nvPr/>
        </p:nvSpPr>
        <p:spPr>
          <a:xfrm>
            <a:off x="12496800" y="921027"/>
            <a:ext cx="115200" cy="115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499E3E-8B7E-4771-9DAD-B4C42D92C889}"/>
              </a:ext>
            </a:extLst>
          </p:cNvPr>
          <p:cNvSpPr/>
          <p:nvPr/>
        </p:nvSpPr>
        <p:spPr>
          <a:xfrm>
            <a:off x="1292087" y="954157"/>
            <a:ext cx="115200" cy="1152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8A54F-198F-48EB-821C-CE2294570F3C}"/>
              </a:ext>
            </a:extLst>
          </p:cNvPr>
          <p:cNvSpPr/>
          <p:nvPr/>
        </p:nvSpPr>
        <p:spPr>
          <a:xfrm>
            <a:off x="2483127" y="954157"/>
            <a:ext cx="115200" cy="115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EA8E59-6F26-4FAF-8EC8-61E9FCC2FB83}"/>
              </a:ext>
            </a:extLst>
          </p:cNvPr>
          <p:cNvSpPr/>
          <p:nvPr/>
        </p:nvSpPr>
        <p:spPr>
          <a:xfrm>
            <a:off x="3740425" y="954157"/>
            <a:ext cx="115200" cy="1152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40D22E-0D05-4BA6-A7A6-BFC24F537D28}"/>
              </a:ext>
            </a:extLst>
          </p:cNvPr>
          <p:cNvSpPr/>
          <p:nvPr/>
        </p:nvSpPr>
        <p:spPr>
          <a:xfrm>
            <a:off x="5092148" y="921027"/>
            <a:ext cx="115200" cy="115200"/>
          </a:xfrm>
          <a:prstGeom prst="rect">
            <a:avLst/>
          </a:prstGeom>
          <a:solidFill>
            <a:srgbClr val="F151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2E5D09-5B56-407B-ABA4-2E9B273B57C3}"/>
              </a:ext>
            </a:extLst>
          </p:cNvPr>
          <p:cNvSpPr/>
          <p:nvPr/>
        </p:nvSpPr>
        <p:spPr>
          <a:xfrm>
            <a:off x="7060097" y="921027"/>
            <a:ext cx="115200" cy="115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8A289D-C40A-49C6-AED5-5776EC2138CF}"/>
              </a:ext>
            </a:extLst>
          </p:cNvPr>
          <p:cNvSpPr/>
          <p:nvPr/>
        </p:nvSpPr>
        <p:spPr>
          <a:xfrm>
            <a:off x="8726557" y="921027"/>
            <a:ext cx="115200" cy="115200"/>
          </a:xfrm>
          <a:prstGeom prst="rect">
            <a:avLst/>
          </a:prstGeom>
          <a:solidFill>
            <a:srgbClr val="2E679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B5493F-9640-47C8-AD7B-D6FDE09158E0}"/>
              </a:ext>
            </a:extLst>
          </p:cNvPr>
          <p:cNvSpPr/>
          <p:nvPr/>
        </p:nvSpPr>
        <p:spPr>
          <a:xfrm>
            <a:off x="10031896" y="921027"/>
            <a:ext cx="115200" cy="1152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7F25FC-F191-47D4-8E0C-749F56CBD6A4}"/>
              </a:ext>
            </a:extLst>
          </p:cNvPr>
          <p:cNvSpPr/>
          <p:nvPr/>
        </p:nvSpPr>
        <p:spPr>
          <a:xfrm>
            <a:off x="11191461" y="940905"/>
            <a:ext cx="115200" cy="115200"/>
          </a:xfrm>
          <a:prstGeom prst="rect">
            <a:avLst/>
          </a:prstGeom>
          <a:solidFill>
            <a:srgbClr val="5C300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257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37723A-AFF2-4407-A529-FED25F9F2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4"/>
          <a:stretch/>
        </p:blipFill>
        <p:spPr>
          <a:xfrm>
            <a:off x="5779698" y="1489976"/>
            <a:ext cx="1207113" cy="37688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2AC372-0AB2-45B9-AA67-B22F66C1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6"/>
          <a:stretch/>
        </p:blipFill>
        <p:spPr>
          <a:xfrm>
            <a:off x="-1162743" y="1080594"/>
            <a:ext cx="1213209" cy="37658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80B647-0341-484F-9FE5-C2F1076A5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"/>
          <a:stretch/>
        </p:blipFill>
        <p:spPr>
          <a:xfrm>
            <a:off x="12601388" y="1080594"/>
            <a:ext cx="1225402" cy="37780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234E1C-D08A-46CE-BD43-8B782FBB82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7"/>
          <a:stretch/>
        </p:blipFill>
        <p:spPr>
          <a:xfrm>
            <a:off x="-237359" y="333015"/>
            <a:ext cx="1207113" cy="36292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261920-143E-481C-9172-E1EE9C7F10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2"/>
          <a:stretch/>
        </p:blipFill>
        <p:spPr>
          <a:xfrm>
            <a:off x="297896" y="1061333"/>
            <a:ext cx="1207113" cy="37627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D507B2-C641-468A-8C43-F8771F44E4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>
          <a:xfrm>
            <a:off x="1793575" y="1056761"/>
            <a:ext cx="1213209" cy="3771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BDF811-A7D5-413F-844B-064939C46A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0"/>
          <a:stretch/>
        </p:blipFill>
        <p:spPr>
          <a:xfrm>
            <a:off x="3147793" y="1055237"/>
            <a:ext cx="1207113" cy="376886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BDDFBA-DC42-4363-B8D3-9FDE8F313F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"/>
          <a:stretch/>
        </p:blipFill>
        <p:spPr>
          <a:xfrm>
            <a:off x="4391003" y="1080594"/>
            <a:ext cx="1213209" cy="361118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D63211-95EF-49C6-85A9-321E785ED3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5613443" y="1186678"/>
            <a:ext cx="1207113" cy="377496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3B9AA7A-915A-41A5-B418-AF1898986F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7052382" y="1310814"/>
            <a:ext cx="1207113" cy="377496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B444AD5-1E79-43ED-A1AB-3D1CEE5F36F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8659134" y="1042003"/>
            <a:ext cx="1207113" cy="377496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01FCB23-7527-4B53-91ED-645D6288CC1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"/>
          <a:stretch/>
        </p:blipFill>
        <p:spPr>
          <a:xfrm>
            <a:off x="10165110" y="913772"/>
            <a:ext cx="1207113" cy="37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5BFEFA-5288-4FC4-8303-24B2607C4386}"/>
              </a:ext>
            </a:extLst>
          </p:cNvPr>
          <p:cNvSpPr/>
          <p:nvPr/>
        </p:nvSpPr>
        <p:spPr>
          <a:xfrm>
            <a:off x="265043" y="1351722"/>
            <a:ext cx="11317357" cy="210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8B07EE-15FA-4264-B698-64545FDA3570}"/>
              </a:ext>
            </a:extLst>
          </p:cNvPr>
          <p:cNvCxnSpPr/>
          <p:nvPr/>
        </p:nvCxnSpPr>
        <p:spPr>
          <a:xfrm>
            <a:off x="265043" y="1714077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2B6A965-F4E9-48C2-AF54-2CF6F36E2C3E}"/>
              </a:ext>
            </a:extLst>
          </p:cNvPr>
          <p:cNvCxnSpPr/>
          <p:nvPr/>
        </p:nvCxnSpPr>
        <p:spPr>
          <a:xfrm>
            <a:off x="261795" y="1530411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05F99C4-B03E-41A2-901F-68DB71861644}"/>
              </a:ext>
            </a:extLst>
          </p:cNvPr>
          <p:cNvCxnSpPr/>
          <p:nvPr/>
        </p:nvCxnSpPr>
        <p:spPr>
          <a:xfrm>
            <a:off x="266659" y="1876205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65ADE05-6C14-4B6F-971E-995A9934BDF4}"/>
              </a:ext>
            </a:extLst>
          </p:cNvPr>
          <p:cNvCxnSpPr/>
          <p:nvPr/>
        </p:nvCxnSpPr>
        <p:spPr>
          <a:xfrm>
            <a:off x="261795" y="2236130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3750859-59E4-4A8B-B90A-6CD207EFA662}"/>
              </a:ext>
            </a:extLst>
          </p:cNvPr>
          <p:cNvCxnSpPr/>
          <p:nvPr/>
        </p:nvCxnSpPr>
        <p:spPr>
          <a:xfrm>
            <a:off x="261795" y="2052464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9816E6A-DF4B-4F76-A498-1FACE1467CD4}"/>
              </a:ext>
            </a:extLst>
          </p:cNvPr>
          <p:cNvCxnSpPr/>
          <p:nvPr/>
        </p:nvCxnSpPr>
        <p:spPr>
          <a:xfrm>
            <a:off x="263411" y="2398258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0F4F761-6232-4D76-91A8-B8909BFC8BA3}"/>
              </a:ext>
            </a:extLst>
          </p:cNvPr>
          <p:cNvCxnSpPr/>
          <p:nvPr/>
        </p:nvCxnSpPr>
        <p:spPr>
          <a:xfrm>
            <a:off x="271523" y="2756557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A481289-918A-4CE4-9216-20F0585F77B7}"/>
              </a:ext>
            </a:extLst>
          </p:cNvPr>
          <p:cNvCxnSpPr/>
          <p:nvPr/>
        </p:nvCxnSpPr>
        <p:spPr>
          <a:xfrm>
            <a:off x="268275" y="2572891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B6FC708-FD0E-47CC-A5FB-B9D7C5C700D4}"/>
              </a:ext>
            </a:extLst>
          </p:cNvPr>
          <p:cNvCxnSpPr/>
          <p:nvPr/>
        </p:nvCxnSpPr>
        <p:spPr>
          <a:xfrm>
            <a:off x="273139" y="2918685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C82079D-E4C3-4261-A4AB-DCBEFDF687F0}"/>
              </a:ext>
            </a:extLst>
          </p:cNvPr>
          <p:cNvCxnSpPr>
            <a:cxnSpLocks/>
          </p:cNvCxnSpPr>
          <p:nvPr/>
        </p:nvCxnSpPr>
        <p:spPr>
          <a:xfrm>
            <a:off x="3338945" y="5259810"/>
            <a:ext cx="360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C220C1-7ABD-46C7-8A9A-12E6F6272FF9}"/>
              </a:ext>
            </a:extLst>
          </p:cNvPr>
          <p:cNvCxnSpPr/>
          <p:nvPr/>
        </p:nvCxnSpPr>
        <p:spPr>
          <a:xfrm>
            <a:off x="268275" y="3094944"/>
            <a:ext cx="1131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A9CAA5-4A9B-49CE-8D45-214531F5A1A7}"/>
              </a:ext>
            </a:extLst>
          </p:cNvPr>
          <p:cNvSpPr/>
          <p:nvPr/>
        </p:nvSpPr>
        <p:spPr>
          <a:xfrm>
            <a:off x="401782" y="4123293"/>
            <a:ext cx="11177370" cy="215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3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3146</TotalTime>
  <Words>23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Geovanni</cp:lastModifiedBy>
  <cp:revision>62</cp:revision>
  <dcterms:created xsi:type="dcterms:W3CDTF">2018-06-21T04:03:58Z</dcterms:created>
  <dcterms:modified xsi:type="dcterms:W3CDTF">2018-07-10T01:35:24Z</dcterms:modified>
</cp:coreProperties>
</file>