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C2E"/>
    <a:srgbClr val="E1233A"/>
    <a:srgbClr val="2E903B"/>
    <a:srgbClr val="39B44A"/>
    <a:srgbClr val="C4892E"/>
    <a:srgbClr val="C98D2F"/>
    <a:srgbClr val="FAAF3B"/>
    <a:srgbClr val="B41C2E"/>
    <a:srgbClr val="CB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70" d="100"/>
          <a:sy n="370" d="100"/>
        </p:scale>
        <p:origin x="-6132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C385C-9AF8-4EF1-94AA-0B3E8698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8FE46-974A-455B-A84E-176C72B2C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782FD-F0ED-486A-89FE-551A7F06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9F1F3-0260-4E1C-B0E6-521C8B97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63539-ED2D-4B73-861C-869F874E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18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9F077-6064-45CE-A83B-9F716C73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74424C-D57C-412C-8281-08CD14AFC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BD9F7-C26E-4AD2-9AF3-0F23B0D9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0B109-DEE6-4B5B-ADB0-8AFEA08F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890BE6-38D1-4D3D-B28A-0B4D5308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9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26E233-56B4-48FC-AE7F-E6203D3BD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0E6007-7D4A-410B-98E5-3E3236F9F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1C99-5658-4BD3-A077-D192CA67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32BF8-47C3-4702-9D36-49AA8F41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09816-3BFD-42AD-A633-A6E99A1C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41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00029-7A31-4581-B8A6-7C39FB1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A338F-2848-4250-B6FF-118B5ECE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89B6A-32BB-4538-B1AA-504774D0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56CDA-CB18-4EF5-94A0-25E831E7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6FC7F-B3B1-4D2E-A240-970AFC62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64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5340D-3E44-4208-98D2-613D516B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9C99BD-7381-4E64-B67B-ADEADEEE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1E2BE3-EE98-45A9-AD5A-D23FF979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73E04-1E6C-4E16-94F6-1318609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EEC44-773F-49DA-8760-877817A6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86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19FE-3888-4E89-8512-81649AC4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47EDF-48B0-404D-8B89-2E0B7555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9FB521-8D6F-44C1-BD76-E53868543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F0D93-3BFD-45C3-AC57-BB9FFC37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0CD9A-B6DE-4FB1-A416-743FA1B0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B382C8-839E-4642-9573-296C692B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FC07A-7555-4B4D-86DB-174F7AA1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F5D930-91F4-49A5-B819-1281740D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9C585-07CB-4EF5-9046-2BADFF3F6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14E670-E171-4259-BDE3-BA09B9244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08CD51-38F6-4919-9403-440AA19AC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F0BBAC-52D6-4528-BBF4-02341BA4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E31551-B92C-40E1-A118-6D9BAA65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CE62D3-D77D-4B81-83B1-79B3B87E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68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84AD-8B2C-48E7-9418-94DEA775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07589A-46EE-451F-AC34-9596F959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EA7B8-3829-4A56-97CD-3DDA9C4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A2CB40-7CD2-4C51-826B-FBB7336C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28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C53FFF-D2A0-4673-B75D-130C79DC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0BC871-1838-47E1-9E9B-B8D37533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B75B20-F37E-4C0C-BD3F-F4EAA2FC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91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3017-2923-46DC-8749-695A921C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8E56A-483F-45E3-B19C-ECA19EB4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DF065A-E07F-4327-A171-949FF8F49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5F1706-2CB3-4C83-BB76-C186BB77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50942C-D40A-4926-A130-98CD3935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384F38-E5A2-43D8-B28E-13C471D4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4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4F51A-94D0-44CF-A459-6489F71B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4E3FA-81B8-4BF2-BD84-04884942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E5E841-470F-4B39-9D23-E0106A051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C2AC50-99E5-4A05-B71A-3C85F9B3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DA847A-C5A7-4372-A819-FED50F99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FD16F7-C34B-44FA-86E0-DE912D75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79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D3E8A5-46B7-4E44-A4D2-0A80FC32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18019E-2AF2-4D11-A9C6-03DFAF28B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69963-77E8-44BC-B9B4-C192351C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347A-6433-4F03-8E3B-34733628B187}" type="datetimeFigureOut">
              <a:rPr lang="es-MX" smtClean="0"/>
              <a:t>20/06/2018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A992D9-621B-45CF-9A3C-6144B9DCA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4B549-BDF1-4088-90A3-99C78F82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0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mbo 1027">
            <a:extLst>
              <a:ext uri="{FF2B5EF4-FFF2-40B4-BE49-F238E27FC236}">
                <a16:creationId xmlns:a16="http://schemas.microsoft.com/office/drawing/2014/main" id="{A9612833-398C-4714-A3A1-4A9D2F5B1744}"/>
              </a:ext>
            </a:extLst>
          </p:cNvPr>
          <p:cNvSpPr/>
          <p:nvPr/>
        </p:nvSpPr>
        <p:spPr>
          <a:xfrm rot="2754615">
            <a:off x="4026717" y="928582"/>
            <a:ext cx="148501" cy="143903"/>
          </a:xfrm>
          <a:prstGeom prst="diamond">
            <a:avLst/>
          </a:prstGeom>
          <a:solidFill>
            <a:srgbClr val="E123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273A4B-A801-46CB-908B-B51652A7E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CD8894-4B22-4D69-A60D-664922938B52}"/>
              </a:ext>
            </a:extLst>
          </p:cNvPr>
          <p:cNvSpPr/>
          <p:nvPr/>
        </p:nvSpPr>
        <p:spPr>
          <a:xfrm>
            <a:off x="689113" y="742122"/>
            <a:ext cx="2107096" cy="1152939"/>
          </a:xfrm>
          <a:prstGeom prst="rect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La equis sirve para cerrar; el guion, para minimizar; y las flechas, para maximizar.">
            <a:extLst>
              <a:ext uri="{FF2B5EF4-FFF2-40B4-BE49-F238E27FC236}">
                <a16:creationId xmlns:a16="http://schemas.microsoft.com/office/drawing/2014/main" id="{04CE98F7-C93E-449D-9E32-34AA9206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52" y="2203519"/>
            <a:ext cx="11750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BC0278D-B8C1-4B7A-B365-4CFF22577AA4}"/>
              </a:ext>
            </a:extLst>
          </p:cNvPr>
          <p:cNvSpPr/>
          <p:nvPr/>
        </p:nvSpPr>
        <p:spPr>
          <a:xfrm>
            <a:off x="4477414" y="602106"/>
            <a:ext cx="205200" cy="206786"/>
          </a:xfrm>
          <a:prstGeom prst="ellipse">
            <a:avLst/>
          </a:prstGeom>
          <a:solidFill>
            <a:srgbClr val="FAAF3B"/>
          </a:solidFill>
          <a:ln>
            <a:solidFill>
              <a:srgbClr val="CBCEC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A7D75BB-3A30-43D5-9D7D-EDA6E2EEFA1C}"/>
              </a:ext>
            </a:extLst>
          </p:cNvPr>
          <p:cNvCxnSpPr>
            <a:cxnSpLocks/>
          </p:cNvCxnSpPr>
          <p:nvPr/>
        </p:nvCxnSpPr>
        <p:spPr>
          <a:xfrm>
            <a:off x="4513248" y="704976"/>
            <a:ext cx="141762" cy="0"/>
          </a:xfrm>
          <a:prstGeom prst="line">
            <a:avLst/>
          </a:prstGeom>
          <a:ln w="28575">
            <a:solidFill>
              <a:srgbClr val="C4892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8141D01-8D24-4232-8A74-CE37D840FF47}"/>
              </a:ext>
            </a:extLst>
          </p:cNvPr>
          <p:cNvSpPr/>
          <p:nvPr/>
        </p:nvSpPr>
        <p:spPr>
          <a:xfrm>
            <a:off x="4177740" y="602106"/>
            <a:ext cx="205200" cy="206786"/>
          </a:xfrm>
          <a:prstGeom prst="ellipse">
            <a:avLst/>
          </a:prstGeom>
          <a:solidFill>
            <a:srgbClr val="39B44A"/>
          </a:solidFill>
          <a:ln>
            <a:solidFill>
              <a:srgbClr val="CBCECE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CC03DC23-C80B-429A-8653-9A946B64EC80}"/>
              </a:ext>
            </a:extLst>
          </p:cNvPr>
          <p:cNvSpPr/>
          <p:nvPr/>
        </p:nvSpPr>
        <p:spPr>
          <a:xfrm rot="13315005">
            <a:off x="4208729" y="71160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A7611BA9-A0BB-4627-AE26-E1CFF0330B63}"/>
              </a:ext>
            </a:extLst>
          </p:cNvPr>
          <p:cNvSpPr/>
          <p:nvPr/>
        </p:nvSpPr>
        <p:spPr>
          <a:xfrm rot="2354940">
            <a:off x="4272440" y="64483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85BE54F-4516-423F-B798-ED6D608923FE}"/>
              </a:ext>
            </a:extLst>
          </p:cNvPr>
          <p:cNvSpPr/>
          <p:nvPr/>
        </p:nvSpPr>
        <p:spPr>
          <a:xfrm>
            <a:off x="4777088" y="602106"/>
            <a:ext cx="205200" cy="206786"/>
          </a:xfrm>
          <a:prstGeom prst="ellipse">
            <a:avLst/>
          </a:prstGeom>
          <a:solidFill>
            <a:srgbClr val="E1233A"/>
          </a:solidFill>
          <a:ln>
            <a:solidFill>
              <a:srgbClr val="CBCEC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EDB4DA0-23E5-4731-ADE1-F7DCC0A5EFB3}"/>
              </a:ext>
            </a:extLst>
          </p:cNvPr>
          <p:cNvCxnSpPr>
            <a:cxnSpLocks/>
          </p:cNvCxnSpPr>
          <p:nvPr/>
        </p:nvCxnSpPr>
        <p:spPr>
          <a:xfrm>
            <a:off x="4829749" y="656380"/>
            <a:ext cx="103340" cy="100459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40FF9FE-A689-4000-8179-ED2D09395FBA}"/>
              </a:ext>
            </a:extLst>
          </p:cNvPr>
          <p:cNvCxnSpPr>
            <a:cxnSpLocks/>
          </p:cNvCxnSpPr>
          <p:nvPr/>
        </p:nvCxnSpPr>
        <p:spPr>
          <a:xfrm flipV="1">
            <a:off x="4829749" y="656380"/>
            <a:ext cx="103752" cy="97192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92761AB-2A45-4C8C-8CDF-4D47953BEA54}"/>
              </a:ext>
            </a:extLst>
          </p:cNvPr>
          <p:cNvSpPr/>
          <p:nvPr/>
        </p:nvSpPr>
        <p:spPr>
          <a:xfrm>
            <a:off x="4332504" y="958916"/>
            <a:ext cx="100871" cy="10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295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2018-06-21T04:03:58Z</dcterms:created>
  <dcterms:modified xsi:type="dcterms:W3CDTF">2018-06-21T04:35:56Z</dcterms:modified>
</cp:coreProperties>
</file>