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00C"/>
    <a:srgbClr val="339933"/>
    <a:srgbClr val="2E6792"/>
    <a:srgbClr val="F151E6"/>
    <a:srgbClr val="072561"/>
    <a:srgbClr val="265B85"/>
    <a:srgbClr val="000304"/>
    <a:srgbClr val="64ADD0"/>
    <a:srgbClr val="356C91"/>
    <a:srgbClr val="2555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18" d="100"/>
          <a:sy n="118" d="100"/>
        </p:scale>
        <p:origin x="-26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25/06/2018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337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25/06/2018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99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25/06/2018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661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25/06/2018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288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25/06/2018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500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25/06/2018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514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25/06/2018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964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25/06/2018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806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25/06/2018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489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25/06/2018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386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347A-6433-4F03-8E3B-34733628B187}" type="datetimeFigureOut">
              <a:rPr lang="es-MX" smtClean="0"/>
              <a:t>25/06/2018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529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E347A-6433-4F03-8E3B-34733628B187}" type="datetimeFigureOut">
              <a:rPr lang="es-MX" smtClean="0"/>
              <a:t>25/06/2018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CF5F1-1F78-4A0B-A650-922B39CAE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157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ombo 1027">
            <a:extLst>
              <a:ext uri="{FF2B5EF4-FFF2-40B4-BE49-F238E27FC236}">
                <a16:creationId xmlns:a16="http://schemas.microsoft.com/office/drawing/2014/main" id="{A9612833-398C-4714-A3A1-4A9D2F5B1744}"/>
              </a:ext>
            </a:extLst>
          </p:cNvPr>
          <p:cNvSpPr/>
          <p:nvPr/>
        </p:nvSpPr>
        <p:spPr>
          <a:xfrm rot="2754615">
            <a:off x="3391182" y="614564"/>
            <a:ext cx="148501" cy="143903"/>
          </a:xfrm>
          <a:prstGeom prst="diamond">
            <a:avLst/>
          </a:prstGeom>
          <a:solidFill>
            <a:srgbClr val="E123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273A4B-A801-46CB-908B-B51652A7E5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BCD8894-4B22-4D69-A60D-664922938B52}"/>
              </a:ext>
            </a:extLst>
          </p:cNvPr>
          <p:cNvSpPr/>
          <p:nvPr/>
        </p:nvSpPr>
        <p:spPr>
          <a:xfrm>
            <a:off x="689113" y="742122"/>
            <a:ext cx="2107096" cy="1152939"/>
          </a:xfrm>
          <a:prstGeom prst="rect">
            <a:avLst/>
          </a:prstGeom>
          <a:solidFill>
            <a:srgbClr val="00206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La equis sirve para cerrar; el guion, para minimizar; y las flechas, para maximizar.">
            <a:extLst>
              <a:ext uri="{FF2B5EF4-FFF2-40B4-BE49-F238E27FC236}">
                <a16:creationId xmlns:a16="http://schemas.microsoft.com/office/drawing/2014/main" id="{04CE98F7-C93E-449D-9E32-34AA92061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775" y="1895061"/>
            <a:ext cx="11750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FBC0278D-B8C1-4B7A-B365-4CFF22577AA4}"/>
              </a:ext>
            </a:extLst>
          </p:cNvPr>
          <p:cNvSpPr/>
          <p:nvPr/>
        </p:nvSpPr>
        <p:spPr>
          <a:xfrm>
            <a:off x="4477414" y="602106"/>
            <a:ext cx="205200" cy="206786"/>
          </a:xfrm>
          <a:prstGeom prst="ellipse">
            <a:avLst/>
          </a:prstGeom>
          <a:solidFill>
            <a:srgbClr val="FAAF3B"/>
          </a:solidFill>
          <a:ln>
            <a:solidFill>
              <a:srgbClr val="CBCECE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200" dirty="0">
              <a:solidFill>
                <a:srgbClr val="B41C2E"/>
              </a:solidFill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A7D75BB-3A30-43D5-9D7D-EDA6E2EEFA1C}"/>
              </a:ext>
            </a:extLst>
          </p:cNvPr>
          <p:cNvCxnSpPr>
            <a:cxnSpLocks/>
          </p:cNvCxnSpPr>
          <p:nvPr/>
        </p:nvCxnSpPr>
        <p:spPr>
          <a:xfrm>
            <a:off x="4513248" y="704976"/>
            <a:ext cx="141762" cy="0"/>
          </a:xfrm>
          <a:prstGeom prst="line">
            <a:avLst/>
          </a:prstGeom>
          <a:ln w="28575">
            <a:solidFill>
              <a:srgbClr val="C4892E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E8141D01-8D24-4232-8A74-CE37D840FF47}"/>
              </a:ext>
            </a:extLst>
          </p:cNvPr>
          <p:cNvSpPr/>
          <p:nvPr/>
        </p:nvSpPr>
        <p:spPr>
          <a:xfrm>
            <a:off x="4177740" y="602106"/>
            <a:ext cx="205200" cy="206786"/>
          </a:xfrm>
          <a:prstGeom prst="ellipse">
            <a:avLst/>
          </a:prstGeom>
          <a:solidFill>
            <a:srgbClr val="39B44A"/>
          </a:solidFill>
          <a:ln>
            <a:solidFill>
              <a:srgbClr val="CBCECE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200" dirty="0">
              <a:solidFill>
                <a:srgbClr val="B41C2E"/>
              </a:solidFill>
            </a:endParaRPr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CC03DC23-C80B-429A-8653-9A946B64EC80}"/>
              </a:ext>
            </a:extLst>
          </p:cNvPr>
          <p:cNvSpPr/>
          <p:nvPr/>
        </p:nvSpPr>
        <p:spPr>
          <a:xfrm rot="13315005">
            <a:off x="4208729" y="711602"/>
            <a:ext cx="86990" cy="61040"/>
          </a:xfrm>
          <a:prstGeom prst="triangle">
            <a:avLst/>
          </a:prstGeom>
          <a:solidFill>
            <a:srgbClr val="2E903B"/>
          </a:solidFill>
          <a:ln>
            <a:solidFill>
              <a:srgbClr val="2E90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Triángulo isósceles 16">
            <a:extLst>
              <a:ext uri="{FF2B5EF4-FFF2-40B4-BE49-F238E27FC236}">
                <a16:creationId xmlns:a16="http://schemas.microsoft.com/office/drawing/2014/main" id="{A7611BA9-A0BB-4627-AE26-E1CFF0330B63}"/>
              </a:ext>
            </a:extLst>
          </p:cNvPr>
          <p:cNvSpPr/>
          <p:nvPr/>
        </p:nvSpPr>
        <p:spPr>
          <a:xfrm rot="2354940">
            <a:off x="4272440" y="644832"/>
            <a:ext cx="86990" cy="61040"/>
          </a:xfrm>
          <a:prstGeom prst="triangle">
            <a:avLst/>
          </a:prstGeom>
          <a:solidFill>
            <a:srgbClr val="2E903B"/>
          </a:solidFill>
          <a:ln>
            <a:solidFill>
              <a:srgbClr val="2E90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D85BE54F-4516-423F-B798-ED6D608923FE}"/>
              </a:ext>
            </a:extLst>
          </p:cNvPr>
          <p:cNvSpPr/>
          <p:nvPr/>
        </p:nvSpPr>
        <p:spPr>
          <a:xfrm>
            <a:off x="4777088" y="602106"/>
            <a:ext cx="205200" cy="206786"/>
          </a:xfrm>
          <a:prstGeom prst="ellipse">
            <a:avLst/>
          </a:prstGeom>
          <a:solidFill>
            <a:srgbClr val="E1233A"/>
          </a:solidFill>
          <a:ln>
            <a:solidFill>
              <a:srgbClr val="CBCECE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200" dirty="0">
              <a:solidFill>
                <a:srgbClr val="B41C2E"/>
              </a:solidFill>
            </a:endParaRP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EDB4DA0-23E5-4731-ADE1-F7DCC0A5EFB3}"/>
              </a:ext>
            </a:extLst>
          </p:cNvPr>
          <p:cNvCxnSpPr>
            <a:cxnSpLocks/>
          </p:cNvCxnSpPr>
          <p:nvPr/>
        </p:nvCxnSpPr>
        <p:spPr>
          <a:xfrm>
            <a:off x="4829749" y="656380"/>
            <a:ext cx="103340" cy="100459"/>
          </a:xfrm>
          <a:prstGeom prst="line">
            <a:avLst/>
          </a:prstGeom>
          <a:ln w="19050">
            <a:solidFill>
              <a:srgbClr val="B11C2E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340FF9FE-A689-4000-8179-ED2D09395FBA}"/>
              </a:ext>
            </a:extLst>
          </p:cNvPr>
          <p:cNvCxnSpPr>
            <a:cxnSpLocks/>
          </p:cNvCxnSpPr>
          <p:nvPr/>
        </p:nvCxnSpPr>
        <p:spPr>
          <a:xfrm flipV="1">
            <a:off x="4829749" y="656380"/>
            <a:ext cx="103752" cy="97192"/>
          </a:xfrm>
          <a:prstGeom prst="line">
            <a:avLst/>
          </a:prstGeom>
          <a:ln w="19050">
            <a:solidFill>
              <a:srgbClr val="B11C2E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92761AB-2A45-4C8C-8CDF-4D47953BEA54}"/>
              </a:ext>
            </a:extLst>
          </p:cNvPr>
          <p:cNvSpPr/>
          <p:nvPr/>
        </p:nvSpPr>
        <p:spPr>
          <a:xfrm>
            <a:off x="3696969" y="644898"/>
            <a:ext cx="100871" cy="102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D1D734F-5502-4DF2-841C-AF803EF0845B}"/>
              </a:ext>
            </a:extLst>
          </p:cNvPr>
          <p:cNvSpPr/>
          <p:nvPr/>
        </p:nvSpPr>
        <p:spPr>
          <a:xfrm>
            <a:off x="4097868" y="911762"/>
            <a:ext cx="1079500" cy="28579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/>
              <a:t>Cerrar sesión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1966EDD-5287-4DE0-BDC8-E5C9F43DC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624" y="938973"/>
            <a:ext cx="205200" cy="2052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4B9A63B4-2283-43C6-B7B9-4EDEDAD71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261" y="3222468"/>
            <a:ext cx="167649" cy="172439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488F74E1-FB35-479B-A6DC-C07FB5C648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759" y="3118362"/>
            <a:ext cx="265191" cy="269844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61307837-AC3E-40B8-8F9F-1734128637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873" y="3160277"/>
            <a:ext cx="157777" cy="15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9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951E60F-CB13-42D5-B5F8-8B779B211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0760" y="1960859"/>
            <a:ext cx="9138084" cy="4621207"/>
          </a:xfrm>
          <a:prstGeom prst="rect">
            <a:avLst/>
          </a:prstGeom>
        </p:spPr>
      </p:pic>
      <p:pic>
        <p:nvPicPr>
          <p:cNvPr id="1026" name="Picture 2" descr="Resultado de imagen para fondo azul">
            <a:extLst>
              <a:ext uri="{FF2B5EF4-FFF2-40B4-BE49-F238E27FC236}">
                <a16:creationId xmlns:a16="http://schemas.microsoft.com/office/drawing/2014/main" id="{ED4D34B2-4F15-473A-A6DA-BEDE499C4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34133" y="1311776"/>
            <a:ext cx="9138084" cy="463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1BE1488F-4B0C-4C36-AE2F-374F157DA3C5}"/>
              </a:ext>
            </a:extLst>
          </p:cNvPr>
          <p:cNvSpPr/>
          <p:nvPr/>
        </p:nvSpPr>
        <p:spPr>
          <a:xfrm>
            <a:off x="3767328" y="1556030"/>
            <a:ext cx="9504001" cy="4621207"/>
          </a:xfrm>
          <a:prstGeom prst="rect">
            <a:avLst/>
          </a:prstGeom>
          <a:gradFill flip="none" rotWithShape="1">
            <a:gsLst>
              <a:gs pos="0">
                <a:srgbClr val="000304"/>
              </a:gs>
              <a:gs pos="54000">
                <a:srgbClr val="072561"/>
              </a:gs>
              <a:gs pos="100000">
                <a:srgbClr val="000304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Rectángulo: esquinas redondeadas 8">
            <a:extLst>
              <a:ext uri="{FF2B5EF4-FFF2-40B4-BE49-F238E27FC236}">
                <a16:creationId xmlns:a16="http://schemas.microsoft.com/office/drawing/2014/main" id="{72F4076F-BD9D-4977-8BB8-22DD4B655582}"/>
              </a:ext>
            </a:extLst>
          </p:cNvPr>
          <p:cNvSpPr/>
          <p:nvPr/>
        </p:nvSpPr>
        <p:spPr>
          <a:xfrm>
            <a:off x="10305683" y="2291039"/>
            <a:ext cx="2978026" cy="3466458"/>
          </a:xfrm>
          <a:custGeom>
            <a:avLst/>
            <a:gdLst>
              <a:gd name="connsiteX0" fmla="*/ 0 w 4115895"/>
              <a:gd name="connsiteY0" fmla="*/ 275720 h 1654285"/>
              <a:gd name="connsiteX1" fmla="*/ 275720 w 4115895"/>
              <a:gd name="connsiteY1" fmla="*/ 0 h 1654285"/>
              <a:gd name="connsiteX2" fmla="*/ 3840175 w 4115895"/>
              <a:gd name="connsiteY2" fmla="*/ 0 h 1654285"/>
              <a:gd name="connsiteX3" fmla="*/ 4115895 w 4115895"/>
              <a:gd name="connsiteY3" fmla="*/ 275720 h 1654285"/>
              <a:gd name="connsiteX4" fmla="*/ 4115895 w 4115895"/>
              <a:gd name="connsiteY4" fmla="*/ 1378565 h 1654285"/>
              <a:gd name="connsiteX5" fmla="*/ 3840175 w 4115895"/>
              <a:gd name="connsiteY5" fmla="*/ 1654285 h 1654285"/>
              <a:gd name="connsiteX6" fmla="*/ 275720 w 4115895"/>
              <a:gd name="connsiteY6" fmla="*/ 1654285 h 1654285"/>
              <a:gd name="connsiteX7" fmla="*/ 0 w 4115895"/>
              <a:gd name="connsiteY7" fmla="*/ 1378565 h 1654285"/>
              <a:gd name="connsiteX8" fmla="*/ 0 w 4115895"/>
              <a:gd name="connsiteY8" fmla="*/ 275720 h 1654285"/>
              <a:gd name="connsiteX0" fmla="*/ 0 w 4133143"/>
              <a:gd name="connsiteY0" fmla="*/ 419411 h 1797976"/>
              <a:gd name="connsiteX1" fmla="*/ 275720 w 4133143"/>
              <a:gd name="connsiteY1" fmla="*/ 143691 h 1797976"/>
              <a:gd name="connsiteX2" fmla="*/ 4036118 w 4133143"/>
              <a:gd name="connsiteY2" fmla="*/ 0 h 1797976"/>
              <a:gd name="connsiteX3" fmla="*/ 4115895 w 4133143"/>
              <a:gd name="connsiteY3" fmla="*/ 419411 h 1797976"/>
              <a:gd name="connsiteX4" fmla="*/ 4115895 w 4133143"/>
              <a:gd name="connsiteY4" fmla="*/ 1522256 h 1797976"/>
              <a:gd name="connsiteX5" fmla="*/ 3840175 w 4133143"/>
              <a:gd name="connsiteY5" fmla="*/ 1797976 h 1797976"/>
              <a:gd name="connsiteX6" fmla="*/ 275720 w 4133143"/>
              <a:gd name="connsiteY6" fmla="*/ 1797976 h 1797976"/>
              <a:gd name="connsiteX7" fmla="*/ 0 w 4133143"/>
              <a:gd name="connsiteY7" fmla="*/ 1522256 h 1797976"/>
              <a:gd name="connsiteX8" fmla="*/ 0 w 4133143"/>
              <a:gd name="connsiteY8" fmla="*/ 419411 h 1797976"/>
              <a:gd name="connsiteX0" fmla="*/ 0 w 4207335"/>
              <a:gd name="connsiteY0" fmla="*/ 419411 h 1797976"/>
              <a:gd name="connsiteX1" fmla="*/ 275720 w 4207335"/>
              <a:gd name="connsiteY1" fmla="*/ 143691 h 1797976"/>
              <a:gd name="connsiteX2" fmla="*/ 4036118 w 4207335"/>
              <a:gd name="connsiteY2" fmla="*/ 0 h 1797976"/>
              <a:gd name="connsiteX3" fmla="*/ 4207335 w 4207335"/>
              <a:gd name="connsiteY3" fmla="*/ 223468 h 1797976"/>
              <a:gd name="connsiteX4" fmla="*/ 4115895 w 4207335"/>
              <a:gd name="connsiteY4" fmla="*/ 1522256 h 1797976"/>
              <a:gd name="connsiteX5" fmla="*/ 3840175 w 4207335"/>
              <a:gd name="connsiteY5" fmla="*/ 1797976 h 1797976"/>
              <a:gd name="connsiteX6" fmla="*/ 275720 w 4207335"/>
              <a:gd name="connsiteY6" fmla="*/ 1797976 h 1797976"/>
              <a:gd name="connsiteX7" fmla="*/ 0 w 4207335"/>
              <a:gd name="connsiteY7" fmla="*/ 1522256 h 1797976"/>
              <a:gd name="connsiteX8" fmla="*/ 0 w 4207335"/>
              <a:gd name="connsiteY8" fmla="*/ 419411 h 1797976"/>
              <a:gd name="connsiteX0" fmla="*/ 0 w 4207335"/>
              <a:gd name="connsiteY0" fmla="*/ 419411 h 1916216"/>
              <a:gd name="connsiteX1" fmla="*/ 275720 w 4207335"/>
              <a:gd name="connsiteY1" fmla="*/ 143691 h 1916216"/>
              <a:gd name="connsiteX2" fmla="*/ 4036118 w 4207335"/>
              <a:gd name="connsiteY2" fmla="*/ 0 h 1916216"/>
              <a:gd name="connsiteX3" fmla="*/ 4207335 w 4207335"/>
              <a:gd name="connsiteY3" fmla="*/ 223468 h 1916216"/>
              <a:gd name="connsiteX4" fmla="*/ 3959141 w 4207335"/>
              <a:gd name="connsiteY4" fmla="*/ 1861890 h 1916216"/>
              <a:gd name="connsiteX5" fmla="*/ 3840175 w 4207335"/>
              <a:gd name="connsiteY5" fmla="*/ 1797976 h 1916216"/>
              <a:gd name="connsiteX6" fmla="*/ 275720 w 4207335"/>
              <a:gd name="connsiteY6" fmla="*/ 1797976 h 1916216"/>
              <a:gd name="connsiteX7" fmla="*/ 0 w 4207335"/>
              <a:gd name="connsiteY7" fmla="*/ 1522256 h 1916216"/>
              <a:gd name="connsiteX8" fmla="*/ 0 w 4207335"/>
              <a:gd name="connsiteY8" fmla="*/ 419411 h 1916216"/>
              <a:gd name="connsiteX0" fmla="*/ 0 w 4207335"/>
              <a:gd name="connsiteY0" fmla="*/ 419411 h 1983941"/>
              <a:gd name="connsiteX1" fmla="*/ 275720 w 4207335"/>
              <a:gd name="connsiteY1" fmla="*/ 143691 h 1983941"/>
              <a:gd name="connsiteX2" fmla="*/ 4036118 w 4207335"/>
              <a:gd name="connsiteY2" fmla="*/ 0 h 1983941"/>
              <a:gd name="connsiteX3" fmla="*/ 4207335 w 4207335"/>
              <a:gd name="connsiteY3" fmla="*/ 223468 h 1983941"/>
              <a:gd name="connsiteX4" fmla="*/ 3959141 w 4207335"/>
              <a:gd name="connsiteY4" fmla="*/ 1861890 h 1983941"/>
              <a:gd name="connsiteX5" fmla="*/ 3827112 w 4207335"/>
              <a:gd name="connsiteY5" fmla="*/ 1980856 h 1983941"/>
              <a:gd name="connsiteX6" fmla="*/ 275720 w 4207335"/>
              <a:gd name="connsiteY6" fmla="*/ 1797976 h 1983941"/>
              <a:gd name="connsiteX7" fmla="*/ 0 w 4207335"/>
              <a:gd name="connsiteY7" fmla="*/ 1522256 h 1983941"/>
              <a:gd name="connsiteX8" fmla="*/ 0 w 4207335"/>
              <a:gd name="connsiteY8" fmla="*/ 419411 h 1983941"/>
              <a:gd name="connsiteX0" fmla="*/ 11423 w 4218758"/>
              <a:gd name="connsiteY0" fmla="*/ 419411 h 1983941"/>
              <a:gd name="connsiteX1" fmla="*/ 287143 w 4218758"/>
              <a:gd name="connsiteY1" fmla="*/ 143691 h 1983941"/>
              <a:gd name="connsiteX2" fmla="*/ 4047541 w 4218758"/>
              <a:gd name="connsiteY2" fmla="*/ 0 h 1983941"/>
              <a:gd name="connsiteX3" fmla="*/ 4218758 w 4218758"/>
              <a:gd name="connsiteY3" fmla="*/ 223468 h 1983941"/>
              <a:gd name="connsiteX4" fmla="*/ 3970564 w 4218758"/>
              <a:gd name="connsiteY4" fmla="*/ 1861890 h 1983941"/>
              <a:gd name="connsiteX5" fmla="*/ 3838535 w 4218758"/>
              <a:gd name="connsiteY5" fmla="*/ 1980856 h 1983941"/>
              <a:gd name="connsiteX6" fmla="*/ 104263 w 4218758"/>
              <a:gd name="connsiteY6" fmla="*/ 1602033 h 1983941"/>
              <a:gd name="connsiteX7" fmla="*/ 11423 w 4218758"/>
              <a:gd name="connsiteY7" fmla="*/ 1522256 h 1983941"/>
              <a:gd name="connsiteX8" fmla="*/ 11423 w 4218758"/>
              <a:gd name="connsiteY8" fmla="*/ 419411 h 1983941"/>
              <a:gd name="connsiteX0" fmla="*/ 65314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65314 w 4272649"/>
              <a:gd name="connsiteY8" fmla="*/ 419411 h 1983941"/>
              <a:gd name="connsiteX0" fmla="*/ 91440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90708"/>
              <a:gd name="connsiteX1" fmla="*/ 314908 w 4272649"/>
              <a:gd name="connsiteY1" fmla="*/ 169816 h 1990708"/>
              <a:gd name="connsiteX2" fmla="*/ 4101432 w 4272649"/>
              <a:gd name="connsiteY2" fmla="*/ 0 h 1990708"/>
              <a:gd name="connsiteX3" fmla="*/ 4272649 w 4272649"/>
              <a:gd name="connsiteY3" fmla="*/ 223468 h 1990708"/>
              <a:gd name="connsiteX4" fmla="*/ 4049855 w 4272649"/>
              <a:gd name="connsiteY4" fmla="*/ 1870357 h 1990708"/>
              <a:gd name="connsiteX5" fmla="*/ 3892426 w 4272649"/>
              <a:gd name="connsiteY5" fmla="*/ 1980856 h 1990708"/>
              <a:gd name="connsiteX6" fmla="*/ 158154 w 4272649"/>
              <a:gd name="connsiteY6" fmla="*/ 1602033 h 1990708"/>
              <a:gd name="connsiteX7" fmla="*/ 0 w 4272649"/>
              <a:gd name="connsiteY7" fmla="*/ 1470004 h 1990708"/>
              <a:gd name="connsiteX8" fmla="*/ 91440 w 4272649"/>
              <a:gd name="connsiteY8" fmla="*/ 419411 h 1990708"/>
              <a:gd name="connsiteX0" fmla="*/ 91440 w 4272649"/>
              <a:gd name="connsiteY0" fmla="*/ 419411 h 1994350"/>
              <a:gd name="connsiteX1" fmla="*/ 314908 w 4272649"/>
              <a:gd name="connsiteY1" fmla="*/ 169816 h 1994350"/>
              <a:gd name="connsiteX2" fmla="*/ 4101432 w 4272649"/>
              <a:gd name="connsiteY2" fmla="*/ 0 h 1994350"/>
              <a:gd name="connsiteX3" fmla="*/ 4272649 w 4272649"/>
              <a:gd name="connsiteY3" fmla="*/ 223468 h 1994350"/>
              <a:gd name="connsiteX4" fmla="*/ 4049855 w 4272649"/>
              <a:gd name="connsiteY4" fmla="*/ 1870357 h 1994350"/>
              <a:gd name="connsiteX5" fmla="*/ 3892426 w 4272649"/>
              <a:gd name="connsiteY5" fmla="*/ 1980856 h 1994350"/>
              <a:gd name="connsiteX6" fmla="*/ 158154 w 4272649"/>
              <a:gd name="connsiteY6" fmla="*/ 1602033 h 1994350"/>
              <a:gd name="connsiteX7" fmla="*/ 0 w 4272649"/>
              <a:gd name="connsiteY7" fmla="*/ 1470004 h 1994350"/>
              <a:gd name="connsiteX8" fmla="*/ 91440 w 4272649"/>
              <a:gd name="connsiteY8" fmla="*/ 419411 h 1994350"/>
              <a:gd name="connsiteX0" fmla="*/ 91440 w 4372612"/>
              <a:gd name="connsiteY0" fmla="*/ 419411 h 1994350"/>
              <a:gd name="connsiteX1" fmla="*/ 314908 w 4372612"/>
              <a:gd name="connsiteY1" fmla="*/ 169816 h 1994350"/>
              <a:gd name="connsiteX2" fmla="*/ 4101432 w 4372612"/>
              <a:gd name="connsiteY2" fmla="*/ 0 h 1994350"/>
              <a:gd name="connsiteX3" fmla="*/ 4049855 w 4372612"/>
              <a:gd name="connsiteY3" fmla="*/ 1870357 h 1994350"/>
              <a:gd name="connsiteX4" fmla="*/ 3892426 w 4372612"/>
              <a:gd name="connsiteY4" fmla="*/ 1980856 h 1994350"/>
              <a:gd name="connsiteX5" fmla="*/ 158154 w 4372612"/>
              <a:gd name="connsiteY5" fmla="*/ 1602033 h 1994350"/>
              <a:gd name="connsiteX6" fmla="*/ 0 w 4372612"/>
              <a:gd name="connsiteY6" fmla="*/ 1470004 h 1994350"/>
              <a:gd name="connsiteX7" fmla="*/ 91440 w 4372612"/>
              <a:gd name="connsiteY7" fmla="*/ 419411 h 1994350"/>
              <a:gd name="connsiteX0" fmla="*/ 91440 w 4476430"/>
              <a:gd name="connsiteY0" fmla="*/ 419411 h 1980856"/>
              <a:gd name="connsiteX1" fmla="*/ 314908 w 4476430"/>
              <a:gd name="connsiteY1" fmla="*/ 169816 h 1980856"/>
              <a:gd name="connsiteX2" fmla="*/ 4101432 w 4476430"/>
              <a:gd name="connsiteY2" fmla="*/ 0 h 1980856"/>
              <a:gd name="connsiteX3" fmla="*/ 3892426 w 4476430"/>
              <a:gd name="connsiteY3" fmla="*/ 1980856 h 1980856"/>
              <a:gd name="connsiteX4" fmla="*/ 158154 w 4476430"/>
              <a:gd name="connsiteY4" fmla="*/ 1602033 h 1980856"/>
              <a:gd name="connsiteX5" fmla="*/ 0 w 4476430"/>
              <a:gd name="connsiteY5" fmla="*/ 1470004 h 1980856"/>
              <a:gd name="connsiteX6" fmla="*/ 91440 w 4476430"/>
              <a:gd name="connsiteY6" fmla="*/ 419411 h 1980856"/>
              <a:gd name="connsiteX0" fmla="*/ 91440 w 4276793"/>
              <a:gd name="connsiteY0" fmla="*/ 419411 h 1888953"/>
              <a:gd name="connsiteX1" fmla="*/ 314908 w 4276793"/>
              <a:gd name="connsiteY1" fmla="*/ 169816 h 1888953"/>
              <a:gd name="connsiteX2" fmla="*/ 4101432 w 4276793"/>
              <a:gd name="connsiteY2" fmla="*/ 0 h 1888953"/>
              <a:gd name="connsiteX3" fmla="*/ 2978026 w 4276793"/>
              <a:gd name="connsiteY3" fmla="*/ 1888953 h 1888953"/>
              <a:gd name="connsiteX4" fmla="*/ 158154 w 4276793"/>
              <a:gd name="connsiteY4" fmla="*/ 1602033 h 1888953"/>
              <a:gd name="connsiteX5" fmla="*/ 0 w 4276793"/>
              <a:gd name="connsiteY5" fmla="*/ 1470004 h 1888953"/>
              <a:gd name="connsiteX6" fmla="*/ 91440 w 4276793"/>
              <a:gd name="connsiteY6" fmla="*/ 419411 h 1888953"/>
              <a:gd name="connsiteX0" fmla="*/ 91440 w 3447386"/>
              <a:gd name="connsiteY0" fmla="*/ 391840 h 1861382"/>
              <a:gd name="connsiteX1" fmla="*/ 314908 w 3447386"/>
              <a:gd name="connsiteY1" fmla="*/ 142245 h 1861382"/>
              <a:gd name="connsiteX2" fmla="*/ 2976016 w 3447386"/>
              <a:gd name="connsiteY2" fmla="*/ 0 h 1861382"/>
              <a:gd name="connsiteX3" fmla="*/ 2978026 w 3447386"/>
              <a:gd name="connsiteY3" fmla="*/ 1861382 h 1861382"/>
              <a:gd name="connsiteX4" fmla="*/ 158154 w 3447386"/>
              <a:gd name="connsiteY4" fmla="*/ 1574462 h 1861382"/>
              <a:gd name="connsiteX5" fmla="*/ 0 w 3447386"/>
              <a:gd name="connsiteY5" fmla="*/ 1442433 h 1861382"/>
              <a:gd name="connsiteX6" fmla="*/ 91440 w 3447386"/>
              <a:gd name="connsiteY6" fmla="*/ 391840 h 1861382"/>
              <a:gd name="connsiteX0" fmla="*/ 2976016 w 3447386"/>
              <a:gd name="connsiteY0" fmla="*/ 0 h 1861382"/>
              <a:gd name="connsiteX1" fmla="*/ 2978026 w 3447386"/>
              <a:gd name="connsiteY1" fmla="*/ 1861382 h 1861382"/>
              <a:gd name="connsiteX2" fmla="*/ 158154 w 3447386"/>
              <a:gd name="connsiteY2" fmla="*/ 1574462 h 1861382"/>
              <a:gd name="connsiteX3" fmla="*/ 0 w 3447386"/>
              <a:gd name="connsiteY3" fmla="*/ 1442433 h 1861382"/>
              <a:gd name="connsiteX4" fmla="*/ 91440 w 3447386"/>
              <a:gd name="connsiteY4" fmla="*/ 391840 h 1861382"/>
              <a:gd name="connsiteX5" fmla="*/ 314908 w 3447386"/>
              <a:gd name="connsiteY5" fmla="*/ 142245 h 1861382"/>
              <a:gd name="connsiteX6" fmla="*/ 3067456 w 3447386"/>
              <a:gd name="connsiteY6" fmla="*/ 47790 h 1861382"/>
              <a:gd name="connsiteX0" fmla="*/ 3222201 w 3583641"/>
              <a:gd name="connsiteY0" fmla="*/ 1599498 h 1825004"/>
              <a:gd name="connsiteX1" fmla="*/ 2978026 w 3583641"/>
              <a:gd name="connsiteY1" fmla="*/ 1825004 h 1825004"/>
              <a:gd name="connsiteX2" fmla="*/ 158154 w 3583641"/>
              <a:gd name="connsiteY2" fmla="*/ 1538084 h 1825004"/>
              <a:gd name="connsiteX3" fmla="*/ 0 w 3583641"/>
              <a:gd name="connsiteY3" fmla="*/ 1406055 h 1825004"/>
              <a:gd name="connsiteX4" fmla="*/ 91440 w 3583641"/>
              <a:gd name="connsiteY4" fmla="*/ 355462 h 1825004"/>
              <a:gd name="connsiteX5" fmla="*/ 314908 w 3583641"/>
              <a:gd name="connsiteY5" fmla="*/ 105867 h 1825004"/>
              <a:gd name="connsiteX6" fmla="*/ 3067456 w 3583641"/>
              <a:gd name="connsiteY6" fmla="*/ 11412 h 1825004"/>
              <a:gd name="connsiteX0" fmla="*/ 2978026 w 3067456"/>
              <a:gd name="connsiteY0" fmla="*/ 1825004 h 1825004"/>
              <a:gd name="connsiteX1" fmla="*/ 158154 w 3067456"/>
              <a:gd name="connsiteY1" fmla="*/ 1538084 h 1825004"/>
              <a:gd name="connsiteX2" fmla="*/ 0 w 3067456"/>
              <a:gd name="connsiteY2" fmla="*/ 1406055 h 1825004"/>
              <a:gd name="connsiteX3" fmla="*/ 91440 w 3067456"/>
              <a:gd name="connsiteY3" fmla="*/ 355462 h 1825004"/>
              <a:gd name="connsiteX4" fmla="*/ 314908 w 3067456"/>
              <a:gd name="connsiteY4" fmla="*/ 105867 h 1825004"/>
              <a:gd name="connsiteX5" fmla="*/ 3067456 w 3067456"/>
              <a:gd name="connsiteY5" fmla="*/ 11412 h 1825004"/>
              <a:gd name="connsiteX0" fmla="*/ 2978026 w 2978026"/>
              <a:gd name="connsiteY0" fmla="*/ 1825004 h 1825004"/>
              <a:gd name="connsiteX1" fmla="*/ 158154 w 2978026"/>
              <a:gd name="connsiteY1" fmla="*/ 1538084 h 1825004"/>
              <a:gd name="connsiteX2" fmla="*/ 0 w 2978026"/>
              <a:gd name="connsiteY2" fmla="*/ 1406055 h 1825004"/>
              <a:gd name="connsiteX3" fmla="*/ 91440 w 2978026"/>
              <a:gd name="connsiteY3" fmla="*/ 355462 h 1825004"/>
              <a:gd name="connsiteX4" fmla="*/ 314908 w 2978026"/>
              <a:gd name="connsiteY4" fmla="*/ 105867 h 1825004"/>
              <a:gd name="connsiteX5" fmla="*/ 2944364 w 2978026"/>
              <a:gd name="connsiteY5" fmla="*/ 11412 h 1825004"/>
              <a:gd name="connsiteX0" fmla="*/ 2978026 w 2978026"/>
              <a:gd name="connsiteY0" fmla="*/ 1823243 h 1823243"/>
              <a:gd name="connsiteX1" fmla="*/ 158154 w 2978026"/>
              <a:gd name="connsiteY1" fmla="*/ 1536323 h 1823243"/>
              <a:gd name="connsiteX2" fmla="*/ 0 w 2978026"/>
              <a:gd name="connsiteY2" fmla="*/ 1404294 h 1823243"/>
              <a:gd name="connsiteX3" fmla="*/ 91440 w 2978026"/>
              <a:gd name="connsiteY3" fmla="*/ 353701 h 1823243"/>
              <a:gd name="connsiteX4" fmla="*/ 314908 w 2978026"/>
              <a:gd name="connsiteY4" fmla="*/ 104106 h 1823243"/>
              <a:gd name="connsiteX5" fmla="*/ 2958937 w 2978026"/>
              <a:gd name="connsiteY5" fmla="*/ 11556 h 1823243"/>
              <a:gd name="connsiteX0" fmla="*/ 2978026 w 2978026"/>
              <a:gd name="connsiteY0" fmla="*/ 1811687 h 1811687"/>
              <a:gd name="connsiteX1" fmla="*/ 158154 w 2978026"/>
              <a:gd name="connsiteY1" fmla="*/ 1524767 h 1811687"/>
              <a:gd name="connsiteX2" fmla="*/ 0 w 2978026"/>
              <a:gd name="connsiteY2" fmla="*/ 1392738 h 1811687"/>
              <a:gd name="connsiteX3" fmla="*/ 91440 w 2978026"/>
              <a:gd name="connsiteY3" fmla="*/ 342145 h 1811687"/>
              <a:gd name="connsiteX4" fmla="*/ 314908 w 2978026"/>
              <a:gd name="connsiteY4" fmla="*/ 92550 h 1811687"/>
              <a:gd name="connsiteX5" fmla="*/ 2958937 w 2978026"/>
              <a:gd name="connsiteY5" fmla="*/ 0 h 1811687"/>
              <a:gd name="connsiteX0" fmla="*/ 2978026 w 2978026"/>
              <a:gd name="connsiteY0" fmla="*/ 1811687 h 1811687"/>
              <a:gd name="connsiteX1" fmla="*/ 158154 w 2978026"/>
              <a:gd name="connsiteY1" fmla="*/ 1524767 h 1811687"/>
              <a:gd name="connsiteX2" fmla="*/ 0 w 2978026"/>
              <a:gd name="connsiteY2" fmla="*/ 1392738 h 1811687"/>
              <a:gd name="connsiteX3" fmla="*/ 91440 w 2978026"/>
              <a:gd name="connsiteY3" fmla="*/ 342145 h 1811687"/>
              <a:gd name="connsiteX4" fmla="*/ 314908 w 2978026"/>
              <a:gd name="connsiteY4" fmla="*/ 92550 h 1811687"/>
              <a:gd name="connsiteX5" fmla="*/ 2958937 w 2978026"/>
              <a:gd name="connsiteY5" fmla="*/ 0 h 181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8026" h="1811687">
                <a:moveTo>
                  <a:pt x="2978026" y="1811687"/>
                </a:moveTo>
                <a:lnTo>
                  <a:pt x="158154" y="1524767"/>
                </a:lnTo>
                <a:cubicBezTo>
                  <a:pt x="5878" y="1490900"/>
                  <a:pt x="0" y="1545014"/>
                  <a:pt x="0" y="1392738"/>
                </a:cubicBezTo>
                <a:lnTo>
                  <a:pt x="91440" y="342145"/>
                </a:lnTo>
                <a:cubicBezTo>
                  <a:pt x="91440" y="189869"/>
                  <a:pt x="162632" y="92550"/>
                  <a:pt x="314908" y="92550"/>
                </a:cubicBezTo>
                <a:lnTo>
                  <a:pt x="2958937" y="0"/>
                </a:lnTo>
              </a:path>
            </a:pathLst>
          </a:custGeom>
          <a:noFill/>
          <a:ln w="57150">
            <a:gradFill flip="none" rotWithShape="1">
              <a:gsLst>
                <a:gs pos="0">
                  <a:srgbClr val="265B85"/>
                </a:gs>
                <a:gs pos="100000">
                  <a:srgbClr val="64ADD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58AAC3D-5C80-4BF6-9DA6-9C24981CBF16}"/>
              </a:ext>
            </a:extLst>
          </p:cNvPr>
          <p:cNvSpPr/>
          <p:nvPr/>
        </p:nvSpPr>
        <p:spPr>
          <a:xfrm>
            <a:off x="6657502" y="2049090"/>
            <a:ext cx="3521157" cy="3520800"/>
          </a:xfrm>
          <a:prstGeom prst="ellipse">
            <a:avLst/>
          </a:prstGeom>
          <a:noFill/>
          <a:ln w="76200">
            <a:gradFill>
              <a:gsLst>
                <a:gs pos="0">
                  <a:srgbClr val="25557B"/>
                </a:gs>
                <a:gs pos="49544">
                  <a:schemeClr val="bg1"/>
                </a:gs>
                <a:gs pos="39000">
                  <a:srgbClr val="64ADD0"/>
                </a:gs>
                <a:gs pos="59000">
                  <a:srgbClr val="64ADD0"/>
                </a:gs>
                <a:gs pos="100000">
                  <a:srgbClr val="25557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20FA36E-B437-43BD-812E-9F54F902B699}"/>
              </a:ext>
            </a:extLst>
          </p:cNvPr>
          <p:cNvSpPr/>
          <p:nvPr/>
        </p:nvSpPr>
        <p:spPr>
          <a:xfrm>
            <a:off x="7170547" y="2485483"/>
            <a:ext cx="2628704" cy="2618160"/>
          </a:xfrm>
          <a:prstGeom prst="ellipse">
            <a:avLst/>
          </a:prstGeom>
          <a:noFill/>
          <a:ln w="76200">
            <a:gradFill>
              <a:gsLst>
                <a:gs pos="0">
                  <a:srgbClr val="25557B"/>
                </a:gs>
                <a:gs pos="49544">
                  <a:schemeClr val="bg1"/>
                </a:gs>
                <a:gs pos="39000">
                  <a:srgbClr val="64ADD0"/>
                </a:gs>
                <a:gs pos="59000">
                  <a:srgbClr val="64ADD0"/>
                </a:gs>
                <a:gs pos="100000">
                  <a:srgbClr val="25557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8987FA0C-B5DF-4CB1-9A47-CCB0A954B930}"/>
              </a:ext>
            </a:extLst>
          </p:cNvPr>
          <p:cNvSpPr/>
          <p:nvPr/>
        </p:nvSpPr>
        <p:spPr>
          <a:xfrm>
            <a:off x="7640958" y="2847102"/>
            <a:ext cx="1785813" cy="1830286"/>
          </a:xfrm>
          <a:prstGeom prst="ellipse">
            <a:avLst/>
          </a:prstGeom>
          <a:noFill/>
          <a:ln w="76200">
            <a:gradFill>
              <a:gsLst>
                <a:gs pos="0">
                  <a:srgbClr val="25557B"/>
                </a:gs>
                <a:gs pos="49544">
                  <a:schemeClr val="bg1"/>
                </a:gs>
                <a:gs pos="39000">
                  <a:srgbClr val="64ADD0"/>
                </a:gs>
                <a:gs pos="59000">
                  <a:srgbClr val="64ADD0"/>
                </a:gs>
                <a:gs pos="100000">
                  <a:srgbClr val="25557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7" name="Paralelogramo 5">
            <a:extLst>
              <a:ext uri="{FF2B5EF4-FFF2-40B4-BE49-F238E27FC236}">
                <a16:creationId xmlns:a16="http://schemas.microsoft.com/office/drawing/2014/main" id="{5DEC3F12-DE51-405C-93B3-F924E1C2F70E}"/>
              </a:ext>
            </a:extLst>
          </p:cNvPr>
          <p:cNvSpPr/>
          <p:nvPr/>
        </p:nvSpPr>
        <p:spPr>
          <a:xfrm>
            <a:off x="7148385" y="3140374"/>
            <a:ext cx="2827118" cy="1325853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Paralelogramo 5">
            <a:extLst>
              <a:ext uri="{FF2B5EF4-FFF2-40B4-BE49-F238E27FC236}">
                <a16:creationId xmlns:a16="http://schemas.microsoft.com/office/drawing/2014/main" id="{6A731311-9725-45ED-AE78-65A09A0A57F3}"/>
              </a:ext>
            </a:extLst>
          </p:cNvPr>
          <p:cNvSpPr/>
          <p:nvPr/>
        </p:nvSpPr>
        <p:spPr>
          <a:xfrm>
            <a:off x="7458882" y="3335137"/>
            <a:ext cx="2206123" cy="936326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Paralelogramo 5">
            <a:extLst>
              <a:ext uri="{FF2B5EF4-FFF2-40B4-BE49-F238E27FC236}">
                <a16:creationId xmlns:a16="http://schemas.microsoft.com/office/drawing/2014/main" id="{7E5A0B5D-9DB5-455F-A3B8-2B9DE82FD526}"/>
              </a:ext>
            </a:extLst>
          </p:cNvPr>
          <p:cNvSpPr/>
          <p:nvPr/>
        </p:nvSpPr>
        <p:spPr>
          <a:xfrm>
            <a:off x="7762524" y="3513482"/>
            <a:ext cx="1620343" cy="579638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Paralelogramo 5">
            <a:extLst>
              <a:ext uri="{FF2B5EF4-FFF2-40B4-BE49-F238E27FC236}">
                <a16:creationId xmlns:a16="http://schemas.microsoft.com/office/drawing/2014/main" id="{C916B62C-1ADD-4967-B7C3-D4C662B74BE9}"/>
              </a:ext>
            </a:extLst>
          </p:cNvPr>
          <p:cNvSpPr/>
          <p:nvPr/>
        </p:nvSpPr>
        <p:spPr>
          <a:xfrm>
            <a:off x="7965229" y="3627588"/>
            <a:ext cx="1193428" cy="326730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: esquinas redondeadas 8">
            <a:extLst>
              <a:ext uri="{FF2B5EF4-FFF2-40B4-BE49-F238E27FC236}">
                <a16:creationId xmlns:a16="http://schemas.microsoft.com/office/drawing/2014/main" id="{5933151C-76F4-404B-A6A7-F7BD304D45FA}"/>
              </a:ext>
            </a:extLst>
          </p:cNvPr>
          <p:cNvSpPr/>
          <p:nvPr/>
        </p:nvSpPr>
        <p:spPr>
          <a:xfrm>
            <a:off x="8957060" y="3337995"/>
            <a:ext cx="4272649" cy="1994350"/>
          </a:xfrm>
          <a:custGeom>
            <a:avLst/>
            <a:gdLst>
              <a:gd name="connsiteX0" fmla="*/ 0 w 4115895"/>
              <a:gd name="connsiteY0" fmla="*/ 275720 h 1654285"/>
              <a:gd name="connsiteX1" fmla="*/ 275720 w 4115895"/>
              <a:gd name="connsiteY1" fmla="*/ 0 h 1654285"/>
              <a:gd name="connsiteX2" fmla="*/ 3840175 w 4115895"/>
              <a:gd name="connsiteY2" fmla="*/ 0 h 1654285"/>
              <a:gd name="connsiteX3" fmla="*/ 4115895 w 4115895"/>
              <a:gd name="connsiteY3" fmla="*/ 275720 h 1654285"/>
              <a:gd name="connsiteX4" fmla="*/ 4115895 w 4115895"/>
              <a:gd name="connsiteY4" fmla="*/ 1378565 h 1654285"/>
              <a:gd name="connsiteX5" fmla="*/ 3840175 w 4115895"/>
              <a:gd name="connsiteY5" fmla="*/ 1654285 h 1654285"/>
              <a:gd name="connsiteX6" fmla="*/ 275720 w 4115895"/>
              <a:gd name="connsiteY6" fmla="*/ 1654285 h 1654285"/>
              <a:gd name="connsiteX7" fmla="*/ 0 w 4115895"/>
              <a:gd name="connsiteY7" fmla="*/ 1378565 h 1654285"/>
              <a:gd name="connsiteX8" fmla="*/ 0 w 4115895"/>
              <a:gd name="connsiteY8" fmla="*/ 275720 h 1654285"/>
              <a:gd name="connsiteX0" fmla="*/ 0 w 4133143"/>
              <a:gd name="connsiteY0" fmla="*/ 419411 h 1797976"/>
              <a:gd name="connsiteX1" fmla="*/ 275720 w 4133143"/>
              <a:gd name="connsiteY1" fmla="*/ 143691 h 1797976"/>
              <a:gd name="connsiteX2" fmla="*/ 4036118 w 4133143"/>
              <a:gd name="connsiteY2" fmla="*/ 0 h 1797976"/>
              <a:gd name="connsiteX3" fmla="*/ 4115895 w 4133143"/>
              <a:gd name="connsiteY3" fmla="*/ 419411 h 1797976"/>
              <a:gd name="connsiteX4" fmla="*/ 4115895 w 4133143"/>
              <a:gd name="connsiteY4" fmla="*/ 1522256 h 1797976"/>
              <a:gd name="connsiteX5" fmla="*/ 3840175 w 4133143"/>
              <a:gd name="connsiteY5" fmla="*/ 1797976 h 1797976"/>
              <a:gd name="connsiteX6" fmla="*/ 275720 w 4133143"/>
              <a:gd name="connsiteY6" fmla="*/ 1797976 h 1797976"/>
              <a:gd name="connsiteX7" fmla="*/ 0 w 4133143"/>
              <a:gd name="connsiteY7" fmla="*/ 1522256 h 1797976"/>
              <a:gd name="connsiteX8" fmla="*/ 0 w 4133143"/>
              <a:gd name="connsiteY8" fmla="*/ 419411 h 1797976"/>
              <a:gd name="connsiteX0" fmla="*/ 0 w 4207335"/>
              <a:gd name="connsiteY0" fmla="*/ 419411 h 1797976"/>
              <a:gd name="connsiteX1" fmla="*/ 275720 w 4207335"/>
              <a:gd name="connsiteY1" fmla="*/ 143691 h 1797976"/>
              <a:gd name="connsiteX2" fmla="*/ 4036118 w 4207335"/>
              <a:gd name="connsiteY2" fmla="*/ 0 h 1797976"/>
              <a:gd name="connsiteX3" fmla="*/ 4207335 w 4207335"/>
              <a:gd name="connsiteY3" fmla="*/ 223468 h 1797976"/>
              <a:gd name="connsiteX4" fmla="*/ 4115895 w 4207335"/>
              <a:gd name="connsiteY4" fmla="*/ 1522256 h 1797976"/>
              <a:gd name="connsiteX5" fmla="*/ 3840175 w 4207335"/>
              <a:gd name="connsiteY5" fmla="*/ 1797976 h 1797976"/>
              <a:gd name="connsiteX6" fmla="*/ 275720 w 4207335"/>
              <a:gd name="connsiteY6" fmla="*/ 1797976 h 1797976"/>
              <a:gd name="connsiteX7" fmla="*/ 0 w 4207335"/>
              <a:gd name="connsiteY7" fmla="*/ 1522256 h 1797976"/>
              <a:gd name="connsiteX8" fmla="*/ 0 w 4207335"/>
              <a:gd name="connsiteY8" fmla="*/ 419411 h 1797976"/>
              <a:gd name="connsiteX0" fmla="*/ 0 w 4207335"/>
              <a:gd name="connsiteY0" fmla="*/ 419411 h 1916216"/>
              <a:gd name="connsiteX1" fmla="*/ 275720 w 4207335"/>
              <a:gd name="connsiteY1" fmla="*/ 143691 h 1916216"/>
              <a:gd name="connsiteX2" fmla="*/ 4036118 w 4207335"/>
              <a:gd name="connsiteY2" fmla="*/ 0 h 1916216"/>
              <a:gd name="connsiteX3" fmla="*/ 4207335 w 4207335"/>
              <a:gd name="connsiteY3" fmla="*/ 223468 h 1916216"/>
              <a:gd name="connsiteX4" fmla="*/ 3959141 w 4207335"/>
              <a:gd name="connsiteY4" fmla="*/ 1861890 h 1916216"/>
              <a:gd name="connsiteX5" fmla="*/ 3840175 w 4207335"/>
              <a:gd name="connsiteY5" fmla="*/ 1797976 h 1916216"/>
              <a:gd name="connsiteX6" fmla="*/ 275720 w 4207335"/>
              <a:gd name="connsiteY6" fmla="*/ 1797976 h 1916216"/>
              <a:gd name="connsiteX7" fmla="*/ 0 w 4207335"/>
              <a:gd name="connsiteY7" fmla="*/ 1522256 h 1916216"/>
              <a:gd name="connsiteX8" fmla="*/ 0 w 4207335"/>
              <a:gd name="connsiteY8" fmla="*/ 419411 h 1916216"/>
              <a:gd name="connsiteX0" fmla="*/ 0 w 4207335"/>
              <a:gd name="connsiteY0" fmla="*/ 419411 h 1983941"/>
              <a:gd name="connsiteX1" fmla="*/ 275720 w 4207335"/>
              <a:gd name="connsiteY1" fmla="*/ 143691 h 1983941"/>
              <a:gd name="connsiteX2" fmla="*/ 4036118 w 4207335"/>
              <a:gd name="connsiteY2" fmla="*/ 0 h 1983941"/>
              <a:gd name="connsiteX3" fmla="*/ 4207335 w 4207335"/>
              <a:gd name="connsiteY3" fmla="*/ 223468 h 1983941"/>
              <a:gd name="connsiteX4" fmla="*/ 3959141 w 4207335"/>
              <a:gd name="connsiteY4" fmla="*/ 1861890 h 1983941"/>
              <a:gd name="connsiteX5" fmla="*/ 3827112 w 4207335"/>
              <a:gd name="connsiteY5" fmla="*/ 1980856 h 1983941"/>
              <a:gd name="connsiteX6" fmla="*/ 275720 w 4207335"/>
              <a:gd name="connsiteY6" fmla="*/ 1797976 h 1983941"/>
              <a:gd name="connsiteX7" fmla="*/ 0 w 4207335"/>
              <a:gd name="connsiteY7" fmla="*/ 1522256 h 1983941"/>
              <a:gd name="connsiteX8" fmla="*/ 0 w 4207335"/>
              <a:gd name="connsiteY8" fmla="*/ 419411 h 1983941"/>
              <a:gd name="connsiteX0" fmla="*/ 11423 w 4218758"/>
              <a:gd name="connsiteY0" fmla="*/ 419411 h 1983941"/>
              <a:gd name="connsiteX1" fmla="*/ 287143 w 4218758"/>
              <a:gd name="connsiteY1" fmla="*/ 143691 h 1983941"/>
              <a:gd name="connsiteX2" fmla="*/ 4047541 w 4218758"/>
              <a:gd name="connsiteY2" fmla="*/ 0 h 1983941"/>
              <a:gd name="connsiteX3" fmla="*/ 4218758 w 4218758"/>
              <a:gd name="connsiteY3" fmla="*/ 223468 h 1983941"/>
              <a:gd name="connsiteX4" fmla="*/ 3970564 w 4218758"/>
              <a:gd name="connsiteY4" fmla="*/ 1861890 h 1983941"/>
              <a:gd name="connsiteX5" fmla="*/ 3838535 w 4218758"/>
              <a:gd name="connsiteY5" fmla="*/ 1980856 h 1983941"/>
              <a:gd name="connsiteX6" fmla="*/ 104263 w 4218758"/>
              <a:gd name="connsiteY6" fmla="*/ 1602033 h 1983941"/>
              <a:gd name="connsiteX7" fmla="*/ 11423 w 4218758"/>
              <a:gd name="connsiteY7" fmla="*/ 1522256 h 1983941"/>
              <a:gd name="connsiteX8" fmla="*/ 11423 w 4218758"/>
              <a:gd name="connsiteY8" fmla="*/ 419411 h 1983941"/>
              <a:gd name="connsiteX0" fmla="*/ 65314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65314 w 4272649"/>
              <a:gd name="connsiteY8" fmla="*/ 419411 h 1983941"/>
              <a:gd name="connsiteX0" fmla="*/ 91440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90708"/>
              <a:gd name="connsiteX1" fmla="*/ 314908 w 4272649"/>
              <a:gd name="connsiteY1" fmla="*/ 169816 h 1990708"/>
              <a:gd name="connsiteX2" fmla="*/ 4101432 w 4272649"/>
              <a:gd name="connsiteY2" fmla="*/ 0 h 1990708"/>
              <a:gd name="connsiteX3" fmla="*/ 4272649 w 4272649"/>
              <a:gd name="connsiteY3" fmla="*/ 223468 h 1990708"/>
              <a:gd name="connsiteX4" fmla="*/ 4049855 w 4272649"/>
              <a:gd name="connsiteY4" fmla="*/ 1870357 h 1990708"/>
              <a:gd name="connsiteX5" fmla="*/ 3892426 w 4272649"/>
              <a:gd name="connsiteY5" fmla="*/ 1980856 h 1990708"/>
              <a:gd name="connsiteX6" fmla="*/ 158154 w 4272649"/>
              <a:gd name="connsiteY6" fmla="*/ 1602033 h 1990708"/>
              <a:gd name="connsiteX7" fmla="*/ 0 w 4272649"/>
              <a:gd name="connsiteY7" fmla="*/ 1470004 h 1990708"/>
              <a:gd name="connsiteX8" fmla="*/ 91440 w 4272649"/>
              <a:gd name="connsiteY8" fmla="*/ 419411 h 1990708"/>
              <a:gd name="connsiteX0" fmla="*/ 91440 w 4272649"/>
              <a:gd name="connsiteY0" fmla="*/ 419411 h 1994350"/>
              <a:gd name="connsiteX1" fmla="*/ 314908 w 4272649"/>
              <a:gd name="connsiteY1" fmla="*/ 169816 h 1994350"/>
              <a:gd name="connsiteX2" fmla="*/ 4101432 w 4272649"/>
              <a:gd name="connsiteY2" fmla="*/ 0 h 1994350"/>
              <a:gd name="connsiteX3" fmla="*/ 4272649 w 4272649"/>
              <a:gd name="connsiteY3" fmla="*/ 223468 h 1994350"/>
              <a:gd name="connsiteX4" fmla="*/ 4049855 w 4272649"/>
              <a:gd name="connsiteY4" fmla="*/ 1870357 h 1994350"/>
              <a:gd name="connsiteX5" fmla="*/ 3892426 w 4272649"/>
              <a:gd name="connsiteY5" fmla="*/ 1980856 h 1994350"/>
              <a:gd name="connsiteX6" fmla="*/ 158154 w 4272649"/>
              <a:gd name="connsiteY6" fmla="*/ 1602033 h 1994350"/>
              <a:gd name="connsiteX7" fmla="*/ 0 w 4272649"/>
              <a:gd name="connsiteY7" fmla="*/ 1470004 h 1994350"/>
              <a:gd name="connsiteX8" fmla="*/ 91440 w 4272649"/>
              <a:gd name="connsiteY8" fmla="*/ 419411 h 199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72649" h="1994350">
                <a:moveTo>
                  <a:pt x="91440" y="419411"/>
                </a:moveTo>
                <a:cubicBezTo>
                  <a:pt x="91440" y="267135"/>
                  <a:pt x="162632" y="169816"/>
                  <a:pt x="314908" y="169816"/>
                </a:cubicBezTo>
                <a:cubicBezTo>
                  <a:pt x="1503060" y="143691"/>
                  <a:pt x="2913280" y="0"/>
                  <a:pt x="4101432" y="0"/>
                </a:cubicBezTo>
                <a:cubicBezTo>
                  <a:pt x="4253708" y="0"/>
                  <a:pt x="4272649" y="71192"/>
                  <a:pt x="4272649" y="223468"/>
                </a:cubicBezTo>
                <a:cubicBezTo>
                  <a:pt x="4198384" y="772431"/>
                  <a:pt x="4136820" y="1325627"/>
                  <a:pt x="4049855" y="1870357"/>
                </a:cubicBezTo>
                <a:cubicBezTo>
                  <a:pt x="4015988" y="2039566"/>
                  <a:pt x="4032002" y="1989323"/>
                  <a:pt x="3892426" y="1980856"/>
                </a:cubicBezTo>
                <a:lnTo>
                  <a:pt x="158154" y="1602033"/>
                </a:lnTo>
                <a:cubicBezTo>
                  <a:pt x="5878" y="1568166"/>
                  <a:pt x="0" y="1622280"/>
                  <a:pt x="0" y="1470004"/>
                </a:cubicBezTo>
                <a:lnTo>
                  <a:pt x="91440" y="419411"/>
                </a:ln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: esquinas redondeadas 3">
            <a:extLst>
              <a:ext uri="{FF2B5EF4-FFF2-40B4-BE49-F238E27FC236}">
                <a16:creationId xmlns:a16="http://schemas.microsoft.com/office/drawing/2014/main" id="{797ED57B-2C9F-4539-8CBA-B14FEEE899BE}"/>
              </a:ext>
            </a:extLst>
          </p:cNvPr>
          <p:cNvSpPr/>
          <p:nvPr/>
        </p:nvSpPr>
        <p:spPr>
          <a:xfrm>
            <a:off x="4938702" y="3803301"/>
            <a:ext cx="2285371" cy="2264898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Rectángulo: esquinas redondeadas 3">
            <a:extLst>
              <a:ext uri="{FF2B5EF4-FFF2-40B4-BE49-F238E27FC236}">
                <a16:creationId xmlns:a16="http://schemas.microsoft.com/office/drawing/2014/main" id="{17E58CCD-41FD-4AB9-9331-734445605820}"/>
              </a:ext>
            </a:extLst>
          </p:cNvPr>
          <p:cNvSpPr/>
          <p:nvPr/>
        </p:nvSpPr>
        <p:spPr>
          <a:xfrm>
            <a:off x="4482259" y="3415883"/>
            <a:ext cx="2285371" cy="2264898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4" name="Rectángulo: esquinas redondeadas 3">
            <a:extLst>
              <a:ext uri="{FF2B5EF4-FFF2-40B4-BE49-F238E27FC236}">
                <a16:creationId xmlns:a16="http://schemas.microsoft.com/office/drawing/2014/main" id="{080AF7EF-338D-44A8-BB02-E37462DD1BD9}"/>
              </a:ext>
            </a:extLst>
          </p:cNvPr>
          <p:cNvSpPr/>
          <p:nvPr/>
        </p:nvSpPr>
        <p:spPr>
          <a:xfrm>
            <a:off x="4206397" y="3694263"/>
            <a:ext cx="2285371" cy="2264898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5" name="Rectángulo: esquinas redondeadas 3">
            <a:extLst>
              <a:ext uri="{FF2B5EF4-FFF2-40B4-BE49-F238E27FC236}">
                <a16:creationId xmlns:a16="http://schemas.microsoft.com/office/drawing/2014/main" id="{7ACDA4BC-0D58-40E3-9FFE-E0E3C45F9174}"/>
              </a:ext>
            </a:extLst>
          </p:cNvPr>
          <p:cNvSpPr/>
          <p:nvPr/>
        </p:nvSpPr>
        <p:spPr>
          <a:xfrm>
            <a:off x="8265273" y="3694263"/>
            <a:ext cx="4272649" cy="1476186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gradFill flip="none" rotWithShape="1">
            <a:gsLst>
              <a:gs pos="0">
                <a:srgbClr val="2E6792">
                  <a:alpha val="39000"/>
                </a:srgbClr>
              </a:gs>
              <a:gs pos="100000">
                <a:srgbClr val="072561"/>
              </a:gs>
            </a:gsLst>
            <a:lin ang="5400000" scaled="1"/>
            <a:tileRect/>
          </a:gra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5EA79E97-CEAF-43A0-B5D4-2A5EB7EF3D43}"/>
              </a:ext>
            </a:extLst>
          </p:cNvPr>
          <p:cNvSpPr/>
          <p:nvPr/>
        </p:nvSpPr>
        <p:spPr>
          <a:xfrm>
            <a:off x="3767328" y="1571104"/>
            <a:ext cx="9518365" cy="519281"/>
          </a:xfrm>
          <a:prstGeom prst="rect">
            <a:avLst/>
          </a:prstGeom>
          <a:solidFill>
            <a:srgbClr val="072561"/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69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2CEBB941-89D4-4500-B21D-5AE5D41F41F8}"/>
              </a:ext>
            </a:extLst>
          </p:cNvPr>
          <p:cNvSpPr/>
          <p:nvPr/>
        </p:nvSpPr>
        <p:spPr>
          <a:xfrm>
            <a:off x="2307225" y="1035266"/>
            <a:ext cx="560843" cy="553978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3" name="Picture 8" descr="Resultado de imagen para logo libreta.png">
            <a:extLst>
              <a:ext uri="{FF2B5EF4-FFF2-40B4-BE49-F238E27FC236}">
                <a16:creationId xmlns:a16="http://schemas.microsoft.com/office/drawing/2014/main" id="{8B86BAD7-E6BE-44EC-A9EB-8DF665F73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468" y="1615086"/>
            <a:ext cx="346668" cy="45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F00E013-3651-4E55-A8A8-3B92C1B1E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821" y="979694"/>
            <a:ext cx="609550" cy="609550"/>
          </a:xfrm>
          <a:prstGeom prst="rect">
            <a:avLst/>
          </a:prstGeom>
        </p:spPr>
      </p:pic>
      <p:pic>
        <p:nvPicPr>
          <p:cNvPr id="5" name="Picture 10" descr="Imagen relacionada">
            <a:extLst>
              <a:ext uri="{FF2B5EF4-FFF2-40B4-BE49-F238E27FC236}">
                <a16:creationId xmlns:a16="http://schemas.microsoft.com/office/drawing/2014/main" id="{7A61EC42-F5D5-41BE-A624-4BC486F09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326" y="1035266"/>
            <a:ext cx="451810" cy="45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Resultado de imagen para graficas.png">
            <a:extLst>
              <a:ext uri="{FF2B5EF4-FFF2-40B4-BE49-F238E27FC236}">
                <a16:creationId xmlns:a16="http://schemas.microsoft.com/office/drawing/2014/main" id="{BEBC13F5-F12C-4E6E-976C-346BA0C6D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513" y="2455684"/>
            <a:ext cx="94465" cy="1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Resultado de imagen para vender.png">
            <a:extLst>
              <a:ext uri="{FF2B5EF4-FFF2-40B4-BE49-F238E27FC236}">
                <a16:creationId xmlns:a16="http://schemas.microsoft.com/office/drawing/2014/main" id="{7C2DAF41-72F0-4561-9D4E-745087C4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643" y="1138690"/>
            <a:ext cx="388163" cy="34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DD6842B-C63A-4D42-823E-79F3D871F48E}"/>
              </a:ext>
            </a:extLst>
          </p:cNvPr>
          <p:cNvSpPr/>
          <p:nvPr/>
        </p:nvSpPr>
        <p:spPr>
          <a:xfrm>
            <a:off x="812094" y="990386"/>
            <a:ext cx="3285160" cy="4621207"/>
          </a:xfrm>
          <a:prstGeom prst="rect">
            <a:avLst/>
          </a:prstGeom>
          <a:gradFill flip="none" rotWithShape="1">
            <a:gsLst>
              <a:gs pos="0">
                <a:srgbClr val="000304"/>
              </a:gs>
              <a:gs pos="54000">
                <a:srgbClr val="072561"/>
              </a:gs>
              <a:gs pos="100000">
                <a:srgbClr val="000304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8">
            <a:extLst>
              <a:ext uri="{FF2B5EF4-FFF2-40B4-BE49-F238E27FC236}">
                <a16:creationId xmlns:a16="http://schemas.microsoft.com/office/drawing/2014/main" id="{72CC7F36-2817-446C-B74B-BF85E8BE57F5}"/>
              </a:ext>
            </a:extLst>
          </p:cNvPr>
          <p:cNvSpPr/>
          <p:nvPr/>
        </p:nvSpPr>
        <p:spPr>
          <a:xfrm>
            <a:off x="3408452" y="1488127"/>
            <a:ext cx="697119" cy="3466458"/>
          </a:xfrm>
          <a:custGeom>
            <a:avLst/>
            <a:gdLst>
              <a:gd name="connsiteX0" fmla="*/ 0 w 4115895"/>
              <a:gd name="connsiteY0" fmla="*/ 275720 h 1654285"/>
              <a:gd name="connsiteX1" fmla="*/ 275720 w 4115895"/>
              <a:gd name="connsiteY1" fmla="*/ 0 h 1654285"/>
              <a:gd name="connsiteX2" fmla="*/ 3840175 w 4115895"/>
              <a:gd name="connsiteY2" fmla="*/ 0 h 1654285"/>
              <a:gd name="connsiteX3" fmla="*/ 4115895 w 4115895"/>
              <a:gd name="connsiteY3" fmla="*/ 275720 h 1654285"/>
              <a:gd name="connsiteX4" fmla="*/ 4115895 w 4115895"/>
              <a:gd name="connsiteY4" fmla="*/ 1378565 h 1654285"/>
              <a:gd name="connsiteX5" fmla="*/ 3840175 w 4115895"/>
              <a:gd name="connsiteY5" fmla="*/ 1654285 h 1654285"/>
              <a:gd name="connsiteX6" fmla="*/ 275720 w 4115895"/>
              <a:gd name="connsiteY6" fmla="*/ 1654285 h 1654285"/>
              <a:gd name="connsiteX7" fmla="*/ 0 w 4115895"/>
              <a:gd name="connsiteY7" fmla="*/ 1378565 h 1654285"/>
              <a:gd name="connsiteX8" fmla="*/ 0 w 4115895"/>
              <a:gd name="connsiteY8" fmla="*/ 275720 h 1654285"/>
              <a:gd name="connsiteX0" fmla="*/ 0 w 4133143"/>
              <a:gd name="connsiteY0" fmla="*/ 419411 h 1797976"/>
              <a:gd name="connsiteX1" fmla="*/ 275720 w 4133143"/>
              <a:gd name="connsiteY1" fmla="*/ 143691 h 1797976"/>
              <a:gd name="connsiteX2" fmla="*/ 4036118 w 4133143"/>
              <a:gd name="connsiteY2" fmla="*/ 0 h 1797976"/>
              <a:gd name="connsiteX3" fmla="*/ 4115895 w 4133143"/>
              <a:gd name="connsiteY3" fmla="*/ 419411 h 1797976"/>
              <a:gd name="connsiteX4" fmla="*/ 4115895 w 4133143"/>
              <a:gd name="connsiteY4" fmla="*/ 1522256 h 1797976"/>
              <a:gd name="connsiteX5" fmla="*/ 3840175 w 4133143"/>
              <a:gd name="connsiteY5" fmla="*/ 1797976 h 1797976"/>
              <a:gd name="connsiteX6" fmla="*/ 275720 w 4133143"/>
              <a:gd name="connsiteY6" fmla="*/ 1797976 h 1797976"/>
              <a:gd name="connsiteX7" fmla="*/ 0 w 4133143"/>
              <a:gd name="connsiteY7" fmla="*/ 1522256 h 1797976"/>
              <a:gd name="connsiteX8" fmla="*/ 0 w 4133143"/>
              <a:gd name="connsiteY8" fmla="*/ 419411 h 1797976"/>
              <a:gd name="connsiteX0" fmla="*/ 0 w 4207335"/>
              <a:gd name="connsiteY0" fmla="*/ 419411 h 1797976"/>
              <a:gd name="connsiteX1" fmla="*/ 275720 w 4207335"/>
              <a:gd name="connsiteY1" fmla="*/ 143691 h 1797976"/>
              <a:gd name="connsiteX2" fmla="*/ 4036118 w 4207335"/>
              <a:gd name="connsiteY2" fmla="*/ 0 h 1797976"/>
              <a:gd name="connsiteX3" fmla="*/ 4207335 w 4207335"/>
              <a:gd name="connsiteY3" fmla="*/ 223468 h 1797976"/>
              <a:gd name="connsiteX4" fmla="*/ 4115895 w 4207335"/>
              <a:gd name="connsiteY4" fmla="*/ 1522256 h 1797976"/>
              <a:gd name="connsiteX5" fmla="*/ 3840175 w 4207335"/>
              <a:gd name="connsiteY5" fmla="*/ 1797976 h 1797976"/>
              <a:gd name="connsiteX6" fmla="*/ 275720 w 4207335"/>
              <a:gd name="connsiteY6" fmla="*/ 1797976 h 1797976"/>
              <a:gd name="connsiteX7" fmla="*/ 0 w 4207335"/>
              <a:gd name="connsiteY7" fmla="*/ 1522256 h 1797976"/>
              <a:gd name="connsiteX8" fmla="*/ 0 w 4207335"/>
              <a:gd name="connsiteY8" fmla="*/ 419411 h 1797976"/>
              <a:gd name="connsiteX0" fmla="*/ 0 w 4207335"/>
              <a:gd name="connsiteY0" fmla="*/ 419411 h 1916216"/>
              <a:gd name="connsiteX1" fmla="*/ 275720 w 4207335"/>
              <a:gd name="connsiteY1" fmla="*/ 143691 h 1916216"/>
              <a:gd name="connsiteX2" fmla="*/ 4036118 w 4207335"/>
              <a:gd name="connsiteY2" fmla="*/ 0 h 1916216"/>
              <a:gd name="connsiteX3" fmla="*/ 4207335 w 4207335"/>
              <a:gd name="connsiteY3" fmla="*/ 223468 h 1916216"/>
              <a:gd name="connsiteX4" fmla="*/ 3959141 w 4207335"/>
              <a:gd name="connsiteY4" fmla="*/ 1861890 h 1916216"/>
              <a:gd name="connsiteX5" fmla="*/ 3840175 w 4207335"/>
              <a:gd name="connsiteY5" fmla="*/ 1797976 h 1916216"/>
              <a:gd name="connsiteX6" fmla="*/ 275720 w 4207335"/>
              <a:gd name="connsiteY6" fmla="*/ 1797976 h 1916216"/>
              <a:gd name="connsiteX7" fmla="*/ 0 w 4207335"/>
              <a:gd name="connsiteY7" fmla="*/ 1522256 h 1916216"/>
              <a:gd name="connsiteX8" fmla="*/ 0 w 4207335"/>
              <a:gd name="connsiteY8" fmla="*/ 419411 h 1916216"/>
              <a:gd name="connsiteX0" fmla="*/ 0 w 4207335"/>
              <a:gd name="connsiteY0" fmla="*/ 419411 h 1983941"/>
              <a:gd name="connsiteX1" fmla="*/ 275720 w 4207335"/>
              <a:gd name="connsiteY1" fmla="*/ 143691 h 1983941"/>
              <a:gd name="connsiteX2" fmla="*/ 4036118 w 4207335"/>
              <a:gd name="connsiteY2" fmla="*/ 0 h 1983941"/>
              <a:gd name="connsiteX3" fmla="*/ 4207335 w 4207335"/>
              <a:gd name="connsiteY3" fmla="*/ 223468 h 1983941"/>
              <a:gd name="connsiteX4" fmla="*/ 3959141 w 4207335"/>
              <a:gd name="connsiteY4" fmla="*/ 1861890 h 1983941"/>
              <a:gd name="connsiteX5" fmla="*/ 3827112 w 4207335"/>
              <a:gd name="connsiteY5" fmla="*/ 1980856 h 1983941"/>
              <a:gd name="connsiteX6" fmla="*/ 275720 w 4207335"/>
              <a:gd name="connsiteY6" fmla="*/ 1797976 h 1983941"/>
              <a:gd name="connsiteX7" fmla="*/ 0 w 4207335"/>
              <a:gd name="connsiteY7" fmla="*/ 1522256 h 1983941"/>
              <a:gd name="connsiteX8" fmla="*/ 0 w 4207335"/>
              <a:gd name="connsiteY8" fmla="*/ 419411 h 1983941"/>
              <a:gd name="connsiteX0" fmla="*/ 11423 w 4218758"/>
              <a:gd name="connsiteY0" fmla="*/ 419411 h 1983941"/>
              <a:gd name="connsiteX1" fmla="*/ 287143 w 4218758"/>
              <a:gd name="connsiteY1" fmla="*/ 143691 h 1983941"/>
              <a:gd name="connsiteX2" fmla="*/ 4047541 w 4218758"/>
              <a:gd name="connsiteY2" fmla="*/ 0 h 1983941"/>
              <a:gd name="connsiteX3" fmla="*/ 4218758 w 4218758"/>
              <a:gd name="connsiteY3" fmla="*/ 223468 h 1983941"/>
              <a:gd name="connsiteX4" fmla="*/ 3970564 w 4218758"/>
              <a:gd name="connsiteY4" fmla="*/ 1861890 h 1983941"/>
              <a:gd name="connsiteX5" fmla="*/ 3838535 w 4218758"/>
              <a:gd name="connsiteY5" fmla="*/ 1980856 h 1983941"/>
              <a:gd name="connsiteX6" fmla="*/ 104263 w 4218758"/>
              <a:gd name="connsiteY6" fmla="*/ 1602033 h 1983941"/>
              <a:gd name="connsiteX7" fmla="*/ 11423 w 4218758"/>
              <a:gd name="connsiteY7" fmla="*/ 1522256 h 1983941"/>
              <a:gd name="connsiteX8" fmla="*/ 11423 w 4218758"/>
              <a:gd name="connsiteY8" fmla="*/ 419411 h 1983941"/>
              <a:gd name="connsiteX0" fmla="*/ 65314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65314 w 4272649"/>
              <a:gd name="connsiteY8" fmla="*/ 419411 h 1983941"/>
              <a:gd name="connsiteX0" fmla="*/ 91440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90708"/>
              <a:gd name="connsiteX1" fmla="*/ 314908 w 4272649"/>
              <a:gd name="connsiteY1" fmla="*/ 169816 h 1990708"/>
              <a:gd name="connsiteX2" fmla="*/ 4101432 w 4272649"/>
              <a:gd name="connsiteY2" fmla="*/ 0 h 1990708"/>
              <a:gd name="connsiteX3" fmla="*/ 4272649 w 4272649"/>
              <a:gd name="connsiteY3" fmla="*/ 223468 h 1990708"/>
              <a:gd name="connsiteX4" fmla="*/ 4049855 w 4272649"/>
              <a:gd name="connsiteY4" fmla="*/ 1870357 h 1990708"/>
              <a:gd name="connsiteX5" fmla="*/ 3892426 w 4272649"/>
              <a:gd name="connsiteY5" fmla="*/ 1980856 h 1990708"/>
              <a:gd name="connsiteX6" fmla="*/ 158154 w 4272649"/>
              <a:gd name="connsiteY6" fmla="*/ 1602033 h 1990708"/>
              <a:gd name="connsiteX7" fmla="*/ 0 w 4272649"/>
              <a:gd name="connsiteY7" fmla="*/ 1470004 h 1990708"/>
              <a:gd name="connsiteX8" fmla="*/ 91440 w 4272649"/>
              <a:gd name="connsiteY8" fmla="*/ 419411 h 1990708"/>
              <a:gd name="connsiteX0" fmla="*/ 91440 w 4272649"/>
              <a:gd name="connsiteY0" fmla="*/ 419411 h 1994350"/>
              <a:gd name="connsiteX1" fmla="*/ 314908 w 4272649"/>
              <a:gd name="connsiteY1" fmla="*/ 169816 h 1994350"/>
              <a:gd name="connsiteX2" fmla="*/ 4101432 w 4272649"/>
              <a:gd name="connsiteY2" fmla="*/ 0 h 1994350"/>
              <a:gd name="connsiteX3" fmla="*/ 4272649 w 4272649"/>
              <a:gd name="connsiteY3" fmla="*/ 223468 h 1994350"/>
              <a:gd name="connsiteX4" fmla="*/ 4049855 w 4272649"/>
              <a:gd name="connsiteY4" fmla="*/ 1870357 h 1994350"/>
              <a:gd name="connsiteX5" fmla="*/ 3892426 w 4272649"/>
              <a:gd name="connsiteY5" fmla="*/ 1980856 h 1994350"/>
              <a:gd name="connsiteX6" fmla="*/ 158154 w 4272649"/>
              <a:gd name="connsiteY6" fmla="*/ 1602033 h 1994350"/>
              <a:gd name="connsiteX7" fmla="*/ 0 w 4272649"/>
              <a:gd name="connsiteY7" fmla="*/ 1470004 h 1994350"/>
              <a:gd name="connsiteX8" fmla="*/ 91440 w 4272649"/>
              <a:gd name="connsiteY8" fmla="*/ 419411 h 1994350"/>
              <a:gd name="connsiteX0" fmla="*/ 91440 w 4372612"/>
              <a:gd name="connsiteY0" fmla="*/ 419411 h 1994350"/>
              <a:gd name="connsiteX1" fmla="*/ 314908 w 4372612"/>
              <a:gd name="connsiteY1" fmla="*/ 169816 h 1994350"/>
              <a:gd name="connsiteX2" fmla="*/ 4101432 w 4372612"/>
              <a:gd name="connsiteY2" fmla="*/ 0 h 1994350"/>
              <a:gd name="connsiteX3" fmla="*/ 4049855 w 4372612"/>
              <a:gd name="connsiteY3" fmla="*/ 1870357 h 1994350"/>
              <a:gd name="connsiteX4" fmla="*/ 3892426 w 4372612"/>
              <a:gd name="connsiteY4" fmla="*/ 1980856 h 1994350"/>
              <a:gd name="connsiteX5" fmla="*/ 158154 w 4372612"/>
              <a:gd name="connsiteY5" fmla="*/ 1602033 h 1994350"/>
              <a:gd name="connsiteX6" fmla="*/ 0 w 4372612"/>
              <a:gd name="connsiteY6" fmla="*/ 1470004 h 1994350"/>
              <a:gd name="connsiteX7" fmla="*/ 91440 w 4372612"/>
              <a:gd name="connsiteY7" fmla="*/ 419411 h 1994350"/>
              <a:gd name="connsiteX0" fmla="*/ 91440 w 4476430"/>
              <a:gd name="connsiteY0" fmla="*/ 419411 h 1980856"/>
              <a:gd name="connsiteX1" fmla="*/ 314908 w 4476430"/>
              <a:gd name="connsiteY1" fmla="*/ 169816 h 1980856"/>
              <a:gd name="connsiteX2" fmla="*/ 4101432 w 4476430"/>
              <a:gd name="connsiteY2" fmla="*/ 0 h 1980856"/>
              <a:gd name="connsiteX3" fmla="*/ 3892426 w 4476430"/>
              <a:gd name="connsiteY3" fmla="*/ 1980856 h 1980856"/>
              <a:gd name="connsiteX4" fmla="*/ 158154 w 4476430"/>
              <a:gd name="connsiteY4" fmla="*/ 1602033 h 1980856"/>
              <a:gd name="connsiteX5" fmla="*/ 0 w 4476430"/>
              <a:gd name="connsiteY5" fmla="*/ 1470004 h 1980856"/>
              <a:gd name="connsiteX6" fmla="*/ 91440 w 4476430"/>
              <a:gd name="connsiteY6" fmla="*/ 419411 h 1980856"/>
              <a:gd name="connsiteX0" fmla="*/ 91440 w 4276793"/>
              <a:gd name="connsiteY0" fmla="*/ 419411 h 1888953"/>
              <a:gd name="connsiteX1" fmla="*/ 314908 w 4276793"/>
              <a:gd name="connsiteY1" fmla="*/ 169816 h 1888953"/>
              <a:gd name="connsiteX2" fmla="*/ 4101432 w 4276793"/>
              <a:gd name="connsiteY2" fmla="*/ 0 h 1888953"/>
              <a:gd name="connsiteX3" fmla="*/ 2978026 w 4276793"/>
              <a:gd name="connsiteY3" fmla="*/ 1888953 h 1888953"/>
              <a:gd name="connsiteX4" fmla="*/ 158154 w 4276793"/>
              <a:gd name="connsiteY4" fmla="*/ 1602033 h 1888953"/>
              <a:gd name="connsiteX5" fmla="*/ 0 w 4276793"/>
              <a:gd name="connsiteY5" fmla="*/ 1470004 h 1888953"/>
              <a:gd name="connsiteX6" fmla="*/ 91440 w 4276793"/>
              <a:gd name="connsiteY6" fmla="*/ 419411 h 1888953"/>
              <a:gd name="connsiteX0" fmla="*/ 91440 w 3447386"/>
              <a:gd name="connsiteY0" fmla="*/ 391840 h 1861382"/>
              <a:gd name="connsiteX1" fmla="*/ 314908 w 3447386"/>
              <a:gd name="connsiteY1" fmla="*/ 142245 h 1861382"/>
              <a:gd name="connsiteX2" fmla="*/ 2976016 w 3447386"/>
              <a:gd name="connsiteY2" fmla="*/ 0 h 1861382"/>
              <a:gd name="connsiteX3" fmla="*/ 2978026 w 3447386"/>
              <a:gd name="connsiteY3" fmla="*/ 1861382 h 1861382"/>
              <a:gd name="connsiteX4" fmla="*/ 158154 w 3447386"/>
              <a:gd name="connsiteY4" fmla="*/ 1574462 h 1861382"/>
              <a:gd name="connsiteX5" fmla="*/ 0 w 3447386"/>
              <a:gd name="connsiteY5" fmla="*/ 1442433 h 1861382"/>
              <a:gd name="connsiteX6" fmla="*/ 91440 w 3447386"/>
              <a:gd name="connsiteY6" fmla="*/ 391840 h 1861382"/>
              <a:gd name="connsiteX0" fmla="*/ 2976016 w 3447386"/>
              <a:gd name="connsiteY0" fmla="*/ 0 h 1861382"/>
              <a:gd name="connsiteX1" fmla="*/ 2978026 w 3447386"/>
              <a:gd name="connsiteY1" fmla="*/ 1861382 h 1861382"/>
              <a:gd name="connsiteX2" fmla="*/ 158154 w 3447386"/>
              <a:gd name="connsiteY2" fmla="*/ 1574462 h 1861382"/>
              <a:gd name="connsiteX3" fmla="*/ 0 w 3447386"/>
              <a:gd name="connsiteY3" fmla="*/ 1442433 h 1861382"/>
              <a:gd name="connsiteX4" fmla="*/ 91440 w 3447386"/>
              <a:gd name="connsiteY4" fmla="*/ 391840 h 1861382"/>
              <a:gd name="connsiteX5" fmla="*/ 314908 w 3447386"/>
              <a:gd name="connsiteY5" fmla="*/ 142245 h 1861382"/>
              <a:gd name="connsiteX6" fmla="*/ 3067456 w 3447386"/>
              <a:gd name="connsiteY6" fmla="*/ 47790 h 1861382"/>
              <a:gd name="connsiteX0" fmla="*/ 3222201 w 3583641"/>
              <a:gd name="connsiteY0" fmla="*/ 1599498 h 1825004"/>
              <a:gd name="connsiteX1" fmla="*/ 2978026 w 3583641"/>
              <a:gd name="connsiteY1" fmla="*/ 1825004 h 1825004"/>
              <a:gd name="connsiteX2" fmla="*/ 158154 w 3583641"/>
              <a:gd name="connsiteY2" fmla="*/ 1538084 h 1825004"/>
              <a:gd name="connsiteX3" fmla="*/ 0 w 3583641"/>
              <a:gd name="connsiteY3" fmla="*/ 1406055 h 1825004"/>
              <a:gd name="connsiteX4" fmla="*/ 91440 w 3583641"/>
              <a:gd name="connsiteY4" fmla="*/ 355462 h 1825004"/>
              <a:gd name="connsiteX5" fmla="*/ 314908 w 3583641"/>
              <a:gd name="connsiteY5" fmla="*/ 105867 h 1825004"/>
              <a:gd name="connsiteX6" fmla="*/ 3067456 w 3583641"/>
              <a:gd name="connsiteY6" fmla="*/ 11412 h 1825004"/>
              <a:gd name="connsiteX0" fmla="*/ 2978026 w 3067456"/>
              <a:gd name="connsiteY0" fmla="*/ 1825004 h 1825004"/>
              <a:gd name="connsiteX1" fmla="*/ 158154 w 3067456"/>
              <a:gd name="connsiteY1" fmla="*/ 1538084 h 1825004"/>
              <a:gd name="connsiteX2" fmla="*/ 0 w 3067456"/>
              <a:gd name="connsiteY2" fmla="*/ 1406055 h 1825004"/>
              <a:gd name="connsiteX3" fmla="*/ 91440 w 3067456"/>
              <a:gd name="connsiteY3" fmla="*/ 355462 h 1825004"/>
              <a:gd name="connsiteX4" fmla="*/ 314908 w 3067456"/>
              <a:gd name="connsiteY4" fmla="*/ 105867 h 1825004"/>
              <a:gd name="connsiteX5" fmla="*/ 3067456 w 3067456"/>
              <a:gd name="connsiteY5" fmla="*/ 11412 h 1825004"/>
              <a:gd name="connsiteX0" fmla="*/ 2978026 w 2978026"/>
              <a:gd name="connsiteY0" fmla="*/ 1825004 h 1825004"/>
              <a:gd name="connsiteX1" fmla="*/ 158154 w 2978026"/>
              <a:gd name="connsiteY1" fmla="*/ 1538084 h 1825004"/>
              <a:gd name="connsiteX2" fmla="*/ 0 w 2978026"/>
              <a:gd name="connsiteY2" fmla="*/ 1406055 h 1825004"/>
              <a:gd name="connsiteX3" fmla="*/ 91440 w 2978026"/>
              <a:gd name="connsiteY3" fmla="*/ 355462 h 1825004"/>
              <a:gd name="connsiteX4" fmla="*/ 314908 w 2978026"/>
              <a:gd name="connsiteY4" fmla="*/ 105867 h 1825004"/>
              <a:gd name="connsiteX5" fmla="*/ 2944364 w 2978026"/>
              <a:gd name="connsiteY5" fmla="*/ 11412 h 1825004"/>
              <a:gd name="connsiteX0" fmla="*/ 2978026 w 2978026"/>
              <a:gd name="connsiteY0" fmla="*/ 1823243 h 1823243"/>
              <a:gd name="connsiteX1" fmla="*/ 158154 w 2978026"/>
              <a:gd name="connsiteY1" fmla="*/ 1536323 h 1823243"/>
              <a:gd name="connsiteX2" fmla="*/ 0 w 2978026"/>
              <a:gd name="connsiteY2" fmla="*/ 1404294 h 1823243"/>
              <a:gd name="connsiteX3" fmla="*/ 91440 w 2978026"/>
              <a:gd name="connsiteY3" fmla="*/ 353701 h 1823243"/>
              <a:gd name="connsiteX4" fmla="*/ 314908 w 2978026"/>
              <a:gd name="connsiteY4" fmla="*/ 104106 h 1823243"/>
              <a:gd name="connsiteX5" fmla="*/ 2958937 w 2978026"/>
              <a:gd name="connsiteY5" fmla="*/ 11556 h 1823243"/>
              <a:gd name="connsiteX0" fmla="*/ 2978026 w 2978026"/>
              <a:gd name="connsiteY0" fmla="*/ 1811687 h 1811687"/>
              <a:gd name="connsiteX1" fmla="*/ 158154 w 2978026"/>
              <a:gd name="connsiteY1" fmla="*/ 1524767 h 1811687"/>
              <a:gd name="connsiteX2" fmla="*/ 0 w 2978026"/>
              <a:gd name="connsiteY2" fmla="*/ 1392738 h 1811687"/>
              <a:gd name="connsiteX3" fmla="*/ 91440 w 2978026"/>
              <a:gd name="connsiteY3" fmla="*/ 342145 h 1811687"/>
              <a:gd name="connsiteX4" fmla="*/ 314908 w 2978026"/>
              <a:gd name="connsiteY4" fmla="*/ 92550 h 1811687"/>
              <a:gd name="connsiteX5" fmla="*/ 2958937 w 2978026"/>
              <a:gd name="connsiteY5" fmla="*/ 0 h 1811687"/>
              <a:gd name="connsiteX0" fmla="*/ 2978026 w 2978026"/>
              <a:gd name="connsiteY0" fmla="*/ 1811687 h 1811687"/>
              <a:gd name="connsiteX1" fmla="*/ 158154 w 2978026"/>
              <a:gd name="connsiteY1" fmla="*/ 1524767 h 1811687"/>
              <a:gd name="connsiteX2" fmla="*/ 0 w 2978026"/>
              <a:gd name="connsiteY2" fmla="*/ 1392738 h 1811687"/>
              <a:gd name="connsiteX3" fmla="*/ 91440 w 2978026"/>
              <a:gd name="connsiteY3" fmla="*/ 342145 h 1811687"/>
              <a:gd name="connsiteX4" fmla="*/ 314908 w 2978026"/>
              <a:gd name="connsiteY4" fmla="*/ 92550 h 1811687"/>
              <a:gd name="connsiteX5" fmla="*/ 2958937 w 2978026"/>
              <a:gd name="connsiteY5" fmla="*/ 0 h 181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8026" h="1811687">
                <a:moveTo>
                  <a:pt x="2978026" y="1811687"/>
                </a:moveTo>
                <a:lnTo>
                  <a:pt x="158154" y="1524767"/>
                </a:lnTo>
                <a:cubicBezTo>
                  <a:pt x="5878" y="1490900"/>
                  <a:pt x="0" y="1545014"/>
                  <a:pt x="0" y="1392738"/>
                </a:cubicBezTo>
                <a:lnTo>
                  <a:pt x="91440" y="342145"/>
                </a:lnTo>
                <a:cubicBezTo>
                  <a:pt x="91440" y="189869"/>
                  <a:pt x="162632" y="92550"/>
                  <a:pt x="314908" y="92550"/>
                </a:cubicBezTo>
                <a:lnTo>
                  <a:pt x="2958937" y="0"/>
                </a:lnTo>
              </a:path>
            </a:pathLst>
          </a:custGeom>
          <a:noFill/>
          <a:ln w="57150">
            <a:gradFill flip="none" rotWithShape="1">
              <a:gsLst>
                <a:gs pos="0">
                  <a:srgbClr val="265B85"/>
                </a:gs>
                <a:gs pos="100000">
                  <a:srgbClr val="64ADD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3E6EA3F2-F7BB-4E69-B0EC-B29C0648D684}"/>
              </a:ext>
            </a:extLst>
          </p:cNvPr>
          <p:cNvSpPr/>
          <p:nvPr/>
        </p:nvSpPr>
        <p:spPr>
          <a:xfrm>
            <a:off x="1489576" y="2873602"/>
            <a:ext cx="1380587" cy="1325853"/>
          </a:xfrm>
          <a:prstGeom prst="ellipse">
            <a:avLst/>
          </a:prstGeom>
          <a:noFill/>
          <a:ln w="12700">
            <a:gradFill>
              <a:gsLst>
                <a:gs pos="0">
                  <a:srgbClr val="25557B"/>
                </a:gs>
                <a:gs pos="49544">
                  <a:schemeClr val="bg1"/>
                </a:gs>
                <a:gs pos="39000">
                  <a:srgbClr val="64ADD0"/>
                </a:gs>
                <a:gs pos="59000">
                  <a:srgbClr val="64ADD0"/>
                </a:gs>
                <a:gs pos="100000">
                  <a:srgbClr val="25557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5FEDFD7-F2FD-456C-827D-D984C793CF04}"/>
              </a:ext>
            </a:extLst>
          </p:cNvPr>
          <p:cNvSpPr/>
          <p:nvPr/>
        </p:nvSpPr>
        <p:spPr>
          <a:xfrm>
            <a:off x="1705978" y="3070997"/>
            <a:ext cx="937432" cy="916574"/>
          </a:xfrm>
          <a:prstGeom prst="ellipse">
            <a:avLst/>
          </a:prstGeom>
          <a:noFill/>
          <a:ln w="12700">
            <a:gradFill>
              <a:gsLst>
                <a:gs pos="0">
                  <a:srgbClr val="25557B"/>
                </a:gs>
                <a:gs pos="49544">
                  <a:schemeClr val="bg1"/>
                </a:gs>
                <a:gs pos="39000">
                  <a:srgbClr val="64ADD0"/>
                </a:gs>
                <a:gs pos="59000">
                  <a:srgbClr val="64ADD0"/>
                </a:gs>
                <a:gs pos="100000">
                  <a:srgbClr val="25557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579E0FB-8551-47F4-8F06-FB0786453F76}"/>
              </a:ext>
            </a:extLst>
          </p:cNvPr>
          <p:cNvSpPr/>
          <p:nvPr/>
        </p:nvSpPr>
        <p:spPr>
          <a:xfrm>
            <a:off x="1875906" y="3276453"/>
            <a:ext cx="551616" cy="519282"/>
          </a:xfrm>
          <a:prstGeom prst="ellipse">
            <a:avLst/>
          </a:prstGeom>
          <a:noFill/>
          <a:ln w="12700">
            <a:gradFill>
              <a:gsLst>
                <a:gs pos="0">
                  <a:srgbClr val="25557B"/>
                </a:gs>
                <a:gs pos="49544">
                  <a:schemeClr val="bg1"/>
                </a:gs>
                <a:gs pos="39000">
                  <a:srgbClr val="64ADD0"/>
                </a:gs>
                <a:gs pos="59000">
                  <a:srgbClr val="64ADD0"/>
                </a:gs>
                <a:gs pos="100000">
                  <a:srgbClr val="25557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Paralelogramo 5">
            <a:extLst>
              <a:ext uri="{FF2B5EF4-FFF2-40B4-BE49-F238E27FC236}">
                <a16:creationId xmlns:a16="http://schemas.microsoft.com/office/drawing/2014/main" id="{8E577C15-6CDF-4ECD-BA14-35DE759BB9D5}"/>
              </a:ext>
            </a:extLst>
          </p:cNvPr>
          <p:cNvSpPr/>
          <p:nvPr/>
        </p:nvSpPr>
        <p:spPr>
          <a:xfrm>
            <a:off x="2504655" y="4031224"/>
            <a:ext cx="1596800" cy="908176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495655"/>
              <a:gd name="connsiteY0" fmla="*/ 1332630 h 1332630"/>
              <a:gd name="connsiteX1" fmla="*/ 331463 w 2495655"/>
              <a:gd name="connsiteY1" fmla="*/ 6777 h 1332630"/>
              <a:gd name="connsiteX2" fmla="*/ 2302081 w 2495655"/>
              <a:gd name="connsiteY2" fmla="*/ 0 h 1332630"/>
              <a:gd name="connsiteX3" fmla="*/ 2495655 w 2495655"/>
              <a:gd name="connsiteY3" fmla="*/ 1332630 h 1332630"/>
              <a:gd name="connsiteX4" fmla="*/ 0 w 2495655"/>
              <a:gd name="connsiteY4" fmla="*/ 1332630 h 1332630"/>
              <a:gd name="connsiteX0" fmla="*/ 0 w 2309566"/>
              <a:gd name="connsiteY0" fmla="*/ 1332630 h 1339407"/>
              <a:gd name="connsiteX1" fmla="*/ 331463 w 2309566"/>
              <a:gd name="connsiteY1" fmla="*/ 6777 h 1339407"/>
              <a:gd name="connsiteX2" fmla="*/ 2302081 w 2309566"/>
              <a:gd name="connsiteY2" fmla="*/ 0 h 1339407"/>
              <a:gd name="connsiteX3" fmla="*/ 2309566 w 2309566"/>
              <a:gd name="connsiteY3" fmla="*/ 1339407 h 1339407"/>
              <a:gd name="connsiteX4" fmla="*/ 0 w 2309566"/>
              <a:gd name="connsiteY4" fmla="*/ 1332630 h 133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9566" h="1339407">
                <a:moveTo>
                  <a:pt x="0" y="1332630"/>
                </a:moveTo>
                <a:cubicBezTo>
                  <a:pt x="110488" y="890679"/>
                  <a:pt x="220975" y="353478"/>
                  <a:pt x="331463" y="6777"/>
                </a:cubicBezTo>
                <a:lnTo>
                  <a:pt x="2302081" y="0"/>
                </a:lnTo>
                <a:lnTo>
                  <a:pt x="2309566" y="1339407"/>
                </a:lnTo>
                <a:lnTo>
                  <a:pt x="0" y="1332630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Paralelogramo 5">
            <a:extLst>
              <a:ext uri="{FF2B5EF4-FFF2-40B4-BE49-F238E27FC236}">
                <a16:creationId xmlns:a16="http://schemas.microsoft.com/office/drawing/2014/main" id="{3BDCEEA4-A3C6-4027-87B0-ADCA305613DA}"/>
              </a:ext>
            </a:extLst>
          </p:cNvPr>
          <p:cNvSpPr/>
          <p:nvPr/>
        </p:nvSpPr>
        <p:spPr>
          <a:xfrm>
            <a:off x="2700256" y="4227951"/>
            <a:ext cx="1394697" cy="489845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781303"/>
              <a:gd name="connsiteY0" fmla="*/ 1325853 h 1325853"/>
              <a:gd name="connsiteX1" fmla="*/ 331463 w 2781303"/>
              <a:gd name="connsiteY1" fmla="*/ 0 h 1325853"/>
              <a:gd name="connsiteX2" fmla="*/ 2781303 w 2781303"/>
              <a:gd name="connsiteY2" fmla="*/ 12437 h 1325853"/>
              <a:gd name="connsiteX3" fmla="*/ 2495655 w 2781303"/>
              <a:gd name="connsiteY3" fmla="*/ 1325853 h 1325853"/>
              <a:gd name="connsiteX4" fmla="*/ 0 w 2781303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3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781303" y="12437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Paralelogramo 5">
            <a:extLst>
              <a:ext uri="{FF2B5EF4-FFF2-40B4-BE49-F238E27FC236}">
                <a16:creationId xmlns:a16="http://schemas.microsoft.com/office/drawing/2014/main" id="{A007F45B-FDBE-41E3-9DED-6B7575E31ED3}"/>
              </a:ext>
            </a:extLst>
          </p:cNvPr>
          <p:cNvSpPr/>
          <p:nvPr/>
        </p:nvSpPr>
        <p:spPr>
          <a:xfrm>
            <a:off x="2839239" y="4338795"/>
            <a:ext cx="1059452" cy="239088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Paralelogramo 5">
            <a:extLst>
              <a:ext uri="{FF2B5EF4-FFF2-40B4-BE49-F238E27FC236}">
                <a16:creationId xmlns:a16="http://schemas.microsoft.com/office/drawing/2014/main" id="{1DFB50D1-2210-4AAF-B193-89665D05092A}"/>
              </a:ext>
            </a:extLst>
          </p:cNvPr>
          <p:cNvSpPr/>
          <p:nvPr/>
        </p:nvSpPr>
        <p:spPr>
          <a:xfrm>
            <a:off x="3139635" y="4412404"/>
            <a:ext cx="485881" cy="93055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: esquinas redondeadas 8">
            <a:extLst>
              <a:ext uri="{FF2B5EF4-FFF2-40B4-BE49-F238E27FC236}">
                <a16:creationId xmlns:a16="http://schemas.microsoft.com/office/drawing/2014/main" id="{E29AE613-4C18-47F5-AF6D-364E1AECBDE2}"/>
              </a:ext>
            </a:extLst>
          </p:cNvPr>
          <p:cNvSpPr/>
          <p:nvPr/>
        </p:nvSpPr>
        <p:spPr>
          <a:xfrm>
            <a:off x="2303787" y="2371066"/>
            <a:ext cx="1640118" cy="845079"/>
          </a:xfrm>
          <a:custGeom>
            <a:avLst/>
            <a:gdLst>
              <a:gd name="connsiteX0" fmla="*/ 0 w 4115895"/>
              <a:gd name="connsiteY0" fmla="*/ 275720 h 1654285"/>
              <a:gd name="connsiteX1" fmla="*/ 275720 w 4115895"/>
              <a:gd name="connsiteY1" fmla="*/ 0 h 1654285"/>
              <a:gd name="connsiteX2" fmla="*/ 3840175 w 4115895"/>
              <a:gd name="connsiteY2" fmla="*/ 0 h 1654285"/>
              <a:gd name="connsiteX3" fmla="*/ 4115895 w 4115895"/>
              <a:gd name="connsiteY3" fmla="*/ 275720 h 1654285"/>
              <a:gd name="connsiteX4" fmla="*/ 4115895 w 4115895"/>
              <a:gd name="connsiteY4" fmla="*/ 1378565 h 1654285"/>
              <a:gd name="connsiteX5" fmla="*/ 3840175 w 4115895"/>
              <a:gd name="connsiteY5" fmla="*/ 1654285 h 1654285"/>
              <a:gd name="connsiteX6" fmla="*/ 275720 w 4115895"/>
              <a:gd name="connsiteY6" fmla="*/ 1654285 h 1654285"/>
              <a:gd name="connsiteX7" fmla="*/ 0 w 4115895"/>
              <a:gd name="connsiteY7" fmla="*/ 1378565 h 1654285"/>
              <a:gd name="connsiteX8" fmla="*/ 0 w 4115895"/>
              <a:gd name="connsiteY8" fmla="*/ 275720 h 1654285"/>
              <a:gd name="connsiteX0" fmla="*/ 0 w 4133143"/>
              <a:gd name="connsiteY0" fmla="*/ 419411 h 1797976"/>
              <a:gd name="connsiteX1" fmla="*/ 275720 w 4133143"/>
              <a:gd name="connsiteY1" fmla="*/ 143691 h 1797976"/>
              <a:gd name="connsiteX2" fmla="*/ 4036118 w 4133143"/>
              <a:gd name="connsiteY2" fmla="*/ 0 h 1797976"/>
              <a:gd name="connsiteX3" fmla="*/ 4115895 w 4133143"/>
              <a:gd name="connsiteY3" fmla="*/ 419411 h 1797976"/>
              <a:gd name="connsiteX4" fmla="*/ 4115895 w 4133143"/>
              <a:gd name="connsiteY4" fmla="*/ 1522256 h 1797976"/>
              <a:gd name="connsiteX5" fmla="*/ 3840175 w 4133143"/>
              <a:gd name="connsiteY5" fmla="*/ 1797976 h 1797976"/>
              <a:gd name="connsiteX6" fmla="*/ 275720 w 4133143"/>
              <a:gd name="connsiteY6" fmla="*/ 1797976 h 1797976"/>
              <a:gd name="connsiteX7" fmla="*/ 0 w 4133143"/>
              <a:gd name="connsiteY7" fmla="*/ 1522256 h 1797976"/>
              <a:gd name="connsiteX8" fmla="*/ 0 w 4133143"/>
              <a:gd name="connsiteY8" fmla="*/ 419411 h 1797976"/>
              <a:gd name="connsiteX0" fmla="*/ 0 w 4207335"/>
              <a:gd name="connsiteY0" fmla="*/ 419411 h 1797976"/>
              <a:gd name="connsiteX1" fmla="*/ 275720 w 4207335"/>
              <a:gd name="connsiteY1" fmla="*/ 143691 h 1797976"/>
              <a:gd name="connsiteX2" fmla="*/ 4036118 w 4207335"/>
              <a:gd name="connsiteY2" fmla="*/ 0 h 1797976"/>
              <a:gd name="connsiteX3" fmla="*/ 4207335 w 4207335"/>
              <a:gd name="connsiteY3" fmla="*/ 223468 h 1797976"/>
              <a:gd name="connsiteX4" fmla="*/ 4115895 w 4207335"/>
              <a:gd name="connsiteY4" fmla="*/ 1522256 h 1797976"/>
              <a:gd name="connsiteX5" fmla="*/ 3840175 w 4207335"/>
              <a:gd name="connsiteY5" fmla="*/ 1797976 h 1797976"/>
              <a:gd name="connsiteX6" fmla="*/ 275720 w 4207335"/>
              <a:gd name="connsiteY6" fmla="*/ 1797976 h 1797976"/>
              <a:gd name="connsiteX7" fmla="*/ 0 w 4207335"/>
              <a:gd name="connsiteY7" fmla="*/ 1522256 h 1797976"/>
              <a:gd name="connsiteX8" fmla="*/ 0 w 4207335"/>
              <a:gd name="connsiteY8" fmla="*/ 419411 h 1797976"/>
              <a:gd name="connsiteX0" fmla="*/ 0 w 4207335"/>
              <a:gd name="connsiteY0" fmla="*/ 419411 h 1916216"/>
              <a:gd name="connsiteX1" fmla="*/ 275720 w 4207335"/>
              <a:gd name="connsiteY1" fmla="*/ 143691 h 1916216"/>
              <a:gd name="connsiteX2" fmla="*/ 4036118 w 4207335"/>
              <a:gd name="connsiteY2" fmla="*/ 0 h 1916216"/>
              <a:gd name="connsiteX3" fmla="*/ 4207335 w 4207335"/>
              <a:gd name="connsiteY3" fmla="*/ 223468 h 1916216"/>
              <a:gd name="connsiteX4" fmla="*/ 3959141 w 4207335"/>
              <a:gd name="connsiteY4" fmla="*/ 1861890 h 1916216"/>
              <a:gd name="connsiteX5" fmla="*/ 3840175 w 4207335"/>
              <a:gd name="connsiteY5" fmla="*/ 1797976 h 1916216"/>
              <a:gd name="connsiteX6" fmla="*/ 275720 w 4207335"/>
              <a:gd name="connsiteY6" fmla="*/ 1797976 h 1916216"/>
              <a:gd name="connsiteX7" fmla="*/ 0 w 4207335"/>
              <a:gd name="connsiteY7" fmla="*/ 1522256 h 1916216"/>
              <a:gd name="connsiteX8" fmla="*/ 0 w 4207335"/>
              <a:gd name="connsiteY8" fmla="*/ 419411 h 1916216"/>
              <a:gd name="connsiteX0" fmla="*/ 0 w 4207335"/>
              <a:gd name="connsiteY0" fmla="*/ 419411 h 1983941"/>
              <a:gd name="connsiteX1" fmla="*/ 275720 w 4207335"/>
              <a:gd name="connsiteY1" fmla="*/ 143691 h 1983941"/>
              <a:gd name="connsiteX2" fmla="*/ 4036118 w 4207335"/>
              <a:gd name="connsiteY2" fmla="*/ 0 h 1983941"/>
              <a:gd name="connsiteX3" fmla="*/ 4207335 w 4207335"/>
              <a:gd name="connsiteY3" fmla="*/ 223468 h 1983941"/>
              <a:gd name="connsiteX4" fmla="*/ 3959141 w 4207335"/>
              <a:gd name="connsiteY4" fmla="*/ 1861890 h 1983941"/>
              <a:gd name="connsiteX5" fmla="*/ 3827112 w 4207335"/>
              <a:gd name="connsiteY5" fmla="*/ 1980856 h 1983941"/>
              <a:gd name="connsiteX6" fmla="*/ 275720 w 4207335"/>
              <a:gd name="connsiteY6" fmla="*/ 1797976 h 1983941"/>
              <a:gd name="connsiteX7" fmla="*/ 0 w 4207335"/>
              <a:gd name="connsiteY7" fmla="*/ 1522256 h 1983941"/>
              <a:gd name="connsiteX8" fmla="*/ 0 w 4207335"/>
              <a:gd name="connsiteY8" fmla="*/ 419411 h 1983941"/>
              <a:gd name="connsiteX0" fmla="*/ 11423 w 4218758"/>
              <a:gd name="connsiteY0" fmla="*/ 419411 h 1983941"/>
              <a:gd name="connsiteX1" fmla="*/ 287143 w 4218758"/>
              <a:gd name="connsiteY1" fmla="*/ 143691 h 1983941"/>
              <a:gd name="connsiteX2" fmla="*/ 4047541 w 4218758"/>
              <a:gd name="connsiteY2" fmla="*/ 0 h 1983941"/>
              <a:gd name="connsiteX3" fmla="*/ 4218758 w 4218758"/>
              <a:gd name="connsiteY3" fmla="*/ 223468 h 1983941"/>
              <a:gd name="connsiteX4" fmla="*/ 3970564 w 4218758"/>
              <a:gd name="connsiteY4" fmla="*/ 1861890 h 1983941"/>
              <a:gd name="connsiteX5" fmla="*/ 3838535 w 4218758"/>
              <a:gd name="connsiteY5" fmla="*/ 1980856 h 1983941"/>
              <a:gd name="connsiteX6" fmla="*/ 104263 w 4218758"/>
              <a:gd name="connsiteY6" fmla="*/ 1602033 h 1983941"/>
              <a:gd name="connsiteX7" fmla="*/ 11423 w 4218758"/>
              <a:gd name="connsiteY7" fmla="*/ 1522256 h 1983941"/>
              <a:gd name="connsiteX8" fmla="*/ 11423 w 4218758"/>
              <a:gd name="connsiteY8" fmla="*/ 419411 h 1983941"/>
              <a:gd name="connsiteX0" fmla="*/ 65314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65314 w 4272649"/>
              <a:gd name="connsiteY8" fmla="*/ 419411 h 1983941"/>
              <a:gd name="connsiteX0" fmla="*/ 91440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90708"/>
              <a:gd name="connsiteX1" fmla="*/ 314908 w 4272649"/>
              <a:gd name="connsiteY1" fmla="*/ 169816 h 1990708"/>
              <a:gd name="connsiteX2" fmla="*/ 4101432 w 4272649"/>
              <a:gd name="connsiteY2" fmla="*/ 0 h 1990708"/>
              <a:gd name="connsiteX3" fmla="*/ 4272649 w 4272649"/>
              <a:gd name="connsiteY3" fmla="*/ 223468 h 1990708"/>
              <a:gd name="connsiteX4" fmla="*/ 4049855 w 4272649"/>
              <a:gd name="connsiteY4" fmla="*/ 1870357 h 1990708"/>
              <a:gd name="connsiteX5" fmla="*/ 3892426 w 4272649"/>
              <a:gd name="connsiteY5" fmla="*/ 1980856 h 1990708"/>
              <a:gd name="connsiteX6" fmla="*/ 158154 w 4272649"/>
              <a:gd name="connsiteY6" fmla="*/ 1602033 h 1990708"/>
              <a:gd name="connsiteX7" fmla="*/ 0 w 4272649"/>
              <a:gd name="connsiteY7" fmla="*/ 1470004 h 1990708"/>
              <a:gd name="connsiteX8" fmla="*/ 91440 w 4272649"/>
              <a:gd name="connsiteY8" fmla="*/ 419411 h 1990708"/>
              <a:gd name="connsiteX0" fmla="*/ 91440 w 4272649"/>
              <a:gd name="connsiteY0" fmla="*/ 419411 h 1994350"/>
              <a:gd name="connsiteX1" fmla="*/ 314908 w 4272649"/>
              <a:gd name="connsiteY1" fmla="*/ 169816 h 1994350"/>
              <a:gd name="connsiteX2" fmla="*/ 4101432 w 4272649"/>
              <a:gd name="connsiteY2" fmla="*/ 0 h 1994350"/>
              <a:gd name="connsiteX3" fmla="*/ 4272649 w 4272649"/>
              <a:gd name="connsiteY3" fmla="*/ 223468 h 1994350"/>
              <a:gd name="connsiteX4" fmla="*/ 4049855 w 4272649"/>
              <a:gd name="connsiteY4" fmla="*/ 1870357 h 1994350"/>
              <a:gd name="connsiteX5" fmla="*/ 3892426 w 4272649"/>
              <a:gd name="connsiteY5" fmla="*/ 1980856 h 1994350"/>
              <a:gd name="connsiteX6" fmla="*/ 158154 w 4272649"/>
              <a:gd name="connsiteY6" fmla="*/ 1602033 h 1994350"/>
              <a:gd name="connsiteX7" fmla="*/ 0 w 4272649"/>
              <a:gd name="connsiteY7" fmla="*/ 1470004 h 1994350"/>
              <a:gd name="connsiteX8" fmla="*/ 91440 w 4272649"/>
              <a:gd name="connsiteY8" fmla="*/ 419411 h 199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72649" h="1994350">
                <a:moveTo>
                  <a:pt x="91440" y="419411"/>
                </a:moveTo>
                <a:cubicBezTo>
                  <a:pt x="91440" y="267135"/>
                  <a:pt x="162632" y="169816"/>
                  <a:pt x="314908" y="169816"/>
                </a:cubicBezTo>
                <a:cubicBezTo>
                  <a:pt x="1503060" y="143691"/>
                  <a:pt x="2913280" y="0"/>
                  <a:pt x="4101432" y="0"/>
                </a:cubicBezTo>
                <a:cubicBezTo>
                  <a:pt x="4253708" y="0"/>
                  <a:pt x="4272649" y="71192"/>
                  <a:pt x="4272649" y="223468"/>
                </a:cubicBezTo>
                <a:cubicBezTo>
                  <a:pt x="4198384" y="772431"/>
                  <a:pt x="4136820" y="1325627"/>
                  <a:pt x="4049855" y="1870357"/>
                </a:cubicBezTo>
                <a:cubicBezTo>
                  <a:pt x="4015988" y="2039566"/>
                  <a:pt x="4032002" y="1989323"/>
                  <a:pt x="3892426" y="1980856"/>
                </a:cubicBezTo>
                <a:lnTo>
                  <a:pt x="158154" y="1602033"/>
                </a:lnTo>
                <a:cubicBezTo>
                  <a:pt x="5878" y="1568166"/>
                  <a:pt x="0" y="1622280"/>
                  <a:pt x="0" y="1470004"/>
                </a:cubicBezTo>
                <a:lnTo>
                  <a:pt x="91440" y="419411"/>
                </a:ln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: esquinas redondeadas 3">
            <a:extLst>
              <a:ext uri="{FF2B5EF4-FFF2-40B4-BE49-F238E27FC236}">
                <a16:creationId xmlns:a16="http://schemas.microsoft.com/office/drawing/2014/main" id="{B57BF733-0748-4741-A715-83B4F91F9AD5}"/>
              </a:ext>
            </a:extLst>
          </p:cNvPr>
          <p:cNvSpPr/>
          <p:nvPr/>
        </p:nvSpPr>
        <p:spPr>
          <a:xfrm>
            <a:off x="1127546" y="3466614"/>
            <a:ext cx="642211" cy="519281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: esquinas redondeadas 3">
            <a:extLst>
              <a:ext uri="{FF2B5EF4-FFF2-40B4-BE49-F238E27FC236}">
                <a16:creationId xmlns:a16="http://schemas.microsoft.com/office/drawing/2014/main" id="{ED17D40B-FC64-4252-B658-B63778B52CA4}"/>
              </a:ext>
            </a:extLst>
          </p:cNvPr>
          <p:cNvSpPr/>
          <p:nvPr/>
        </p:nvSpPr>
        <p:spPr>
          <a:xfrm>
            <a:off x="969209" y="3397727"/>
            <a:ext cx="737957" cy="398008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: esquinas redondeadas 3">
            <a:extLst>
              <a:ext uri="{FF2B5EF4-FFF2-40B4-BE49-F238E27FC236}">
                <a16:creationId xmlns:a16="http://schemas.microsoft.com/office/drawing/2014/main" id="{C1B2C992-1B8F-45B5-BE88-8C99E84F3C24}"/>
              </a:ext>
            </a:extLst>
          </p:cNvPr>
          <p:cNvSpPr/>
          <p:nvPr/>
        </p:nvSpPr>
        <p:spPr>
          <a:xfrm>
            <a:off x="812093" y="3346986"/>
            <a:ext cx="1016707" cy="519281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Rectángulo: esquinas redondeadas 3">
            <a:extLst>
              <a:ext uri="{FF2B5EF4-FFF2-40B4-BE49-F238E27FC236}">
                <a16:creationId xmlns:a16="http://schemas.microsoft.com/office/drawing/2014/main" id="{F5C7AEBF-2C68-487B-8216-F53E0C199578}"/>
              </a:ext>
            </a:extLst>
          </p:cNvPr>
          <p:cNvSpPr/>
          <p:nvPr/>
        </p:nvSpPr>
        <p:spPr>
          <a:xfrm>
            <a:off x="2499552" y="3002451"/>
            <a:ext cx="1380587" cy="458841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gradFill flip="none" rotWithShape="1">
            <a:gsLst>
              <a:gs pos="0">
                <a:srgbClr val="2E6792">
                  <a:alpha val="39000"/>
                </a:srgbClr>
              </a:gs>
              <a:gs pos="100000">
                <a:srgbClr val="072561"/>
              </a:gs>
            </a:gsLst>
            <a:lin ang="5400000" scaled="1"/>
            <a:tileRect/>
          </a:gra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Rectángulo: esquinas redondeadas 8">
            <a:extLst>
              <a:ext uri="{FF2B5EF4-FFF2-40B4-BE49-F238E27FC236}">
                <a16:creationId xmlns:a16="http://schemas.microsoft.com/office/drawing/2014/main" id="{28DB3F15-1BC6-40BB-99DC-BA59F612C4CE}"/>
              </a:ext>
            </a:extLst>
          </p:cNvPr>
          <p:cNvSpPr/>
          <p:nvPr/>
        </p:nvSpPr>
        <p:spPr>
          <a:xfrm>
            <a:off x="822658" y="1252156"/>
            <a:ext cx="818394" cy="865685"/>
          </a:xfrm>
          <a:custGeom>
            <a:avLst/>
            <a:gdLst>
              <a:gd name="connsiteX0" fmla="*/ 0 w 4115895"/>
              <a:gd name="connsiteY0" fmla="*/ 275720 h 1654285"/>
              <a:gd name="connsiteX1" fmla="*/ 275720 w 4115895"/>
              <a:gd name="connsiteY1" fmla="*/ 0 h 1654285"/>
              <a:gd name="connsiteX2" fmla="*/ 3840175 w 4115895"/>
              <a:gd name="connsiteY2" fmla="*/ 0 h 1654285"/>
              <a:gd name="connsiteX3" fmla="*/ 4115895 w 4115895"/>
              <a:gd name="connsiteY3" fmla="*/ 275720 h 1654285"/>
              <a:gd name="connsiteX4" fmla="*/ 4115895 w 4115895"/>
              <a:gd name="connsiteY4" fmla="*/ 1378565 h 1654285"/>
              <a:gd name="connsiteX5" fmla="*/ 3840175 w 4115895"/>
              <a:gd name="connsiteY5" fmla="*/ 1654285 h 1654285"/>
              <a:gd name="connsiteX6" fmla="*/ 275720 w 4115895"/>
              <a:gd name="connsiteY6" fmla="*/ 1654285 h 1654285"/>
              <a:gd name="connsiteX7" fmla="*/ 0 w 4115895"/>
              <a:gd name="connsiteY7" fmla="*/ 1378565 h 1654285"/>
              <a:gd name="connsiteX8" fmla="*/ 0 w 4115895"/>
              <a:gd name="connsiteY8" fmla="*/ 275720 h 1654285"/>
              <a:gd name="connsiteX0" fmla="*/ 0 w 4133143"/>
              <a:gd name="connsiteY0" fmla="*/ 419411 h 1797976"/>
              <a:gd name="connsiteX1" fmla="*/ 275720 w 4133143"/>
              <a:gd name="connsiteY1" fmla="*/ 143691 h 1797976"/>
              <a:gd name="connsiteX2" fmla="*/ 4036118 w 4133143"/>
              <a:gd name="connsiteY2" fmla="*/ 0 h 1797976"/>
              <a:gd name="connsiteX3" fmla="*/ 4115895 w 4133143"/>
              <a:gd name="connsiteY3" fmla="*/ 419411 h 1797976"/>
              <a:gd name="connsiteX4" fmla="*/ 4115895 w 4133143"/>
              <a:gd name="connsiteY4" fmla="*/ 1522256 h 1797976"/>
              <a:gd name="connsiteX5" fmla="*/ 3840175 w 4133143"/>
              <a:gd name="connsiteY5" fmla="*/ 1797976 h 1797976"/>
              <a:gd name="connsiteX6" fmla="*/ 275720 w 4133143"/>
              <a:gd name="connsiteY6" fmla="*/ 1797976 h 1797976"/>
              <a:gd name="connsiteX7" fmla="*/ 0 w 4133143"/>
              <a:gd name="connsiteY7" fmla="*/ 1522256 h 1797976"/>
              <a:gd name="connsiteX8" fmla="*/ 0 w 4133143"/>
              <a:gd name="connsiteY8" fmla="*/ 419411 h 1797976"/>
              <a:gd name="connsiteX0" fmla="*/ 0 w 4207335"/>
              <a:gd name="connsiteY0" fmla="*/ 419411 h 1797976"/>
              <a:gd name="connsiteX1" fmla="*/ 275720 w 4207335"/>
              <a:gd name="connsiteY1" fmla="*/ 143691 h 1797976"/>
              <a:gd name="connsiteX2" fmla="*/ 4036118 w 4207335"/>
              <a:gd name="connsiteY2" fmla="*/ 0 h 1797976"/>
              <a:gd name="connsiteX3" fmla="*/ 4207335 w 4207335"/>
              <a:gd name="connsiteY3" fmla="*/ 223468 h 1797976"/>
              <a:gd name="connsiteX4" fmla="*/ 4115895 w 4207335"/>
              <a:gd name="connsiteY4" fmla="*/ 1522256 h 1797976"/>
              <a:gd name="connsiteX5" fmla="*/ 3840175 w 4207335"/>
              <a:gd name="connsiteY5" fmla="*/ 1797976 h 1797976"/>
              <a:gd name="connsiteX6" fmla="*/ 275720 w 4207335"/>
              <a:gd name="connsiteY6" fmla="*/ 1797976 h 1797976"/>
              <a:gd name="connsiteX7" fmla="*/ 0 w 4207335"/>
              <a:gd name="connsiteY7" fmla="*/ 1522256 h 1797976"/>
              <a:gd name="connsiteX8" fmla="*/ 0 w 4207335"/>
              <a:gd name="connsiteY8" fmla="*/ 419411 h 1797976"/>
              <a:gd name="connsiteX0" fmla="*/ 0 w 4207335"/>
              <a:gd name="connsiteY0" fmla="*/ 419411 h 1916216"/>
              <a:gd name="connsiteX1" fmla="*/ 275720 w 4207335"/>
              <a:gd name="connsiteY1" fmla="*/ 143691 h 1916216"/>
              <a:gd name="connsiteX2" fmla="*/ 4036118 w 4207335"/>
              <a:gd name="connsiteY2" fmla="*/ 0 h 1916216"/>
              <a:gd name="connsiteX3" fmla="*/ 4207335 w 4207335"/>
              <a:gd name="connsiteY3" fmla="*/ 223468 h 1916216"/>
              <a:gd name="connsiteX4" fmla="*/ 3959141 w 4207335"/>
              <a:gd name="connsiteY4" fmla="*/ 1861890 h 1916216"/>
              <a:gd name="connsiteX5" fmla="*/ 3840175 w 4207335"/>
              <a:gd name="connsiteY5" fmla="*/ 1797976 h 1916216"/>
              <a:gd name="connsiteX6" fmla="*/ 275720 w 4207335"/>
              <a:gd name="connsiteY6" fmla="*/ 1797976 h 1916216"/>
              <a:gd name="connsiteX7" fmla="*/ 0 w 4207335"/>
              <a:gd name="connsiteY7" fmla="*/ 1522256 h 1916216"/>
              <a:gd name="connsiteX8" fmla="*/ 0 w 4207335"/>
              <a:gd name="connsiteY8" fmla="*/ 419411 h 1916216"/>
              <a:gd name="connsiteX0" fmla="*/ 0 w 4207335"/>
              <a:gd name="connsiteY0" fmla="*/ 419411 h 1983941"/>
              <a:gd name="connsiteX1" fmla="*/ 275720 w 4207335"/>
              <a:gd name="connsiteY1" fmla="*/ 143691 h 1983941"/>
              <a:gd name="connsiteX2" fmla="*/ 4036118 w 4207335"/>
              <a:gd name="connsiteY2" fmla="*/ 0 h 1983941"/>
              <a:gd name="connsiteX3" fmla="*/ 4207335 w 4207335"/>
              <a:gd name="connsiteY3" fmla="*/ 223468 h 1983941"/>
              <a:gd name="connsiteX4" fmla="*/ 3959141 w 4207335"/>
              <a:gd name="connsiteY4" fmla="*/ 1861890 h 1983941"/>
              <a:gd name="connsiteX5" fmla="*/ 3827112 w 4207335"/>
              <a:gd name="connsiteY5" fmla="*/ 1980856 h 1983941"/>
              <a:gd name="connsiteX6" fmla="*/ 275720 w 4207335"/>
              <a:gd name="connsiteY6" fmla="*/ 1797976 h 1983941"/>
              <a:gd name="connsiteX7" fmla="*/ 0 w 4207335"/>
              <a:gd name="connsiteY7" fmla="*/ 1522256 h 1983941"/>
              <a:gd name="connsiteX8" fmla="*/ 0 w 4207335"/>
              <a:gd name="connsiteY8" fmla="*/ 419411 h 1983941"/>
              <a:gd name="connsiteX0" fmla="*/ 11423 w 4218758"/>
              <a:gd name="connsiteY0" fmla="*/ 419411 h 1983941"/>
              <a:gd name="connsiteX1" fmla="*/ 287143 w 4218758"/>
              <a:gd name="connsiteY1" fmla="*/ 143691 h 1983941"/>
              <a:gd name="connsiteX2" fmla="*/ 4047541 w 4218758"/>
              <a:gd name="connsiteY2" fmla="*/ 0 h 1983941"/>
              <a:gd name="connsiteX3" fmla="*/ 4218758 w 4218758"/>
              <a:gd name="connsiteY3" fmla="*/ 223468 h 1983941"/>
              <a:gd name="connsiteX4" fmla="*/ 3970564 w 4218758"/>
              <a:gd name="connsiteY4" fmla="*/ 1861890 h 1983941"/>
              <a:gd name="connsiteX5" fmla="*/ 3838535 w 4218758"/>
              <a:gd name="connsiteY5" fmla="*/ 1980856 h 1983941"/>
              <a:gd name="connsiteX6" fmla="*/ 104263 w 4218758"/>
              <a:gd name="connsiteY6" fmla="*/ 1602033 h 1983941"/>
              <a:gd name="connsiteX7" fmla="*/ 11423 w 4218758"/>
              <a:gd name="connsiteY7" fmla="*/ 1522256 h 1983941"/>
              <a:gd name="connsiteX8" fmla="*/ 11423 w 4218758"/>
              <a:gd name="connsiteY8" fmla="*/ 419411 h 1983941"/>
              <a:gd name="connsiteX0" fmla="*/ 65314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65314 w 4272649"/>
              <a:gd name="connsiteY8" fmla="*/ 419411 h 1983941"/>
              <a:gd name="connsiteX0" fmla="*/ 91440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90708"/>
              <a:gd name="connsiteX1" fmla="*/ 314908 w 4272649"/>
              <a:gd name="connsiteY1" fmla="*/ 169816 h 1990708"/>
              <a:gd name="connsiteX2" fmla="*/ 4101432 w 4272649"/>
              <a:gd name="connsiteY2" fmla="*/ 0 h 1990708"/>
              <a:gd name="connsiteX3" fmla="*/ 4272649 w 4272649"/>
              <a:gd name="connsiteY3" fmla="*/ 223468 h 1990708"/>
              <a:gd name="connsiteX4" fmla="*/ 4049855 w 4272649"/>
              <a:gd name="connsiteY4" fmla="*/ 1870357 h 1990708"/>
              <a:gd name="connsiteX5" fmla="*/ 3892426 w 4272649"/>
              <a:gd name="connsiteY5" fmla="*/ 1980856 h 1990708"/>
              <a:gd name="connsiteX6" fmla="*/ 158154 w 4272649"/>
              <a:gd name="connsiteY6" fmla="*/ 1602033 h 1990708"/>
              <a:gd name="connsiteX7" fmla="*/ 0 w 4272649"/>
              <a:gd name="connsiteY7" fmla="*/ 1470004 h 1990708"/>
              <a:gd name="connsiteX8" fmla="*/ 91440 w 4272649"/>
              <a:gd name="connsiteY8" fmla="*/ 419411 h 1990708"/>
              <a:gd name="connsiteX0" fmla="*/ 91440 w 4272649"/>
              <a:gd name="connsiteY0" fmla="*/ 419411 h 1994350"/>
              <a:gd name="connsiteX1" fmla="*/ 314908 w 4272649"/>
              <a:gd name="connsiteY1" fmla="*/ 169816 h 1994350"/>
              <a:gd name="connsiteX2" fmla="*/ 4101432 w 4272649"/>
              <a:gd name="connsiteY2" fmla="*/ 0 h 1994350"/>
              <a:gd name="connsiteX3" fmla="*/ 4272649 w 4272649"/>
              <a:gd name="connsiteY3" fmla="*/ 223468 h 1994350"/>
              <a:gd name="connsiteX4" fmla="*/ 4049855 w 4272649"/>
              <a:gd name="connsiteY4" fmla="*/ 1870357 h 1994350"/>
              <a:gd name="connsiteX5" fmla="*/ 3892426 w 4272649"/>
              <a:gd name="connsiteY5" fmla="*/ 1980856 h 1994350"/>
              <a:gd name="connsiteX6" fmla="*/ 158154 w 4272649"/>
              <a:gd name="connsiteY6" fmla="*/ 1602033 h 1994350"/>
              <a:gd name="connsiteX7" fmla="*/ 0 w 4272649"/>
              <a:gd name="connsiteY7" fmla="*/ 1470004 h 1994350"/>
              <a:gd name="connsiteX8" fmla="*/ 91440 w 4272649"/>
              <a:gd name="connsiteY8" fmla="*/ 419411 h 1994350"/>
              <a:gd name="connsiteX0" fmla="*/ 0 w 4272649"/>
              <a:gd name="connsiteY0" fmla="*/ 1470004 h 1994350"/>
              <a:gd name="connsiteX1" fmla="*/ 314908 w 4272649"/>
              <a:gd name="connsiteY1" fmla="*/ 169816 h 1994350"/>
              <a:gd name="connsiteX2" fmla="*/ 4101432 w 4272649"/>
              <a:gd name="connsiteY2" fmla="*/ 0 h 1994350"/>
              <a:gd name="connsiteX3" fmla="*/ 4272649 w 4272649"/>
              <a:gd name="connsiteY3" fmla="*/ 223468 h 1994350"/>
              <a:gd name="connsiteX4" fmla="*/ 4049855 w 4272649"/>
              <a:gd name="connsiteY4" fmla="*/ 1870357 h 1994350"/>
              <a:gd name="connsiteX5" fmla="*/ 3892426 w 4272649"/>
              <a:gd name="connsiteY5" fmla="*/ 1980856 h 1994350"/>
              <a:gd name="connsiteX6" fmla="*/ 158154 w 4272649"/>
              <a:gd name="connsiteY6" fmla="*/ 1602033 h 1994350"/>
              <a:gd name="connsiteX7" fmla="*/ 0 w 4272649"/>
              <a:gd name="connsiteY7" fmla="*/ 1470004 h 1994350"/>
              <a:gd name="connsiteX0" fmla="*/ 396426 w 4510921"/>
              <a:gd name="connsiteY0" fmla="*/ 1619282 h 2011599"/>
              <a:gd name="connsiteX1" fmla="*/ 553180 w 4510921"/>
              <a:gd name="connsiteY1" fmla="*/ 187065 h 2011599"/>
              <a:gd name="connsiteX2" fmla="*/ 4339704 w 4510921"/>
              <a:gd name="connsiteY2" fmla="*/ 17249 h 2011599"/>
              <a:gd name="connsiteX3" fmla="*/ 4510921 w 4510921"/>
              <a:gd name="connsiteY3" fmla="*/ 240717 h 2011599"/>
              <a:gd name="connsiteX4" fmla="*/ 4288127 w 4510921"/>
              <a:gd name="connsiteY4" fmla="*/ 1887606 h 2011599"/>
              <a:gd name="connsiteX5" fmla="*/ 4130698 w 4510921"/>
              <a:gd name="connsiteY5" fmla="*/ 1998105 h 2011599"/>
              <a:gd name="connsiteX6" fmla="*/ 396426 w 4510921"/>
              <a:gd name="connsiteY6" fmla="*/ 1619282 h 2011599"/>
              <a:gd name="connsiteX0" fmla="*/ 113159 w 4275275"/>
              <a:gd name="connsiteY0" fmla="*/ 1751359 h 2143676"/>
              <a:gd name="connsiteX1" fmla="*/ 2096670 w 4275275"/>
              <a:gd name="connsiteY1" fmla="*/ 120556 h 2143676"/>
              <a:gd name="connsiteX2" fmla="*/ 4056437 w 4275275"/>
              <a:gd name="connsiteY2" fmla="*/ 149326 h 2143676"/>
              <a:gd name="connsiteX3" fmla="*/ 4227654 w 4275275"/>
              <a:gd name="connsiteY3" fmla="*/ 372794 h 2143676"/>
              <a:gd name="connsiteX4" fmla="*/ 4004860 w 4275275"/>
              <a:gd name="connsiteY4" fmla="*/ 2019683 h 2143676"/>
              <a:gd name="connsiteX5" fmla="*/ 3847431 w 4275275"/>
              <a:gd name="connsiteY5" fmla="*/ 2130182 h 2143676"/>
              <a:gd name="connsiteX6" fmla="*/ 113159 w 4275275"/>
              <a:gd name="connsiteY6" fmla="*/ 1751359 h 2143676"/>
              <a:gd name="connsiteX0" fmla="*/ 387244 w 2474163"/>
              <a:gd name="connsiteY0" fmla="*/ 1993092 h 2160347"/>
              <a:gd name="connsiteX1" fmla="*/ 295558 w 2474163"/>
              <a:gd name="connsiteY1" fmla="*/ 137227 h 2160347"/>
              <a:gd name="connsiteX2" fmla="*/ 2255325 w 2474163"/>
              <a:gd name="connsiteY2" fmla="*/ 165997 h 2160347"/>
              <a:gd name="connsiteX3" fmla="*/ 2426542 w 2474163"/>
              <a:gd name="connsiteY3" fmla="*/ 389465 h 2160347"/>
              <a:gd name="connsiteX4" fmla="*/ 2203748 w 2474163"/>
              <a:gd name="connsiteY4" fmla="*/ 2036354 h 2160347"/>
              <a:gd name="connsiteX5" fmla="*/ 2046319 w 2474163"/>
              <a:gd name="connsiteY5" fmla="*/ 2146853 h 2160347"/>
              <a:gd name="connsiteX6" fmla="*/ 387244 w 2474163"/>
              <a:gd name="connsiteY6" fmla="*/ 1993092 h 2160347"/>
              <a:gd name="connsiteX0" fmla="*/ 219687 w 2306606"/>
              <a:gd name="connsiteY0" fmla="*/ 1993092 h 2160347"/>
              <a:gd name="connsiteX1" fmla="*/ 128001 w 2306606"/>
              <a:gd name="connsiteY1" fmla="*/ 137227 h 2160347"/>
              <a:gd name="connsiteX2" fmla="*/ 2087768 w 2306606"/>
              <a:gd name="connsiteY2" fmla="*/ 165997 h 2160347"/>
              <a:gd name="connsiteX3" fmla="*/ 2258985 w 2306606"/>
              <a:gd name="connsiteY3" fmla="*/ 389465 h 2160347"/>
              <a:gd name="connsiteX4" fmla="*/ 2036191 w 2306606"/>
              <a:gd name="connsiteY4" fmla="*/ 2036354 h 2160347"/>
              <a:gd name="connsiteX5" fmla="*/ 1878762 w 2306606"/>
              <a:gd name="connsiteY5" fmla="*/ 2146853 h 2160347"/>
              <a:gd name="connsiteX6" fmla="*/ 219687 w 2306606"/>
              <a:gd name="connsiteY6" fmla="*/ 1993092 h 2160347"/>
              <a:gd name="connsiteX0" fmla="*/ 144215 w 2224702"/>
              <a:gd name="connsiteY0" fmla="*/ 2008632 h 2175887"/>
              <a:gd name="connsiteX1" fmla="*/ 154825 w 2224702"/>
              <a:gd name="connsiteY1" fmla="*/ 132908 h 2175887"/>
              <a:gd name="connsiteX2" fmla="*/ 2012296 w 2224702"/>
              <a:gd name="connsiteY2" fmla="*/ 181537 h 2175887"/>
              <a:gd name="connsiteX3" fmla="*/ 2183513 w 2224702"/>
              <a:gd name="connsiteY3" fmla="*/ 405005 h 2175887"/>
              <a:gd name="connsiteX4" fmla="*/ 1960719 w 2224702"/>
              <a:gd name="connsiteY4" fmla="*/ 2051894 h 2175887"/>
              <a:gd name="connsiteX5" fmla="*/ 1803290 w 2224702"/>
              <a:gd name="connsiteY5" fmla="*/ 2162393 h 2175887"/>
              <a:gd name="connsiteX6" fmla="*/ 144215 w 2224702"/>
              <a:gd name="connsiteY6" fmla="*/ 2008632 h 2175887"/>
              <a:gd name="connsiteX0" fmla="*/ 113110 w 2182987"/>
              <a:gd name="connsiteY0" fmla="*/ 132908 h 2175887"/>
              <a:gd name="connsiteX1" fmla="*/ 1970581 w 2182987"/>
              <a:gd name="connsiteY1" fmla="*/ 181537 h 2175887"/>
              <a:gd name="connsiteX2" fmla="*/ 2141798 w 2182987"/>
              <a:gd name="connsiteY2" fmla="*/ 405005 h 2175887"/>
              <a:gd name="connsiteX3" fmla="*/ 1919004 w 2182987"/>
              <a:gd name="connsiteY3" fmla="*/ 2051894 h 2175887"/>
              <a:gd name="connsiteX4" fmla="*/ 1761575 w 2182987"/>
              <a:gd name="connsiteY4" fmla="*/ 2162393 h 2175887"/>
              <a:gd name="connsiteX5" fmla="*/ 102500 w 2182987"/>
              <a:gd name="connsiteY5" fmla="*/ 2008632 h 2175887"/>
              <a:gd name="connsiteX6" fmla="*/ 351319 w 2182987"/>
              <a:gd name="connsiteY6" fmla="*/ 348702 h 2175887"/>
              <a:gd name="connsiteX0" fmla="*/ 10610 w 2080487"/>
              <a:gd name="connsiteY0" fmla="*/ 132908 h 2175887"/>
              <a:gd name="connsiteX1" fmla="*/ 1868081 w 2080487"/>
              <a:gd name="connsiteY1" fmla="*/ 181537 h 2175887"/>
              <a:gd name="connsiteX2" fmla="*/ 2039298 w 2080487"/>
              <a:gd name="connsiteY2" fmla="*/ 405005 h 2175887"/>
              <a:gd name="connsiteX3" fmla="*/ 1816504 w 2080487"/>
              <a:gd name="connsiteY3" fmla="*/ 2051894 h 2175887"/>
              <a:gd name="connsiteX4" fmla="*/ 1659075 w 2080487"/>
              <a:gd name="connsiteY4" fmla="*/ 2162393 h 2175887"/>
              <a:gd name="connsiteX5" fmla="*/ 0 w 2080487"/>
              <a:gd name="connsiteY5" fmla="*/ 2008632 h 2175887"/>
              <a:gd name="connsiteX0" fmla="*/ 10610 w 2080487"/>
              <a:gd name="connsiteY0" fmla="*/ 0 h 2042979"/>
              <a:gd name="connsiteX1" fmla="*/ 1868081 w 2080487"/>
              <a:gd name="connsiteY1" fmla="*/ 48629 h 2042979"/>
              <a:gd name="connsiteX2" fmla="*/ 2039298 w 2080487"/>
              <a:gd name="connsiteY2" fmla="*/ 272097 h 2042979"/>
              <a:gd name="connsiteX3" fmla="*/ 1816504 w 2080487"/>
              <a:gd name="connsiteY3" fmla="*/ 1918986 h 2042979"/>
              <a:gd name="connsiteX4" fmla="*/ 1659075 w 2080487"/>
              <a:gd name="connsiteY4" fmla="*/ 2029485 h 2042979"/>
              <a:gd name="connsiteX5" fmla="*/ 0 w 2080487"/>
              <a:gd name="connsiteY5" fmla="*/ 1875724 h 2042979"/>
              <a:gd name="connsiteX0" fmla="*/ 0 w 2131987"/>
              <a:gd name="connsiteY0" fmla="*/ 0 h 2042979"/>
              <a:gd name="connsiteX1" fmla="*/ 1915926 w 2131987"/>
              <a:gd name="connsiteY1" fmla="*/ 48629 h 2042979"/>
              <a:gd name="connsiteX2" fmla="*/ 2087143 w 2131987"/>
              <a:gd name="connsiteY2" fmla="*/ 272097 h 2042979"/>
              <a:gd name="connsiteX3" fmla="*/ 1864349 w 2131987"/>
              <a:gd name="connsiteY3" fmla="*/ 1918986 h 2042979"/>
              <a:gd name="connsiteX4" fmla="*/ 1706920 w 2131987"/>
              <a:gd name="connsiteY4" fmla="*/ 2029485 h 2042979"/>
              <a:gd name="connsiteX5" fmla="*/ 47845 w 2131987"/>
              <a:gd name="connsiteY5" fmla="*/ 1875724 h 2042979"/>
              <a:gd name="connsiteX0" fmla="*/ 0 w 2131987"/>
              <a:gd name="connsiteY0" fmla="*/ 0 h 2042979"/>
              <a:gd name="connsiteX1" fmla="*/ 1915926 w 2131987"/>
              <a:gd name="connsiteY1" fmla="*/ 48629 h 2042979"/>
              <a:gd name="connsiteX2" fmla="*/ 2087143 w 2131987"/>
              <a:gd name="connsiteY2" fmla="*/ 272097 h 2042979"/>
              <a:gd name="connsiteX3" fmla="*/ 1864349 w 2131987"/>
              <a:gd name="connsiteY3" fmla="*/ 1918986 h 2042979"/>
              <a:gd name="connsiteX4" fmla="*/ 1706920 w 2131987"/>
              <a:gd name="connsiteY4" fmla="*/ 2029485 h 2042979"/>
              <a:gd name="connsiteX5" fmla="*/ 47845 w 2131987"/>
              <a:gd name="connsiteY5" fmla="*/ 1875724 h 2042979"/>
              <a:gd name="connsiteX0" fmla="*/ 0 w 2131987"/>
              <a:gd name="connsiteY0" fmla="*/ 0 h 2042979"/>
              <a:gd name="connsiteX1" fmla="*/ 1915926 w 2131987"/>
              <a:gd name="connsiteY1" fmla="*/ 48629 h 2042979"/>
              <a:gd name="connsiteX2" fmla="*/ 2087143 w 2131987"/>
              <a:gd name="connsiteY2" fmla="*/ 272097 h 2042979"/>
              <a:gd name="connsiteX3" fmla="*/ 1864349 w 2131987"/>
              <a:gd name="connsiteY3" fmla="*/ 1918986 h 2042979"/>
              <a:gd name="connsiteX4" fmla="*/ 1706920 w 2131987"/>
              <a:gd name="connsiteY4" fmla="*/ 2029485 h 2042979"/>
              <a:gd name="connsiteX5" fmla="*/ 4004 w 2131987"/>
              <a:gd name="connsiteY5" fmla="*/ 1882344 h 204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1987" h="2042979">
                <a:moveTo>
                  <a:pt x="0" y="0"/>
                </a:moveTo>
                <a:cubicBezTo>
                  <a:pt x="347884" y="13218"/>
                  <a:pt x="1568069" y="3280"/>
                  <a:pt x="1915926" y="48629"/>
                </a:cubicBezTo>
                <a:cubicBezTo>
                  <a:pt x="2263783" y="93978"/>
                  <a:pt x="2087143" y="119821"/>
                  <a:pt x="2087143" y="272097"/>
                </a:cubicBezTo>
                <a:cubicBezTo>
                  <a:pt x="2012878" y="821060"/>
                  <a:pt x="1951314" y="1374256"/>
                  <a:pt x="1864349" y="1918986"/>
                </a:cubicBezTo>
                <a:cubicBezTo>
                  <a:pt x="1830482" y="2088195"/>
                  <a:pt x="1846496" y="2037952"/>
                  <a:pt x="1706920" y="2029485"/>
                </a:cubicBezTo>
                <a:lnTo>
                  <a:pt x="4004" y="1882344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: esquinas redondeadas 3">
            <a:extLst>
              <a:ext uri="{FF2B5EF4-FFF2-40B4-BE49-F238E27FC236}">
                <a16:creationId xmlns:a16="http://schemas.microsoft.com/office/drawing/2014/main" id="{E1128B26-70EB-4A43-946F-C1901B10EB33}"/>
              </a:ext>
            </a:extLst>
          </p:cNvPr>
          <p:cNvSpPr/>
          <p:nvPr/>
        </p:nvSpPr>
        <p:spPr>
          <a:xfrm>
            <a:off x="1410815" y="5097744"/>
            <a:ext cx="1016707" cy="519281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0" name="Rectángulo: esquinas redondeadas 3">
            <a:extLst>
              <a:ext uri="{FF2B5EF4-FFF2-40B4-BE49-F238E27FC236}">
                <a16:creationId xmlns:a16="http://schemas.microsoft.com/office/drawing/2014/main" id="{5EB883BC-21F8-4CCB-9861-BAB049761E0F}"/>
              </a:ext>
            </a:extLst>
          </p:cNvPr>
          <p:cNvSpPr/>
          <p:nvPr/>
        </p:nvSpPr>
        <p:spPr>
          <a:xfrm>
            <a:off x="1726268" y="5217372"/>
            <a:ext cx="642211" cy="397554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1691596 h 2264898"/>
              <a:gd name="connsiteX8" fmla="*/ 171450 w 2285371"/>
              <a:gd name="connsiteY8" fmla="*/ 248534 h 2264898"/>
              <a:gd name="connsiteX0" fmla="*/ 171450 w 2285371"/>
              <a:gd name="connsiteY0" fmla="*/ 248534 h 1856935"/>
              <a:gd name="connsiteX1" fmla="*/ 419984 w 2285371"/>
              <a:gd name="connsiteY1" fmla="*/ 0 h 1856935"/>
              <a:gd name="connsiteX2" fmla="*/ 2230018 w 2285371"/>
              <a:gd name="connsiteY2" fmla="*/ 0 h 1856935"/>
              <a:gd name="connsiteX3" fmla="*/ 2282776 w 2285371"/>
              <a:gd name="connsiteY3" fmla="*/ 122804 h 1856935"/>
              <a:gd name="connsiteX4" fmla="*/ 2189578 w 2285371"/>
              <a:gd name="connsiteY4" fmla="*/ 1677568 h 1856935"/>
              <a:gd name="connsiteX5" fmla="*/ 2043328 w 2285371"/>
              <a:gd name="connsiteY5" fmla="*/ 1856935 h 1856935"/>
              <a:gd name="connsiteX6" fmla="*/ 0 w 2285371"/>
              <a:gd name="connsiteY6" fmla="*/ 1691596 h 1856935"/>
              <a:gd name="connsiteX7" fmla="*/ 171450 w 2285371"/>
              <a:gd name="connsiteY7" fmla="*/ 248534 h 1856935"/>
              <a:gd name="connsiteX0" fmla="*/ 171450 w 2285371"/>
              <a:gd name="connsiteY0" fmla="*/ 248534 h 1856935"/>
              <a:gd name="connsiteX1" fmla="*/ 419984 w 2285371"/>
              <a:gd name="connsiteY1" fmla="*/ 0 h 1856935"/>
              <a:gd name="connsiteX2" fmla="*/ 2230018 w 2285371"/>
              <a:gd name="connsiteY2" fmla="*/ 0 h 1856935"/>
              <a:gd name="connsiteX3" fmla="*/ 2282776 w 2285371"/>
              <a:gd name="connsiteY3" fmla="*/ 122804 h 1856935"/>
              <a:gd name="connsiteX4" fmla="*/ 2189578 w 2285371"/>
              <a:gd name="connsiteY4" fmla="*/ 1677568 h 1856935"/>
              <a:gd name="connsiteX5" fmla="*/ 2043329 w 2285371"/>
              <a:gd name="connsiteY5" fmla="*/ 1856935 h 1856935"/>
              <a:gd name="connsiteX6" fmla="*/ 0 w 2285371"/>
              <a:gd name="connsiteY6" fmla="*/ 1691596 h 1856935"/>
              <a:gd name="connsiteX7" fmla="*/ 171450 w 2285371"/>
              <a:gd name="connsiteY7" fmla="*/ 248534 h 1856935"/>
              <a:gd name="connsiteX0" fmla="*/ 171450 w 2285371"/>
              <a:gd name="connsiteY0" fmla="*/ 248534 h 1871952"/>
              <a:gd name="connsiteX1" fmla="*/ 419984 w 2285371"/>
              <a:gd name="connsiteY1" fmla="*/ 0 h 1871952"/>
              <a:gd name="connsiteX2" fmla="*/ 2230018 w 2285371"/>
              <a:gd name="connsiteY2" fmla="*/ 0 h 1871952"/>
              <a:gd name="connsiteX3" fmla="*/ 2282776 w 2285371"/>
              <a:gd name="connsiteY3" fmla="*/ 122804 h 1871952"/>
              <a:gd name="connsiteX4" fmla="*/ 2189578 w 2285371"/>
              <a:gd name="connsiteY4" fmla="*/ 1677568 h 1871952"/>
              <a:gd name="connsiteX5" fmla="*/ 0 w 2285371"/>
              <a:gd name="connsiteY5" fmla="*/ 1691596 h 1871952"/>
              <a:gd name="connsiteX6" fmla="*/ 171450 w 2285371"/>
              <a:gd name="connsiteY6" fmla="*/ 248534 h 1871952"/>
              <a:gd name="connsiteX0" fmla="*/ 171450 w 2285371"/>
              <a:gd name="connsiteY0" fmla="*/ 248534 h 1807553"/>
              <a:gd name="connsiteX1" fmla="*/ 419984 w 2285371"/>
              <a:gd name="connsiteY1" fmla="*/ 0 h 1807553"/>
              <a:gd name="connsiteX2" fmla="*/ 2230018 w 2285371"/>
              <a:gd name="connsiteY2" fmla="*/ 0 h 1807553"/>
              <a:gd name="connsiteX3" fmla="*/ 2282776 w 2285371"/>
              <a:gd name="connsiteY3" fmla="*/ 122804 h 1807553"/>
              <a:gd name="connsiteX4" fmla="*/ 2189578 w 2285371"/>
              <a:gd name="connsiteY4" fmla="*/ 1677568 h 1807553"/>
              <a:gd name="connsiteX5" fmla="*/ 0 w 2285371"/>
              <a:gd name="connsiteY5" fmla="*/ 1691596 h 1807553"/>
              <a:gd name="connsiteX6" fmla="*/ 171450 w 2285371"/>
              <a:gd name="connsiteY6" fmla="*/ 248534 h 1807553"/>
              <a:gd name="connsiteX0" fmla="*/ 171450 w 2285371"/>
              <a:gd name="connsiteY0" fmla="*/ 248534 h 1733973"/>
              <a:gd name="connsiteX1" fmla="*/ 419984 w 2285371"/>
              <a:gd name="connsiteY1" fmla="*/ 0 h 1733973"/>
              <a:gd name="connsiteX2" fmla="*/ 2230018 w 2285371"/>
              <a:gd name="connsiteY2" fmla="*/ 0 h 1733973"/>
              <a:gd name="connsiteX3" fmla="*/ 2282776 w 2285371"/>
              <a:gd name="connsiteY3" fmla="*/ 122804 h 1733973"/>
              <a:gd name="connsiteX4" fmla="*/ 2189578 w 2285371"/>
              <a:gd name="connsiteY4" fmla="*/ 1677568 h 1733973"/>
              <a:gd name="connsiteX5" fmla="*/ 0 w 2285371"/>
              <a:gd name="connsiteY5" fmla="*/ 1691596 h 1733973"/>
              <a:gd name="connsiteX6" fmla="*/ 171450 w 2285371"/>
              <a:gd name="connsiteY6" fmla="*/ 248534 h 1733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5371" h="1733973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1708287" y="1736812"/>
                  <a:pt x="473849" y="1761250"/>
                  <a:pt x="0" y="1691596"/>
                </a:cubicBezTo>
                <a:cubicBezTo>
                  <a:pt x="57150" y="1103687"/>
                  <a:pt x="114300" y="836443"/>
                  <a:pt x="171450" y="248534"/>
                </a:cubicBez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0228D18E-0D53-479B-876F-CAA7DBEB9693}"/>
              </a:ext>
            </a:extLst>
          </p:cNvPr>
          <p:cNvSpPr/>
          <p:nvPr/>
        </p:nvSpPr>
        <p:spPr>
          <a:xfrm>
            <a:off x="828474" y="2054476"/>
            <a:ext cx="1132790" cy="1216545"/>
          </a:xfrm>
          <a:prstGeom prst="rect">
            <a:avLst/>
          </a:prstGeom>
          <a:solidFill>
            <a:srgbClr val="265B85">
              <a:alpha val="5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3" name="Picture 2" descr="Resultado de imagen para login.png">
            <a:extLst>
              <a:ext uri="{FF2B5EF4-FFF2-40B4-BE49-F238E27FC236}">
                <a16:creationId xmlns:a16="http://schemas.microsoft.com/office/drawing/2014/main" id="{84893020-8153-4AAF-ADF0-B67B97915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79" y="2125321"/>
            <a:ext cx="1066328" cy="106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3EBF31BD-E1BA-4C66-A6C8-6C248F385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875" y="951292"/>
            <a:ext cx="2597230" cy="362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40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C2065DC-34C0-401C-A0E7-EF9DF5E83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791" y="1049694"/>
            <a:ext cx="4913802" cy="2969009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713366C-8A27-4523-938B-AB9F66625BB3}"/>
              </a:ext>
            </a:extLst>
          </p:cNvPr>
          <p:cNvSpPr/>
          <p:nvPr/>
        </p:nvSpPr>
        <p:spPr>
          <a:xfrm>
            <a:off x="1514941" y="2973911"/>
            <a:ext cx="4184025" cy="2654020"/>
          </a:xfrm>
          <a:prstGeom prst="rect">
            <a:avLst/>
          </a:prstGeom>
          <a:gradFill flip="none" rotWithShape="1">
            <a:gsLst>
              <a:gs pos="0">
                <a:srgbClr val="000304"/>
              </a:gs>
              <a:gs pos="54000">
                <a:srgbClr val="072561"/>
              </a:gs>
              <a:gs pos="100000">
                <a:srgbClr val="000304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ángulo: esquinas redondeadas 8">
            <a:extLst>
              <a:ext uri="{FF2B5EF4-FFF2-40B4-BE49-F238E27FC236}">
                <a16:creationId xmlns:a16="http://schemas.microsoft.com/office/drawing/2014/main" id="{C9488F1A-1695-47CD-96F7-8A08415866B0}"/>
              </a:ext>
            </a:extLst>
          </p:cNvPr>
          <p:cNvSpPr/>
          <p:nvPr/>
        </p:nvSpPr>
        <p:spPr>
          <a:xfrm>
            <a:off x="5047229" y="4304412"/>
            <a:ext cx="644223" cy="932848"/>
          </a:xfrm>
          <a:custGeom>
            <a:avLst/>
            <a:gdLst>
              <a:gd name="connsiteX0" fmla="*/ 0 w 4115895"/>
              <a:gd name="connsiteY0" fmla="*/ 275720 h 1654285"/>
              <a:gd name="connsiteX1" fmla="*/ 275720 w 4115895"/>
              <a:gd name="connsiteY1" fmla="*/ 0 h 1654285"/>
              <a:gd name="connsiteX2" fmla="*/ 3840175 w 4115895"/>
              <a:gd name="connsiteY2" fmla="*/ 0 h 1654285"/>
              <a:gd name="connsiteX3" fmla="*/ 4115895 w 4115895"/>
              <a:gd name="connsiteY3" fmla="*/ 275720 h 1654285"/>
              <a:gd name="connsiteX4" fmla="*/ 4115895 w 4115895"/>
              <a:gd name="connsiteY4" fmla="*/ 1378565 h 1654285"/>
              <a:gd name="connsiteX5" fmla="*/ 3840175 w 4115895"/>
              <a:gd name="connsiteY5" fmla="*/ 1654285 h 1654285"/>
              <a:gd name="connsiteX6" fmla="*/ 275720 w 4115895"/>
              <a:gd name="connsiteY6" fmla="*/ 1654285 h 1654285"/>
              <a:gd name="connsiteX7" fmla="*/ 0 w 4115895"/>
              <a:gd name="connsiteY7" fmla="*/ 1378565 h 1654285"/>
              <a:gd name="connsiteX8" fmla="*/ 0 w 4115895"/>
              <a:gd name="connsiteY8" fmla="*/ 275720 h 1654285"/>
              <a:gd name="connsiteX0" fmla="*/ 0 w 4133143"/>
              <a:gd name="connsiteY0" fmla="*/ 419411 h 1797976"/>
              <a:gd name="connsiteX1" fmla="*/ 275720 w 4133143"/>
              <a:gd name="connsiteY1" fmla="*/ 143691 h 1797976"/>
              <a:gd name="connsiteX2" fmla="*/ 4036118 w 4133143"/>
              <a:gd name="connsiteY2" fmla="*/ 0 h 1797976"/>
              <a:gd name="connsiteX3" fmla="*/ 4115895 w 4133143"/>
              <a:gd name="connsiteY3" fmla="*/ 419411 h 1797976"/>
              <a:gd name="connsiteX4" fmla="*/ 4115895 w 4133143"/>
              <a:gd name="connsiteY4" fmla="*/ 1522256 h 1797976"/>
              <a:gd name="connsiteX5" fmla="*/ 3840175 w 4133143"/>
              <a:gd name="connsiteY5" fmla="*/ 1797976 h 1797976"/>
              <a:gd name="connsiteX6" fmla="*/ 275720 w 4133143"/>
              <a:gd name="connsiteY6" fmla="*/ 1797976 h 1797976"/>
              <a:gd name="connsiteX7" fmla="*/ 0 w 4133143"/>
              <a:gd name="connsiteY7" fmla="*/ 1522256 h 1797976"/>
              <a:gd name="connsiteX8" fmla="*/ 0 w 4133143"/>
              <a:gd name="connsiteY8" fmla="*/ 419411 h 1797976"/>
              <a:gd name="connsiteX0" fmla="*/ 0 w 4207335"/>
              <a:gd name="connsiteY0" fmla="*/ 419411 h 1797976"/>
              <a:gd name="connsiteX1" fmla="*/ 275720 w 4207335"/>
              <a:gd name="connsiteY1" fmla="*/ 143691 h 1797976"/>
              <a:gd name="connsiteX2" fmla="*/ 4036118 w 4207335"/>
              <a:gd name="connsiteY2" fmla="*/ 0 h 1797976"/>
              <a:gd name="connsiteX3" fmla="*/ 4207335 w 4207335"/>
              <a:gd name="connsiteY3" fmla="*/ 223468 h 1797976"/>
              <a:gd name="connsiteX4" fmla="*/ 4115895 w 4207335"/>
              <a:gd name="connsiteY4" fmla="*/ 1522256 h 1797976"/>
              <a:gd name="connsiteX5" fmla="*/ 3840175 w 4207335"/>
              <a:gd name="connsiteY5" fmla="*/ 1797976 h 1797976"/>
              <a:gd name="connsiteX6" fmla="*/ 275720 w 4207335"/>
              <a:gd name="connsiteY6" fmla="*/ 1797976 h 1797976"/>
              <a:gd name="connsiteX7" fmla="*/ 0 w 4207335"/>
              <a:gd name="connsiteY7" fmla="*/ 1522256 h 1797976"/>
              <a:gd name="connsiteX8" fmla="*/ 0 w 4207335"/>
              <a:gd name="connsiteY8" fmla="*/ 419411 h 1797976"/>
              <a:gd name="connsiteX0" fmla="*/ 0 w 4207335"/>
              <a:gd name="connsiteY0" fmla="*/ 419411 h 1916216"/>
              <a:gd name="connsiteX1" fmla="*/ 275720 w 4207335"/>
              <a:gd name="connsiteY1" fmla="*/ 143691 h 1916216"/>
              <a:gd name="connsiteX2" fmla="*/ 4036118 w 4207335"/>
              <a:gd name="connsiteY2" fmla="*/ 0 h 1916216"/>
              <a:gd name="connsiteX3" fmla="*/ 4207335 w 4207335"/>
              <a:gd name="connsiteY3" fmla="*/ 223468 h 1916216"/>
              <a:gd name="connsiteX4" fmla="*/ 3959141 w 4207335"/>
              <a:gd name="connsiteY4" fmla="*/ 1861890 h 1916216"/>
              <a:gd name="connsiteX5" fmla="*/ 3840175 w 4207335"/>
              <a:gd name="connsiteY5" fmla="*/ 1797976 h 1916216"/>
              <a:gd name="connsiteX6" fmla="*/ 275720 w 4207335"/>
              <a:gd name="connsiteY6" fmla="*/ 1797976 h 1916216"/>
              <a:gd name="connsiteX7" fmla="*/ 0 w 4207335"/>
              <a:gd name="connsiteY7" fmla="*/ 1522256 h 1916216"/>
              <a:gd name="connsiteX8" fmla="*/ 0 w 4207335"/>
              <a:gd name="connsiteY8" fmla="*/ 419411 h 1916216"/>
              <a:gd name="connsiteX0" fmla="*/ 0 w 4207335"/>
              <a:gd name="connsiteY0" fmla="*/ 419411 h 1983941"/>
              <a:gd name="connsiteX1" fmla="*/ 275720 w 4207335"/>
              <a:gd name="connsiteY1" fmla="*/ 143691 h 1983941"/>
              <a:gd name="connsiteX2" fmla="*/ 4036118 w 4207335"/>
              <a:gd name="connsiteY2" fmla="*/ 0 h 1983941"/>
              <a:gd name="connsiteX3" fmla="*/ 4207335 w 4207335"/>
              <a:gd name="connsiteY3" fmla="*/ 223468 h 1983941"/>
              <a:gd name="connsiteX4" fmla="*/ 3959141 w 4207335"/>
              <a:gd name="connsiteY4" fmla="*/ 1861890 h 1983941"/>
              <a:gd name="connsiteX5" fmla="*/ 3827112 w 4207335"/>
              <a:gd name="connsiteY5" fmla="*/ 1980856 h 1983941"/>
              <a:gd name="connsiteX6" fmla="*/ 275720 w 4207335"/>
              <a:gd name="connsiteY6" fmla="*/ 1797976 h 1983941"/>
              <a:gd name="connsiteX7" fmla="*/ 0 w 4207335"/>
              <a:gd name="connsiteY7" fmla="*/ 1522256 h 1983941"/>
              <a:gd name="connsiteX8" fmla="*/ 0 w 4207335"/>
              <a:gd name="connsiteY8" fmla="*/ 419411 h 1983941"/>
              <a:gd name="connsiteX0" fmla="*/ 11423 w 4218758"/>
              <a:gd name="connsiteY0" fmla="*/ 419411 h 1983941"/>
              <a:gd name="connsiteX1" fmla="*/ 287143 w 4218758"/>
              <a:gd name="connsiteY1" fmla="*/ 143691 h 1983941"/>
              <a:gd name="connsiteX2" fmla="*/ 4047541 w 4218758"/>
              <a:gd name="connsiteY2" fmla="*/ 0 h 1983941"/>
              <a:gd name="connsiteX3" fmla="*/ 4218758 w 4218758"/>
              <a:gd name="connsiteY3" fmla="*/ 223468 h 1983941"/>
              <a:gd name="connsiteX4" fmla="*/ 3970564 w 4218758"/>
              <a:gd name="connsiteY4" fmla="*/ 1861890 h 1983941"/>
              <a:gd name="connsiteX5" fmla="*/ 3838535 w 4218758"/>
              <a:gd name="connsiteY5" fmla="*/ 1980856 h 1983941"/>
              <a:gd name="connsiteX6" fmla="*/ 104263 w 4218758"/>
              <a:gd name="connsiteY6" fmla="*/ 1602033 h 1983941"/>
              <a:gd name="connsiteX7" fmla="*/ 11423 w 4218758"/>
              <a:gd name="connsiteY7" fmla="*/ 1522256 h 1983941"/>
              <a:gd name="connsiteX8" fmla="*/ 11423 w 4218758"/>
              <a:gd name="connsiteY8" fmla="*/ 419411 h 1983941"/>
              <a:gd name="connsiteX0" fmla="*/ 65314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65314 w 4272649"/>
              <a:gd name="connsiteY8" fmla="*/ 419411 h 1983941"/>
              <a:gd name="connsiteX0" fmla="*/ 91440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90708"/>
              <a:gd name="connsiteX1" fmla="*/ 314908 w 4272649"/>
              <a:gd name="connsiteY1" fmla="*/ 169816 h 1990708"/>
              <a:gd name="connsiteX2" fmla="*/ 4101432 w 4272649"/>
              <a:gd name="connsiteY2" fmla="*/ 0 h 1990708"/>
              <a:gd name="connsiteX3" fmla="*/ 4272649 w 4272649"/>
              <a:gd name="connsiteY3" fmla="*/ 223468 h 1990708"/>
              <a:gd name="connsiteX4" fmla="*/ 4049855 w 4272649"/>
              <a:gd name="connsiteY4" fmla="*/ 1870357 h 1990708"/>
              <a:gd name="connsiteX5" fmla="*/ 3892426 w 4272649"/>
              <a:gd name="connsiteY5" fmla="*/ 1980856 h 1990708"/>
              <a:gd name="connsiteX6" fmla="*/ 158154 w 4272649"/>
              <a:gd name="connsiteY6" fmla="*/ 1602033 h 1990708"/>
              <a:gd name="connsiteX7" fmla="*/ 0 w 4272649"/>
              <a:gd name="connsiteY7" fmla="*/ 1470004 h 1990708"/>
              <a:gd name="connsiteX8" fmla="*/ 91440 w 4272649"/>
              <a:gd name="connsiteY8" fmla="*/ 419411 h 1990708"/>
              <a:gd name="connsiteX0" fmla="*/ 91440 w 4272649"/>
              <a:gd name="connsiteY0" fmla="*/ 419411 h 1994350"/>
              <a:gd name="connsiteX1" fmla="*/ 314908 w 4272649"/>
              <a:gd name="connsiteY1" fmla="*/ 169816 h 1994350"/>
              <a:gd name="connsiteX2" fmla="*/ 4101432 w 4272649"/>
              <a:gd name="connsiteY2" fmla="*/ 0 h 1994350"/>
              <a:gd name="connsiteX3" fmla="*/ 4272649 w 4272649"/>
              <a:gd name="connsiteY3" fmla="*/ 223468 h 1994350"/>
              <a:gd name="connsiteX4" fmla="*/ 4049855 w 4272649"/>
              <a:gd name="connsiteY4" fmla="*/ 1870357 h 1994350"/>
              <a:gd name="connsiteX5" fmla="*/ 3892426 w 4272649"/>
              <a:gd name="connsiteY5" fmla="*/ 1980856 h 1994350"/>
              <a:gd name="connsiteX6" fmla="*/ 158154 w 4272649"/>
              <a:gd name="connsiteY6" fmla="*/ 1602033 h 1994350"/>
              <a:gd name="connsiteX7" fmla="*/ 0 w 4272649"/>
              <a:gd name="connsiteY7" fmla="*/ 1470004 h 1994350"/>
              <a:gd name="connsiteX8" fmla="*/ 91440 w 4272649"/>
              <a:gd name="connsiteY8" fmla="*/ 419411 h 1994350"/>
              <a:gd name="connsiteX0" fmla="*/ 91440 w 4372612"/>
              <a:gd name="connsiteY0" fmla="*/ 419411 h 1994350"/>
              <a:gd name="connsiteX1" fmla="*/ 314908 w 4372612"/>
              <a:gd name="connsiteY1" fmla="*/ 169816 h 1994350"/>
              <a:gd name="connsiteX2" fmla="*/ 4101432 w 4372612"/>
              <a:gd name="connsiteY2" fmla="*/ 0 h 1994350"/>
              <a:gd name="connsiteX3" fmla="*/ 4049855 w 4372612"/>
              <a:gd name="connsiteY3" fmla="*/ 1870357 h 1994350"/>
              <a:gd name="connsiteX4" fmla="*/ 3892426 w 4372612"/>
              <a:gd name="connsiteY4" fmla="*/ 1980856 h 1994350"/>
              <a:gd name="connsiteX5" fmla="*/ 158154 w 4372612"/>
              <a:gd name="connsiteY5" fmla="*/ 1602033 h 1994350"/>
              <a:gd name="connsiteX6" fmla="*/ 0 w 4372612"/>
              <a:gd name="connsiteY6" fmla="*/ 1470004 h 1994350"/>
              <a:gd name="connsiteX7" fmla="*/ 91440 w 4372612"/>
              <a:gd name="connsiteY7" fmla="*/ 419411 h 1994350"/>
              <a:gd name="connsiteX0" fmla="*/ 91440 w 4476430"/>
              <a:gd name="connsiteY0" fmla="*/ 419411 h 1980856"/>
              <a:gd name="connsiteX1" fmla="*/ 314908 w 4476430"/>
              <a:gd name="connsiteY1" fmla="*/ 169816 h 1980856"/>
              <a:gd name="connsiteX2" fmla="*/ 4101432 w 4476430"/>
              <a:gd name="connsiteY2" fmla="*/ 0 h 1980856"/>
              <a:gd name="connsiteX3" fmla="*/ 3892426 w 4476430"/>
              <a:gd name="connsiteY3" fmla="*/ 1980856 h 1980856"/>
              <a:gd name="connsiteX4" fmla="*/ 158154 w 4476430"/>
              <a:gd name="connsiteY4" fmla="*/ 1602033 h 1980856"/>
              <a:gd name="connsiteX5" fmla="*/ 0 w 4476430"/>
              <a:gd name="connsiteY5" fmla="*/ 1470004 h 1980856"/>
              <a:gd name="connsiteX6" fmla="*/ 91440 w 4476430"/>
              <a:gd name="connsiteY6" fmla="*/ 419411 h 1980856"/>
              <a:gd name="connsiteX0" fmla="*/ 91440 w 4276793"/>
              <a:gd name="connsiteY0" fmla="*/ 419411 h 1888953"/>
              <a:gd name="connsiteX1" fmla="*/ 314908 w 4276793"/>
              <a:gd name="connsiteY1" fmla="*/ 169816 h 1888953"/>
              <a:gd name="connsiteX2" fmla="*/ 4101432 w 4276793"/>
              <a:gd name="connsiteY2" fmla="*/ 0 h 1888953"/>
              <a:gd name="connsiteX3" fmla="*/ 2978026 w 4276793"/>
              <a:gd name="connsiteY3" fmla="*/ 1888953 h 1888953"/>
              <a:gd name="connsiteX4" fmla="*/ 158154 w 4276793"/>
              <a:gd name="connsiteY4" fmla="*/ 1602033 h 1888953"/>
              <a:gd name="connsiteX5" fmla="*/ 0 w 4276793"/>
              <a:gd name="connsiteY5" fmla="*/ 1470004 h 1888953"/>
              <a:gd name="connsiteX6" fmla="*/ 91440 w 4276793"/>
              <a:gd name="connsiteY6" fmla="*/ 419411 h 1888953"/>
              <a:gd name="connsiteX0" fmla="*/ 91440 w 3447386"/>
              <a:gd name="connsiteY0" fmla="*/ 391840 h 1861382"/>
              <a:gd name="connsiteX1" fmla="*/ 314908 w 3447386"/>
              <a:gd name="connsiteY1" fmla="*/ 142245 h 1861382"/>
              <a:gd name="connsiteX2" fmla="*/ 2976016 w 3447386"/>
              <a:gd name="connsiteY2" fmla="*/ 0 h 1861382"/>
              <a:gd name="connsiteX3" fmla="*/ 2978026 w 3447386"/>
              <a:gd name="connsiteY3" fmla="*/ 1861382 h 1861382"/>
              <a:gd name="connsiteX4" fmla="*/ 158154 w 3447386"/>
              <a:gd name="connsiteY4" fmla="*/ 1574462 h 1861382"/>
              <a:gd name="connsiteX5" fmla="*/ 0 w 3447386"/>
              <a:gd name="connsiteY5" fmla="*/ 1442433 h 1861382"/>
              <a:gd name="connsiteX6" fmla="*/ 91440 w 3447386"/>
              <a:gd name="connsiteY6" fmla="*/ 391840 h 1861382"/>
              <a:gd name="connsiteX0" fmla="*/ 2976016 w 3447386"/>
              <a:gd name="connsiteY0" fmla="*/ 0 h 1861382"/>
              <a:gd name="connsiteX1" fmla="*/ 2978026 w 3447386"/>
              <a:gd name="connsiteY1" fmla="*/ 1861382 h 1861382"/>
              <a:gd name="connsiteX2" fmla="*/ 158154 w 3447386"/>
              <a:gd name="connsiteY2" fmla="*/ 1574462 h 1861382"/>
              <a:gd name="connsiteX3" fmla="*/ 0 w 3447386"/>
              <a:gd name="connsiteY3" fmla="*/ 1442433 h 1861382"/>
              <a:gd name="connsiteX4" fmla="*/ 91440 w 3447386"/>
              <a:gd name="connsiteY4" fmla="*/ 391840 h 1861382"/>
              <a:gd name="connsiteX5" fmla="*/ 314908 w 3447386"/>
              <a:gd name="connsiteY5" fmla="*/ 142245 h 1861382"/>
              <a:gd name="connsiteX6" fmla="*/ 3067456 w 3447386"/>
              <a:gd name="connsiteY6" fmla="*/ 47790 h 1861382"/>
              <a:gd name="connsiteX0" fmla="*/ 3222201 w 3583641"/>
              <a:gd name="connsiteY0" fmla="*/ 1599498 h 1825004"/>
              <a:gd name="connsiteX1" fmla="*/ 2978026 w 3583641"/>
              <a:gd name="connsiteY1" fmla="*/ 1825004 h 1825004"/>
              <a:gd name="connsiteX2" fmla="*/ 158154 w 3583641"/>
              <a:gd name="connsiteY2" fmla="*/ 1538084 h 1825004"/>
              <a:gd name="connsiteX3" fmla="*/ 0 w 3583641"/>
              <a:gd name="connsiteY3" fmla="*/ 1406055 h 1825004"/>
              <a:gd name="connsiteX4" fmla="*/ 91440 w 3583641"/>
              <a:gd name="connsiteY4" fmla="*/ 355462 h 1825004"/>
              <a:gd name="connsiteX5" fmla="*/ 314908 w 3583641"/>
              <a:gd name="connsiteY5" fmla="*/ 105867 h 1825004"/>
              <a:gd name="connsiteX6" fmla="*/ 3067456 w 3583641"/>
              <a:gd name="connsiteY6" fmla="*/ 11412 h 1825004"/>
              <a:gd name="connsiteX0" fmla="*/ 2978026 w 3067456"/>
              <a:gd name="connsiteY0" fmla="*/ 1825004 h 1825004"/>
              <a:gd name="connsiteX1" fmla="*/ 158154 w 3067456"/>
              <a:gd name="connsiteY1" fmla="*/ 1538084 h 1825004"/>
              <a:gd name="connsiteX2" fmla="*/ 0 w 3067456"/>
              <a:gd name="connsiteY2" fmla="*/ 1406055 h 1825004"/>
              <a:gd name="connsiteX3" fmla="*/ 91440 w 3067456"/>
              <a:gd name="connsiteY3" fmla="*/ 355462 h 1825004"/>
              <a:gd name="connsiteX4" fmla="*/ 314908 w 3067456"/>
              <a:gd name="connsiteY4" fmla="*/ 105867 h 1825004"/>
              <a:gd name="connsiteX5" fmla="*/ 3067456 w 3067456"/>
              <a:gd name="connsiteY5" fmla="*/ 11412 h 1825004"/>
              <a:gd name="connsiteX0" fmla="*/ 2978026 w 2978026"/>
              <a:gd name="connsiteY0" fmla="*/ 1825004 h 1825004"/>
              <a:gd name="connsiteX1" fmla="*/ 158154 w 2978026"/>
              <a:gd name="connsiteY1" fmla="*/ 1538084 h 1825004"/>
              <a:gd name="connsiteX2" fmla="*/ 0 w 2978026"/>
              <a:gd name="connsiteY2" fmla="*/ 1406055 h 1825004"/>
              <a:gd name="connsiteX3" fmla="*/ 91440 w 2978026"/>
              <a:gd name="connsiteY3" fmla="*/ 355462 h 1825004"/>
              <a:gd name="connsiteX4" fmla="*/ 314908 w 2978026"/>
              <a:gd name="connsiteY4" fmla="*/ 105867 h 1825004"/>
              <a:gd name="connsiteX5" fmla="*/ 2944364 w 2978026"/>
              <a:gd name="connsiteY5" fmla="*/ 11412 h 1825004"/>
              <a:gd name="connsiteX0" fmla="*/ 2978026 w 2978026"/>
              <a:gd name="connsiteY0" fmla="*/ 1823243 h 1823243"/>
              <a:gd name="connsiteX1" fmla="*/ 158154 w 2978026"/>
              <a:gd name="connsiteY1" fmla="*/ 1536323 h 1823243"/>
              <a:gd name="connsiteX2" fmla="*/ 0 w 2978026"/>
              <a:gd name="connsiteY2" fmla="*/ 1404294 h 1823243"/>
              <a:gd name="connsiteX3" fmla="*/ 91440 w 2978026"/>
              <a:gd name="connsiteY3" fmla="*/ 353701 h 1823243"/>
              <a:gd name="connsiteX4" fmla="*/ 314908 w 2978026"/>
              <a:gd name="connsiteY4" fmla="*/ 104106 h 1823243"/>
              <a:gd name="connsiteX5" fmla="*/ 2958937 w 2978026"/>
              <a:gd name="connsiteY5" fmla="*/ 11556 h 1823243"/>
              <a:gd name="connsiteX0" fmla="*/ 2978026 w 2978026"/>
              <a:gd name="connsiteY0" fmla="*/ 1811687 h 1811687"/>
              <a:gd name="connsiteX1" fmla="*/ 158154 w 2978026"/>
              <a:gd name="connsiteY1" fmla="*/ 1524767 h 1811687"/>
              <a:gd name="connsiteX2" fmla="*/ 0 w 2978026"/>
              <a:gd name="connsiteY2" fmla="*/ 1392738 h 1811687"/>
              <a:gd name="connsiteX3" fmla="*/ 91440 w 2978026"/>
              <a:gd name="connsiteY3" fmla="*/ 342145 h 1811687"/>
              <a:gd name="connsiteX4" fmla="*/ 314908 w 2978026"/>
              <a:gd name="connsiteY4" fmla="*/ 92550 h 1811687"/>
              <a:gd name="connsiteX5" fmla="*/ 2958937 w 2978026"/>
              <a:gd name="connsiteY5" fmla="*/ 0 h 1811687"/>
              <a:gd name="connsiteX0" fmla="*/ 2978026 w 2978026"/>
              <a:gd name="connsiteY0" fmla="*/ 1811687 h 1811687"/>
              <a:gd name="connsiteX1" fmla="*/ 158154 w 2978026"/>
              <a:gd name="connsiteY1" fmla="*/ 1524767 h 1811687"/>
              <a:gd name="connsiteX2" fmla="*/ 0 w 2978026"/>
              <a:gd name="connsiteY2" fmla="*/ 1392738 h 1811687"/>
              <a:gd name="connsiteX3" fmla="*/ 91440 w 2978026"/>
              <a:gd name="connsiteY3" fmla="*/ 342145 h 1811687"/>
              <a:gd name="connsiteX4" fmla="*/ 314908 w 2978026"/>
              <a:gd name="connsiteY4" fmla="*/ 92550 h 1811687"/>
              <a:gd name="connsiteX5" fmla="*/ 2958937 w 2978026"/>
              <a:gd name="connsiteY5" fmla="*/ 0 h 181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8026" h="1811687">
                <a:moveTo>
                  <a:pt x="2978026" y="1811687"/>
                </a:moveTo>
                <a:lnTo>
                  <a:pt x="158154" y="1524767"/>
                </a:lnTo>
                <a:cubicBezTo>
                  <a:pt x="5878" y="1490900"/>
                  <a:pt x="0" y="1545014"/>
                  <a:pt x="0" y="1392738"/>
                </a:cubicBezTo>
                <a:lnTo>
                  <a:pt x="91440" y="342145"/>
                </a:lnTo>
                <a:cubicBezTo>
                  <a:pt x="91440" y="189869"/>
                  <a:pt x="162632" y="92550"/>
                  <a:pt x="314908" y="92550"/>
                </a:cubicBezTo>
                <a:lnTo>
                  <a:pt x="2958937" y="0"/>
                </a:lnTo>
              </a:path>
            </a:pathLst>
          </a:custGeom>
          <a:noFill/>
          <a:ln w="57150">
            <a:gradFill flip="none" rotWithShape="1">
              <a:gsLst>
                <a:gs pos="0">
                  <a:srgbClr val="265B85"/>
                </a:gs>
                <a:gs pos="100000">
                  <a:srgbClr val="64ADD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A8C7C09-7760-4CDE-A5BA-8FB532CA307E}"/>
              </a:ext>
            </a:extLst>
          </p:cNvPr>
          <p:cNvSpPr/>
          <p:nvPr/>
        </p:nvSpPr>
        <p:spPr>
          <a:xfrm>
            <a:off x="3639914" y="3241132"/>
            <a:ext cx="1644922" cy="1744812"/>
          </a:xfrm>
          <a:prstGeom prst="ellipse">
            <a:avLst/>
          </a:prstGeom>
          <a:noFill/>
          <a:ln w="76200">
            <a:gradFill>
              <a:gsLst>
                <a:gs pos="0">
                  <a:srgbClr val="25557B"/>
                </a:gs>
                <a:gs pos="49544">
                  <a:schemeClr val="bg1"/>
                </a:gs>
                <a:gs pos="39000">
                  <a:srgbClr val="64ADD0"/>
                </a:gs>
                <a:gs pos="59000">
                  <a:srgbClr val="64ADD0"/>
                </a:gs>
                <a:gs pos="100000">
                  <a:srgbClr val="25557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F5BD0AE-6655-4244-B144-E7E23B532154}"/>
              </a:ext>
            </a:extLst>
          </p:cNvPr>
          <p:cNvSpPr/>
          <p:nvPr/>
        </p:nvSpPr>
        <p:spPr>
          <a:xfrm>
            <a:off x="3811952" y="3465850"/>
            <a:ext cx="1306800" cy="1304868"/>
          </a:xfrm>
          <a:prstGeom prst="ellipse">
            <a:avLst/>
          </a:prstGeom>
          <a:noFill/>
          <a:ln w="76200">
            <a:gradFill>
              <a:gsLst>
                <a:gs pos="0">
                  <a:srgbClr val="25557B"/>
                </a:gs>
                <a:gs pos="49544">
                  <a:schemeClr val="bg1"/>
                </a:gs>
                <a:gs pos="39000">
                  <a:srgbClr val="64ADD0"/>
                </a:gs>
                <a:gs pos="59000">
                  <a:srgbClr val="64ADD0"/>
                </a:gs>
                <a:gs pos="100000">
                  <a:srgbClr val="25557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759EBA5-E648-4616-816A-5EB3711DBF94}"/>
              </a:ext>
            </a:extLst>
          </p:cNvPr>
          <p:cNvSpPr/>
          <p:nvPr/>
        </p:nvSpPr>
        <p:spPr>
          <a:xfrm>
            <a:off x="4138196" y="3746622"/>
            <a:ext cx="678229" cy="719539"/>
          </a:xfrm>
          <a:prstGeom prst="ellipse">
            <a:avLst/>
          </a:prstGeom>
          <a:noFill/>
          <a:ln w="76200">
            <a:gradFill>
              <a:gsLst>
                <a:gs pos="0">
                  <a:srgbClr val="25557B"/>
                </a:gs>
                <a:gs pos="49544">
                  <a:schemeClr val="bg1"/>
                </a:gs>
                <a:gs pos="39000">
                  <a:srgbClr val="64ADD0"/>
                </a:gs>
                <a:gs pos="59000">
                  <a:srgbClr val="64ADD0"/>
                </a:gs>
                <a:gs pos="100000">
                  <a:srgbClr val="25557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Paralelogramo 5">
            <a:extLst>
              <a:ext uri="{FF2B5EF4-FFF2-40B4-BE49-F238E27FC236}">
                <a16:creationId xmlns:a16="http://schemas.microsoft.com/office/drawing/2014/main" id="{12763935-0743-44A8-9945-4FF719955598}"/>
              </a:ext>
            </a:extLst>
          </p:cNvPr>
          <p:cNvSpPr/>
          <p:nvPr/>
        </p:nvSpPr>
        <p:spPr>
          <a:xfrm>
            <a:off x="1778176" y="4824838"/>
            <a:ext cx="605155" cy="203726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Paralelogramo 5">
            <a:extLst>
              <a:ext uri="{FF2B5EF4-FFF2-40B4-BE49-F238E27FC236}">
                <a16:creationId xmlns:a16="http://schemas.microsoft.com/office/drawing/2014/main" id="{02183F08-EF83-42A4-906F-FCDCF2F7ED7A}"/>
              </a:ext>
            </a:extLst>
          </p:cNvPr>
          <p:cNvSpPr/>
          <p:nvPr/>
        </p:nvSpPr>
        <p:spPr>
          <a:xfrm>
            <a:off x="1965066" y="4940381"/>
            <a:ext cx="472229" cy="143872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Paralelogramo 5">
            <a:extLst>
              <a:ext uri="{FF2B5EF4-FFF2-40B4-BE49-F238E27FC236}">
                <a16:creationId xmlns:a16="http://schemas.microsoft.com/office/drawing/2014/main" id="{DD40C68F-37A0-4E8C-9B5E-79E293FFB8D6}"/>
              </a:ext>
            </a:extLst>
          </p:cNvPr>
          <p:cNvSpPr/>
          <p:nvPr/>
        </p:nvSpPr>
        <p:spPr>
          <a:xfrm>
            <a:off x="2172926" y="5064234"/>
            <a:ext cx="346840" cy="89065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Paralelogramo 5">
            <a:extLst>
              <a:ext uri="{FF2B5EF4-FFF2-40B4-BE49-F238E27FC236}">
                <a16:creationId xmlns:a16="http://schemas.microsoft.com/office/drawing/2014/main" id="{7E0D433A-A1F0-42BD-B9FA-8CAEE9836EF1}"/>
              </a:ext>
            </a:extLst>
          </p:cNvPr>
          <p:cNvSpPr/>
          <p:nvPr/>
        </p:nvSpPr>
        <p:spPr>
          <a:xfrm>
            <a:off x="2275329" y="5136860"/>
            <a:ext cx="255458" cy="50204"/>
          </a:xfrm>
          <a:custGeom>
            <a:avLst/>
            <a:gdLst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  <a:gd name="connsiteX0" fmla="*/ 0 w 2827118"/>
              <a:gd name="connsiteY0" fmla="*/ 1325853 h 1325853"/>
              <a:gd name="connsiteX1" fmla="*/ 331463 w 2827118"/>
              <a:gd name="connsiteY1" fmla="*/ 0 h 1325853"/>
              <a:gd name="connsiteX2" fmla="*/ 2827118 w 2827118"/>
              <a:gd name="connsiteY2" fmla="*/ 0 h 1325853"/>
              <a:gd name="connsiteX3" fmla="*/ 2495655 w 2827118"/>
              <a:gd name="connsiteY3" fmla="*/ 1325853 h 1325853"/>
              <a:gd name="connsiteX4" fmla="*/ 0 w 2827118"/>
              <a:gd name="connsiteY4" fmla="*/ 1325853 h 1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7118" h="1325853">
                <a:moveTo>
                  <a:pt x="0" y="1325853"/>
                </a:moveTo>
                <a:cubicBezTo>
                  <a:pt x="110488" y="883902"/>
                  <a:pt x="220975" y="346701"/>
                  <a:pt x="331463" y="0"/>
                </a:cubicBezTo>
                <a:lnTo>
                  <a:pt x="2827118" y="0"/>
                </a:lnTo>
                <a:lnTo>
                  <a:pt x="2495655" y="1325853"/>
                </a:lnTo>
                <a:lnTo>
                  <a:pt x="0" y="1325853"/>
                </a:ln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: esquinas redondeadas 8">
            <a:extLst>
              <a:ext uri="{FF2B5EF4-FFF2-40B4-BE49-F238E27FC236}">
                <a16:creationId xmlns:a16="http://schemas.microsoft.com/office/drawing/2014/main" id="{3AC54737-8A66-4155-A0F1-F27FE6F70E31}"/>
              </a:ext>
            </a:extLst>
          </p:cNvPr>
          <p:cNvSpPr/>
          <p:nvPr/>
        </p:nvSpPr>
        <p:spPr>
          <a:xfrm>
            <a:off x="4515850" y="3243918"/>
            <a:ext cx="1115651" cy="571224"/>
          </a:xfrm>
          <a:custGeom>
            <a:avLst/>
            <a:gdLst>
              <a:gd name="connsiteX0" fmla="*/ 0 w 4115895"/>
              <a:gd name="connsiteY0" fmla="*/ 275720 h 1654285"/>
              <a:gd name="connsiteX1" fmla="*/ 275720 w 4115895"/>
              <a:gd name="connsiteY1" fmla="*/ 0 h 1654285"/>
              <a:gd name="connsiteX2" fmla="*/ 3840175 w 4115895"/>
              <a:gd name="connsiteY2" fmla="*/ 0 h 1654285"/>
              <a:gd name="connsiteX3" fmla="*/ 4115895 w 4115895"/>
              <a:gd name="connsiteY3" fmla="*/ 275720 h 1654285"/>
              <a:gd name="connsiteX4" fmla="*/ 4115895 w 4115895"/>
              <a:gd name="connsiteY4" fmla="*/ 1378565 h 1654285"/>
              <a:gd name="connsiteX5" fmla="*/ 3840175 w 4115895"/>
              <a:gd name="connsiteY5" fmla="*/ 1654285 h 1654285"/>
              <a:gd name="connsiteX6" fmla="*/ 275720 w 4115895"/>
              <a:gd name="connsiteY6" fmla="*/ 1654285 h 1654285"/>
              <a:gd name="connsiteX7" fmla="*/ 0 w 4115895"/>
              <a:gd name="connsiteY7" fmla="*/ 1378565 h 1654285"/>
              <a:gd name="connsiteX8" fmla="*/ 0 w 4115895"/>
              <a:gd name="connsiteY8" fmla="*/ 275720 h 1654285"/>
              <a:gd name="connsiteX0" fmla="*/ 0 w 4133143"/>
              <a:gd name="connsiteY0" fmla="*/ 419411 h 1797976"/>
              <a:gd name="connsiteX1" fmla="*/ 275720 w 4133143"/>
              <a:gd name="connsiteY1" fmla="*/ 143691 h 1797976"/>
              <a:gd name="connsiteX2" fmla="*/ 4036118 w 4133143"/>
              <a:gd name="connsiteY2" fmla="*/ 0 h 1797976"/>
              <a:gd name="connsiteX3" fmla="*/ 4115895 w 4133143"/>
              <a:gd name="connsiteY3" fmla="*/ 419411 h 1797976"/>
              <a:gd name="connsiteX4" fmla="*/ 4115895 w 4133143"/>
              <a:gd name="connsiteY4" fmla="*/ 1522256 h 1797976"/>
              <a:gd name="connsiteX5" fmla="*/ 3840175 w 4133143"/>
              <a:gd name="connsiteY5" fmla="*/ 1797976 h 1797976"/>
              <a:gd name="connsiteX6" fmla="*/ 275720 w 4133143"/>
              <a:gd name="connsiteY6" fmla="*/ 1797976 h 1797976"/>
              <a:gd name="connsiteX7" fmla="*/ 0 w 4133143"/>
              <a:gd name="connsiteY7" fmla="*/ 1522256 h 1797976"/>
              <a:gd name="connsiteX8" fmla="*/ 0 w 4133143"/>
              <a:gd name="connsiteY8" fmla="*/ 419411 h 1797976"/>
              <a:gd name="connsiteX0" fmla="*/ 0 w 4207335"/>
              <a:gd name="connsiteY0" fmla="*/ 419411 h 1797976"/>
              <a:gd name="connsiteX1" fmla="*/ 275720 w 4207335"/>
              <a:gd name="connsiteY1" fmla="*/ 143691 h 1797976"/>
              <a:gd name="connsiteX2" fmla="*/ 4036118 w 4207335"/>
              <a:gd name="connsiteY2" fmla="*/ 0 h 1797976"/>
              <a:gd name="connsiteX3" fmla="*/ 4207335 w 4207335"/>
              <a:gd name="connsiteY3" fmla="*/ 223468 h 1797976"/>
              <a:gd name="connsiteX4" fmla="*/ 4115895 w 4207335"/>
              <a:gd name="connsiteY4" fmla="*/ 1522256 h 1797976"/>
              <a:gd name="connsiteX5" fmla="*/ 3840175 w 4207335"/>
              <a:gd name="connsiteY5" fmla="*/ 1797976 h 1797976"/>
              <a:gd name="connsiteX6" fmla="*/ 275720 w 4207335"/>
              <a:gd name="connsiteY6" fmla="*/ 1797976 h 1797976"/>
              <a:gd name="connsiteX7" fmla="*/ 0 w 4207335"/>
              <a:gd name="connsiteY7" fmla="*/ 1522256 h 1797976"/>
              <a:gd name="connsiteX8" fmla="*/ 0 w 4207335"/>
              <a:gd name="connsiteY8" fmla="*/ 419411 h 1797976"/>
              <a:gd name="connsiteX0" fmla="*/ 0 w 4207335"/>
              <a:gd name="connsiteY0" fmla="*/ 419411 h 1916216"/>
              <a:gd name="connsiteX1" fmla="*/ 275720 w 4207335"/>
              <a:gd name="connsiteY1" fmla="*/ 143691 h 1916216"/>
              <a:gd name="connsiteX2" fmla="*/ 4036118 w 4207335"/>
              <a:gd name="connsiteY2" fmla="*/ 0 h 1916216"/>
              <a:gd name="connsiteX3" fmla="*/ 4207335 w 4207335"/>
              <a:gd name="connsiteY3" fmla="*/ 223468 h 1916216"/>
              <a:gd name="connsiteX4" fmla="*/ 3959141 w 4207335"/>
              <a:gd name="connsiteY4" fmla="*/ 1861890 h 1916216"/>
              <a:gd name="connsiteX5" fmla="*/ 3840175 w 4207335"/>
              <a:gd name="connsiteY5" fmla="*/ 1797976 h 1916216"/>
              <a:gd name="connsiteX6" fmla="*/ 275720 w 4207335"/>
              <a:gd name="connsiteY6" fmla="*/ 1797976 h 1916216"/>
              <a:gd name="connsiteX7" fmla="*/ 0 w 4207335"/>
              <a:gd name="connsiteY7" fmla="*/ 1522256 h 1916216"/>
              <a:gd name="connsiteX8" fmla="*/ 0 w 4207335"/>
              <a:gd name="connsiteY8" fmla="*/ 419411 h 1916216"/>
              <a:gd name="connsiteX0" fmla="*/ 0 w 4207335"/>
              <a:gd name="connsiteY0" fmla="*/ 419411 h 1983941"/>
              <a:gd name="connsiteX1" fmla="*/ 275720 w 4207335"/>
              <a:gd name="connsiteY1" fmla="*/ 143691 h 1983941"/>
              <a:gd name="connsiteX2" fmla="*/ 4036118 w 4207335"/>
              <a:gd name="connsiteY2" fmla="*/ 0 h 1983941"/>
              <a:gd name="connsiteX3" fmla="*/ 4207335 w 4207335"/>
              <a:gd name="connsiteY3" fmla="*/ 223468 h 1983941"/>
              <a:gd name="connsiteX4" fmla="*/ 3959141 w 4207335"/>
              <a:gd name="connsiteY4" fmla="*/ 1861890 h 1983941"/>
              <a:gd name="connsiteX5" fmla="*/ 3827112 w 4207335"/>
              <a:gd name="connsiteY5" fmla="*/ 1980856 h 1983941"/>
              <a:gd name="connsiteX6" fmla="*/ 275720 w 4207335"/>
              <a:gd name="connsiteY6" fmla="*/ 1797976 h 1983941"/>
              <a:gd name="connsiteX7" fmla="*/ 0 w 4207335"/>
              <a:gd name="connsiteY7" fmla="*/ 1522256 h 1983941"/>
              <a:gd name="connsiteX8" fmla="*/ 0 w 4207335"/>
              <a:gd name="connsiteY8" fmla="*/ 419411 h 1983941"/>
              <a:gd name="connsiteX0" fmla="*/ 11423 w 4218758"/>
              <a:gd name="connsiteY0" fmla="*/ 419411 h 1983941"/>
              <a:gd name="connsiteX1" fmla="*/ 287143 w 4218758"/>
              <a:gd name="connsiteY1" fmla="*/ 143691 h 1983941"/>
              <a:gd name="connsiteX2" fmla="*/ 4047541 w 4218758"/>
              <a:gd name="connsiteY2" fmla="*/ 0 h 1983941"/>
              <a:gd name="connsiteX3" fmla="*/ 4218758 w 4218758"/>
              <a:gd name="connsiteY3" fmla="*/ 223468 h 1983941"/>
              <a:gd name="connsiteX4" fmla="*/ 3970564 w 4218758"/>
              <a:gd name="connsiteY4" fmla="*/ 1861890 h 1983941"/>
              <a:gd name="connsiteX5" fmla="*/ 3838535 w 4218758"/>
              <a:gd name="connsiteY5" fmla="*/ 1980856 h 1983941"/>
              <a:gd name="connsiteX6" fmla="*/ 104263 w 4218758"/>
              <a:gd name="connsiteY6" fmla="*/ 1602033 h 1983941"/>
              <a:gd name="connsiteX7" fmla="*/ 11423 w 4218758"/>
              <a:gd name="connsiteY7" fmla="*/ 1522256 h 1983941"/>
              <a:gd name="connsiteX8" fmla="*/ 11423 w 4218758"/>
              <a:gd name="connsiteY8" fmla="*/ 419411 h 1983941"/>
              <a:gd name="connsiteX0" fmla="*/ 65314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65314 w 4272649"/>
              <a:gd name="connsiteY8" fmla="*/ 419411 h 1983941"/>
              <a:gd name="connsiteX0" fmla="*/ 91440 w 4272649"/>
              <a:gd name="connsiteY0" fmla="*/ 419411 h 1983941"/>
              <a:gd name="connsiteX1" fmla="*/ 341034 w 4272649"/>
              <a:gd name="connsiteY1" fmla="*/ 143691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3941"/>
              <a:gd name="connsiteX1" fmla="*/ 314908 w 4272649"/>
              <a:gd name="connsiteY1" fmla="*/ 169816 h 1983941"/>
              <a:gd name="connsiteX2" fmla="*/ 4101432 w 4272649"/>
              <a:gd name="connsiteY2" fmla="*/ 0 h 1983941"/>
              <a:gd name="connsiteX3" fmla="*/ 4272649 w 4272649"/>
              <a:gd name="connsiteY3" fmla="*/ 223468 h 1983941"/>
              <a:gd name="connsiteX4" fmla="*/ 4024455 w 4272649"/>
              <a:gd name="connsiteY4" fmla="*/ 1861890 h 1983941"/>
              <a:gd name="connsiteX5" fmla="*/ 3892426 w 4272649"/>
              <a:gd name="connsiteY5" fmla="*/ 1980856 h 1983941"/>
              <a:gd name="connsiteX6" fmla="*/ 158154 w 4272649"/>
              <a:gd name="connsiteY6" fmla="*/ 1602033 h 1983941"/>
              <a:gd name="connsiteX7" fmla="*/ 0 w 4272649"/>
              <a:gd name="connsiteY7" fmla="*/ 1470004 h 1983941"/>
              <a:gd name="connsiteX8" fmla="*/ 91440 w 4272649"/>
              <a:gd name="connsiteY8" fmla="*/ 419411 h 1983941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86100"/>
              <a:gd name="connsiteX1" fmla="*/ 314908 w 4272649"/>
              <a:gd name="connsiteY1" fmla="*/ 169816 h 1986100"/>
              <a:gd name="connsiteX2" fmla="*/ 4101432 w 4272649"/>
              <a:gd name="connsiteY2" fmla="*/ 0 h 1986100"/>
              <a:gd name="connsiteX3" fmla="*/ 4272649 w 4272649"/>
              <a:gd name="connsiteY3" fmla="*/ 223468 h 1986100"/>
              <a:gd name="connsiteX4" fmla="*/ 4049855 w 4272649"/>
              <a:gd name="connsiteY4" fmla="*/ 1870357 h 1986100"/>
              <a:gd name="connsiteX5" fmla="*/ 3892426 w 4272649"/>
              <a:gd name="connsiteY5" fmla="*/ 1980856 h 1986100"/>
              <a:gd name="connsiteX6" fmla="*/ 158154 w 4272649"/>
              <a:gd name="connsiteY6" fmla="*/ 1602033 h 1986100"/>
              <a:gd name="connsiteX7" fmla="*/ 0 w 4272649"/>
              <a:gd name="connsiteY7" fmla="*/ 1470004 h 1986100"/>
              <a:gd name="connsiteX8" fmla="*/ 91440 w 4272649"/>
              <a:gd name="connsiteY8" fmla="*/ 419411 h 1986100"/>
              <a:gd name="connsiteX0" fmla="*/ 91440 w 4272649"/>
              <a:gd name="connsiteY0" fmla="*/ 419411 h 1990708"/>
              <a:gd name="connsiteX1" fmla="*/ 314908 w 4272649"/>
              <a:gd name="connsiteY1" fmla="*/ 169816 h 1990708"/>
              <a:gd name="connsiteX2" fmla="*/ 4101432 w 4272649"/>
              <a:gd name="connsiteY2" fmla="*/ 0 h 1990708"/>
              <a:gd name="connsiteX3" fmla="*/ 4272649 w 4272649"/>
              <a:gd name="connsiteY3" fmla="*/ 223468 h 1990708"/>
              <a:gd name="connsiteX4" fmla="*/ 4049855 w 4272649"/>
              <a:gd name="connsiteY4" fmla="*/ 1870357 h 1990708"/>
              <a:gd name="connsiteX5" fmla="*/ 3892426 w 4272649"/>
              <a:gd name="connsiteY5" fmla="*/ 1980856 h 1990708"/>
              <a:gd name="connsiteX6" fmla="*/ 158154 w 4272649"/>
              <a:gd name="connsiteY6" fmla="*/ 1602033 h 1990708"/>
              <a:gd name="connsiteX7" fmla="*/ 0 w 4272649"/>
              <a:gd name="connsiteY7" fmla="*/ 1470004 h 1990708"/>
              <a:gd name="connsiteX8" fmla="*/ 91440 w 4272649"/>
              <a:gd name="connsiteY8" fmla="*/ 419411 h 1990708"/>
              <a:gd name="connsiteX0" fmla="*/ 91440 w 4272649"/>
              <a:gd name="connsiteY0" fmla="*/ 419411 h 1994350"/>
              <a:gd name="connsiteX1" fmla="*/ 314908 w 4272649"/>
              <a:gd name="connsiteY1" fmla="*/ 169816 h 1994350"/>
              <a:gd name="connsiteX2" fmla="*/ 4101432 w 4272649"/>
              <a:gd name="connsiteY2" fmla="*/ 0 h 1994350"/>
              <a:gd name="connsiteX3" fmla="*/ 4272649 w 4272649"/>
              <a:gd name="connsiteY3" fmla="*/ 223468 h 1994350"/>
              <a:gd name="connsiteX4" fmla="*/ 4049855 w 4272649"/>
              <a:gd name="connsiteY4" fmla="*/ 1870357 h 1994350"/>
              <a:gd name="connsiteX5" fmla="*/ 3892426 w 4272649"/>
              <a:gd name="connsiteY5" fmla="*/ 1980856 h 1994350"/>
              <a:gd name="connsiteX6" fmla="*/ 158154 w 4272649"/>
              <a:gd name="connsiteY6" fmla="*/ 1602033 h 1994350"/>
              <a:gd name="connsiteX7" fmla="*/ 0 w 4272649"/>
              <a:gd name="connsiteY7" fmla="*/ 1470004 h 1994350"/>
              <a:gd name="connsiteX8" fmla="*/ 91440 w 4272649"/>
              <a:gd name="connsiteY8" fmla="*/ 419411 h 199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72649" h="1994350">
                <a:moveTo>
                  <a:pt x="91440" y="419411"/>
                </a:moveTo>
                <a:cubicBezTo>
                  <a:pt x="91440" y="267135"/>
                  <a:pt x="162632" y="169816"/>
                  <a:pt x="314908" y="169816"/>
                </a:cubicBezTo>
                <a:cubicBezTo>
                  <a:pt x="1503060" y="143691"/>
                  <a:pt x="2913280" y="0"/>
                  <a:pt x="4101432" y="0"/>
                </a:cubicBezTo>
                <a:cubicBezTo>
                  <a:pt x="4253708" y="0"/>
                  <a:pt x="4272649" y="71192"/>
                  <a:pt x="4272649" y="223468"/>
                </a:cubicBezTo>
                <a:cubicBezTo>
                  <a:pt x="4198384" y="772431"/>
                  <a:pt x="4136820" y="1325627"/>
                  <a:pt x="4049855" y="1870357"/>
                </a:cubicBezTo>
                <a:cubicBezTo>
                  <a:pt x="4015988" y="2039566"/>
                  <a:pt x="4032002" y="1989323"/>
                  <a:pt x="3892426" y="1980856"/>
                </a:cubicBezTo>
                <a:lnTo>
                  <a:pt x="158154" y="1602033"/>
                </a:lnTo>
                <a:cubicBezTo>
                  <a:pt x="5878" y="1568166"/>
                  <a:pt x="0" y="1622280"/>
                  <a:pt x="0" y="1470004"/>
                </a:cubicBezTo>
                <a:lnTo>
                  <a:pt x="91440" y="419411"/>
                </a:ln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: esquinas redondeadas 3">
            <a:extLst>
              <a:ext uri="{FF2B5EF4-FFF2-40B4-BE49-F238E27FC236}">
                <a16:creationId xmlns:a16="http://schemas.microsoft.com/office/drawing/2014/main" id="{CCD8EC15-4102-43FD-AE3B-819303A71096}"/>
              </a:ext>
            </a:extLst>
          </p:cNvPr>
          <p:cNvSpPr/>
          <p:nvPr/>
        </p:nvSpPr>
        <p:spPr>
          <a:xfrm>
            <a:off x="1938113" y="3997334"/>
            <a:ext cx="826002" cy="715861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: esquinas redondeadas 3">
            <a:extLst>
              <a:ext uri="{FF2B5EF4-FFF2-40B4-BE49-F238E27FC236}">
                <a16:creationId xmlns:a16="http://schemas.microsoft.com/office/drawing/2014/main" id="{5827F1B5-50E1-4D2C-8423-6D51BE8D0BC9}"/>
              </a:ext>
            </a:extLst>
          </p:cNvPr>
          <p:cNvSpPr/>
          <p:nvPr/>
        </p:nvSpPr>
        <p:spPr>
          <a:xfrm>
            <a:off x="1853360" y="3434933"/>
            <a:ext cx="805833" cy="761455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6" name="Rectángulo: esquinas redondeadas 3">
            <a:extLst>
              <a:ext uri="{FF2B5EF4-FFF2-40B4-BE49-F238E27FC236}">
                <a16:creationId xmlns:a16="http://schemas.microsoft.com/office/drawing/2014/main" id="{A0182AD6-087E-4F75-A63B-CEDDBBDFB6DE}"/>
              </a:ext>
            </a:extLst>
          </p:cNvPr>
          <p:cNvSpPr/>
          <p:nvPr/>
        </p:nvSpPr>
        <p:spPr>
          <a:xfrm>
            <a:off x="1577498" y="3713314"/>
            <a:ext cx="805833" cy="752848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Rectángulo: esquinas redondeadas 3">
            <a:extLst>
              <a:ext uri="{FF2B5EF4-FFF2-40B4-BE49-F238E27FC236}">
                <a16:creationId xmlns:a16="http://schemas.microsoft.com/office/drawing/2014/main" id="{BFEA360A-E0F8-4516-9842-FA3B951F99BE}"/>
              </a:ext>
            </a:extLst>
          </p:cNvPr>
          <p:cNvSpPr/>
          <p:nvPr/>
        </p:nvSpPr>
        <p:spPr>
          <a:xfrm>
            <a:off x="4498990" y="4713195"/>
            <a:ext cx="1087806" cy="617548"/>
          </a:xfrm>
          <a:custGeom>
            <a:avLst/>
            <a:gdLst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307102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491175"/>
              <a:gd name="connsiteX1" fmla="*/ 248534 w 2307102"/>
              <a:gd name="connsiteY1" fmla="*/ 0 h 1491175"/>
              <a:gd name="connsiteX2" fmla="*/ 2058568 w 2307102"/>
              <a:gd name="connsiteY2" fmla="*/ 0 h 1491175"/>
              <a:gd name="connsiteX3" fmla="*/ 2096086 w 2307102"/>
              <a:gd name="connsiteY3" fmla="*/ 248534 h 1491175"/>
              <a:gd name="connsiteX4" fmla="*/ 2307102 w 2307102"/>
              <a:gd name="connsiteY4" fmla="*/ 1242641 h 1491175"/>
              <a:gd name="connsiteX5" fmla="*/ 2058568 w 2307102"/>
              <a:gd name="connsiteY5" fmla="*/ 1491175 h 1491175"/>
              <a:gd name="connsiteX6" fmla="*/ 248534 w 2307102"/>
              <a:gd name="connsiteY6" fmla="*/ 1491175 h 1491175"/>
              <a:gd name="connsiteX7" fmla="*/ 0 w 2307102"/>
              <a:gd name="connsiteY7" fmla="*/ 1242641 h 1491175"/>
              <a:gd name="connsiteX8" fmla="*/ 0 w 2307102"/>
              <a:gd name="connsiteY8" fmla="*/ 248534 h 1491175"/>
              <a:gd name="connsiteX0" fmla="*/ 0 w 2307102"/>
              <a:gd name="connsiteY0" fmla="*/ 248534 h 1856935"/>
              <a:gd name="connsiteX1" fmla="*/ 248534 w 2307102"/>
              <a:gd name="connsiteY1" fmla="*/ 0 h 1856935"/>
              <a:gd name="connsiteX2" fmla="*/ 2058568 w 2307102"/>
              <a:gd name="connsiteY2" fmla="*/ 0 h 1856935"/>
              <a:gd name="connsiteX3" fmla="*/ 2096086 w 2307102"/>
              <a:gd name="connsiteY3" fmla="*/ 248534 h 1856935"/>
              <a:gd name="connsiteX4" fmla="*/ 2307102 w 2307102"/>
              <a:gd name="connsiteY4" fmla="*/ 1242641 h 1856935"/>
              <a:gd name="connsiteX5" fmla="*/ 1875688 w 2307102"/>
              <a:gd name="connsiteY5" fmla="*/ 1856935 h 1856935"/>
              <a:gd name="connsiteX6" fmla="*/ 248534 w 2307102"/>
              <a:gd name="connsiteY6" fmla="*/ 1491175 h 1856935"/>
              <a:gd name="connsiteX7" fmla="*/ 0 w 2307102"/>
              <a:gd name="connsiteY7" fmla="*/ 1242641 h 1856935"/>
              <a:gd name="connsiteX8" fmla="*/ 0 w 2307102"/>
              <a:gd name="connsiteY8" fmla="*/ 248534 h 1856935"/>
              <a:gd name="connsiteX0" fmla="*/ 0 w 2131088"/>
              <a:gd name="connsiteY0" fmla="*/ 248534 h 1856935"/>
              <a:gd name="connsiteX1" fmla="*/ 248534 w 2131088"/>
              <a:gd name="connsiteY1" fmla="*/ 0 h 1856935"/>
              <a:gd name="connsiteX2" fmla="*/ 2058568 w 2131088"/>
              <a:gd name="connsiteY2" fmla="*/ 0 h 1856935"/>
              <a:gd name="connsiteX3" fmla="*/ 2096086 w 2131088"/>
              <a:gd name="connsiteY3" fmla="*/ 248534 h 1856935"/>
              <a:gd name="connsiteX4" fmla="*/ 2025748 w 2131088"/>
              <a:gd name="connsiteY4" fmla="*/ 1692808 h 1856935"/>
              <a:gd name="connsiteX5" fmla="*/ 1875688 w 2131088"/>
              <a:gd name="connsiteY5" fmla="*/ 1856935 h 1856935"/>
              <a:gd name="connsiteX6" fmla="*/ 248534 w 2131088"/>
              <a:gd name="connsiteY6" fmla="*/ 1491175 h 1856935"/>
              <a:gd name="connsiteX7" fmla="*/ 0 w 2131088"/>
              <a:gd name="connsiteY7" fmla="*/ 1242641 h 1856935"/>
              <a:gd name="connsiteX8" fmla="*/ 0 w 2131088"/>
              <a:gd name="connsiteY8" fmla="*/ 248534 h 1856935"/>
              <a:gd name="connsiteX0" fmla="*/ 86342 w 2217430"/>
              <a:gd name="connsiteY0" fmla="*/ 248534 h 2264898"/>
              <a:gd name="connsiteX1" fmla="*/ 334876 w 2217430"/>
              <a:gd name="connsiteY1" fmla="*/ 0 h 2264898"/>
              <a:gd name="connsiteX2" fmla="*/ 2144910 w 2217430"/>
              <a:gd name="connsiteY2" fmla="*/ 0 h 2264898"/>
              <a:gd name="connsiteX3" fmla="*/ 2182428 w 2217430"/>
              <a:gd name="connsiteY3" fmla="*/ 248534 h 2264898"/>
              <a:gd name="connsiteX4" fmla="*/ 2112090 w 2217430"/>
              <a:gd name="connsiteY4" fmla="*/ 1692808 h 2264898"/>
              <a:gd name="connsiteX5" fmla="*/ 1962030 w 2217430"/>
              <a:gd name="connsiteY5" fmla="*/ 1856935 h 2264898"/>
              <a:gd name="connsiteX6" fmla="*/ 53522 w 2217430"/>
              <a:gd name="connsiteY6" fmla="*/ 2264898 h 2264898"/>
              <a:gd name="connsiteX7" fmla="*/ 86342 w 2217430"/>
              <a:gd name="connsiteY7" fmla="*/ 1242641 h 2264898"/>
              <a:gd name="connsiteX8" fmla="*/ 86342 w 2217430"/>
              <a:gd name="connsiteY8" fmla="*/ 248534 h 2264898"/>
              <a:gd name="connsiteX0" fmla="*/ 115610 w 2246698"/>
              <a:gd name="connsiteY0" fmla="*/ 248534 h 2264898"/>
              <a:gd name="connsiteX1" fmla="*/ 364144 w 2246698"/>
              <a:gd name="connsiteY1" fmla="*/ 0 h 2264898"/>
              <a:gd name="connsiteX2" fmla="*/ 2174178 w 2246698"/>
              <a:gd name="connsiteY2" fmla="*/ 0 h 2264898"/>
              <a:gd name="connsiteX3" fmla="*/ 2211696 w 2246698"/>
              <a:gd name="connsiteY3" fmla="*/ 248534 h 2264898"/>
              <a:gd name="connsiteX4" fmla="*/ 2141358 w 2246698"/>
              <a:gd name="connsiteY4" fmla="*/ 1692808 h 2264898"/>
              <a:gd name="connsiteX5" fmla="*/ 1991298 w 2246698"/>
              <a:gd name="connsiteY5" fmla="*/ 1856935 h 2264898"/>
              <a:gd name="connsiteX6" fmla="*/ 82790 w 2246698"/>
              <a:gd name="connsiteY6" fmla="*/ 2264898 h 2264898"/>
              <a:gd name="connsiteX7" fmla="*/ 20360 w 2246698"/>
              <a:gd name="connsiteY7" fmla="*/ 1246451 h 2264898"/>
              <a:gd name="connsiteX8" fmla="*/ 115610 w 224669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9280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713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97198 w 2302538"/>
              <a:gd name="connsiteY4" fmla="*/ 166613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302538"/>
              <a:gd name="connsiteY0" fmla="*/ 248534 h 2264898"/>
              <a:gd name="connsiteX1" fmla="*/ 419984 w 2302538"/>
              <a:gd name="connsiteY1" fmla="*/ 0 h 2264898"/>
              <a:gd name="connsiteX2" fmla="*/ 2230018 w 2302538"/>
              <a:gd name="connsiteY2" fmla="*/ 0 h 2264898"/>
              <a:gd name="connsiteX3" fmla="*/ 2267536 w 2302538"/>
              <a:gd name="connsiteY3" fmla="*/ 248534 h 2264898"/>
              <a:gd name="connsiteX4" fmla="*/ 2189578 w 2302538"/>
              <a:gd name="connsiteY4" fmla="*/ 1677568 h 2264898"/>
              <a:gd name="connsiteX5" fmla="*/ 2043328 w 2302538"/>
              <a:gd name="connsiteY5" fmla="*/ 1856935 h 2264898"/>
              <a:gd name="connsiteX6" fmla="*/ 138630 w 2302538"/>
              <a:gd name="connsiteY6" fmla="*/ 2264898 h 2264898"/>
              <a:gd name="connsiteX7" fmla="*/ 0 w 2302538"/>
              <a:gd name="connsiteY7" fmla="*/ 2012261 h 2264898"/>
              <a:gd name="connsiteX8" fmla="*/ 171450 w 2302538"/>
              <a:gd name="connsiteY8" fmla="*/ 248534 h 2264898"/>
              <a:gd name="connsiteX0" fmla="*/ 171450 w 2296034"/>
              <a:gd name="connsiteY0" fmla="*/ 248534 h 2264898"/>
              <a:gd name="connsiteX1" fmla="*/ 419984 w 2296034"/>
              <a:gd name="connsiteY1" fmla="*/ 0 h 2264898"/>
              <a:gd name="connsiteX2" fmla="*/ 2230018 w 2296034"/>
              <a:gd name="connsiteY2" fmla="*/ 0 h 2264898"/>
              <a:gd name="connsiteX3" fmla="*/ 2267536 w 2296034"/>
              <a:gd name="connsiteY3" fmla="*/ 248534 h 2264898"/>
              <a:gd name="connsiteX4" fmla="*/ 2189578 w 2296034"/>
              <a:gd name="connsiteY4" fmla="*/ 1677568 h 2264898"/>
              <a:gd name="connsiteX5" fmla="*/ 2043328 w 2296034"/>
              <a:gd name="connsiteY5" fmla="*/ 1856935 h 2264898"/>
              <a:gd name="connsiteX6" fmla="*/ 138630 w 2296034"/>
              <a:gd name="connsiteY6" fmla="*/ 2264898 h 2264898"/>
              <a:gd name="connsiteX7" fmla="*/ 0 w 2296034"/>
              <a:gd name="connsiteY7" fmla="*/ 2012261 h 2264898"/>
              <a:gd name="connsiteX8" fmla="*/ 171450 w 2296034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300669"/>
              <a:gd name="connsiteY0" fmla="*/ 248534 h 2264898"/>
              <a:gd name="connsiteX1" fmla="*/ 419984 w 2300669"/>
              <a:gd name="connsiteY1" fmla="*/ 0 h 2264898"/>
              <a:gd name="connsiteX2" fmla="*/ 2230018 w 2300669"/>
              <a:gd name="connsiteY2" fmla="*/ 0 h 2264898"/>
              <a:gd name="connsiteX3" fmla="*/ 2278966 w 2300669"/>
              <a:gd name="connsiteY3" fmla="*/ 248534 h 2264898"/>
              <a:gd name="connsiteX4" fmla="*/ 2189578 w 2300669"/>
              <a:gd name="connsiteY4" fmla="*/ 1677568 h 2264898"/>
              <a:gd name="connsiteX5" fmla="*/ 2043328 w 2300669"/>
              <a:gd name="connsiteY5" fmla="*/ 1856935 h 2264898"/>
              <a:gd name="connsiteX6" fmla="*/ 138630 w 2300669"/>
              <a:gd name="connsiteY6" fmla="*/ 2264898 h 2264898"/>
              <a:gd name="connsiteX7" fmla="*/ 0 w 2300669"/>
              <a:gd name="connsiteY7" fmla="*/ 2012261 h 2264898"/>
              <a:gd name="connsiteX8" fmla="*/ 171450 w 2300669"/>
              <a:gd name="connsiteY8" fmla="*/ 248534 h 2264898"/>
              <a:gd name="connsiteX0" fmla="*/ 171450 w 2299392"/>
              <a:gd name="connsiteY0" fmla="*/ 248534 h 2264898"/>
              <a:gd name="connsiteX1" fmla="*/ 419984 w 2299392"/>
              <a:gd name="connsiteY1" fmla="*/ 0 h 2264898"/>
              <a:gd name="connsiteX2" fmla="*/ 2230018 w 2299392"/>
              <a:gd name="connsiteY2" fmla="*/ 0 h 2264898"/>
              <a:gd name="connsiteX3" fmla="*/ 2278966 w 2299392"/>
              <a:gd name="connsiteY3" fmla="*/ 248534 h 2264898"/>
              <a:gd name="connsiteX4" fmla="*/ 2189578 w 2299392"/>
              <a:gd name="connsiteY4" fmla="*/ 1677568 h 2264898"/>
              <a:gd name="connsiteX5" fmla="*/ 2043328 w 2299392"/>
              <a:gd name="connsiteY5" fmla="*/ 1856935 h 2264898"/>
              <a:gd name="connsiteX6" fmla="*/ 138630 w 2299392"/>
              <a:gd name="connsiteY6" fmla="*/ 2264898 h 2264898"/>
              <a:gd name="connsiteX7" fmla="*/ 0 w 2299392"/>
              <a:gd name="connsiteY7" fmla="*/ 2012261 h 2264898"/>
              <a:gd name="connsiteX8" fmla="*/ 171450 w 2299392"/>
              <a:gd name="connsiteY8" fmla="*/ 248534 h 2264898"/>
              <a:gd name="connsiteX0" fmla="*/ 171450 w 2301034"/>
              <a:gd name="connsiteY0" fmla="*/ 248534 h 2264898"/>
              <a:gd name="connsiteX1" fmla="*/ 419984 w 2301034"/>
              <a:gd name="connsiteY1" fmla="*/ 0 h 2264898"/>
              <a:gd name="connsiteX2" fmla="*/ 2230018 w 2301034"/>
              <a:gd name="connsiteY2" fmla="*/ 0 h 2264898"/>
              <a:gd name="connsiteX3" fmla="*/ 2282776 w 2301034"/>
              <a:gd name="connsiteY3" fmla="*/ 122804 h 2264898"/>
              <a:gd name="connsiteX4" fmla="*/ 2189578 w 2301034"/>
              <a:gd name="connsiteY4" fmla="*/ 1677568 h 2264898"/>
              <a:gd name="connsiteX5" fmla="*/ 2043328 w 2301034"/>
              <a:gd name="connsiteY5" fmla="*/ 1856935 h 2264898"/>
              <a:gd name="connsiteX6" fmla="*/ 138630 w 2301034"/>
              <a:gd name="connsiteY6" fmla="*/ 2264898 h 2264898"/>
              <a:gd name="connsiteX7" fmla="*/ 0 w 2301034"/>
              <a:gd name="connsiteY7" fmla="*/ 2012261 h 2264898"/>
              <a:gd name="connsiteX8" fmla="*/ 171450 w 2301034"/>
              <a:gd name="connsiteY8" fmla="*/ 248534 h 2264898"/>
              <a:gd name="connsiteX0" fmla="*/ 171450 w 2297227"/>
              <a:gd name="connsiteY0" fmla="*/ 248534 h 2264898"/>
              <a:gd name="connsiteX1" fmla="*/ 419984 w 2297227"/>
              <a:gd name="connsiteY1" fmla="*/ 0 h 2264898"/>
              <a:gd name="connsiteX2" fmla="*/ 2230018 w 2297227"/>
              <a:gd name="connsiteY2" fmla="*/ 0 h 2264898"/>
              <a:gd name="connsiteX3" fmla="*/ 2282776 w 2297227"/>
              <a:gd name="connsiteY3" fmla="*/ 122804 h 2264898"/>
              <a:gd name="connsiteX4" fmla="*/ 2189578 w 2297227"/>
              <a:gd name="connsiteY4" fmla="*/ 1677568 h 2264898"/>
              <a:gd name="connsiteX5" fmla="*/ 2043328 w 2297227"/>
              <a:gd name="connsiteY5" fmla="*/ 1856935 h 2264898"/>
              <a:gd name="connsiteX6" fmla="*/ 138630 w 2297227"/>
              <a:gd name="connsiteY6" fmla="*/ 2264898 h 2264898"/>
              <a:gd name="connsiteX7" fmla="*/ 0 w 2297227"/>
              <a:gd name="connsiteY7" fmla="*/ 2012261 h 2264898"/>
              <a:gd name="connsiteX8" fmla="*/ 171450 w 2297227"/>
              <a:gd name="connsiteY8" fmla="*/ 248534 h 2264898"/>
              <a:gd name="connsiteX0" fmla="*/ 171450 w 2285371"/>
              <a:gd name="connsiteY0" fmla="*/ 248534 h 2264898"/>
              <a:gd name="connsiteX1" fmla="*/ 419984 w 2285371"/>
              <a:gd name="connsiteY1" fmla="*/ 0 h 2264898"/>
              <a:gd name="connsiteX2" fmla="*/ 2230018 w 2285371"/>
              <a:gd name="connsiteY2" fmla="*/ 0 h 2264898"/>
              <a:gd name="connsiteX3" fmla="*/ 2282776 w 2285371"/>
              <a:gd name="connsiteY3" fmla="*/ 122804 h 2264898"/>
              <a:gd name="connsiteX4" fmla="*/ 2189578 w 2285371"/>
              <a:gd name="connsiteY4" fmla="*/ 1677568 h 2264898"/>
              <a:gd name="connsiteX5" fmla="*/ 2043328 w 2285371"/>
              <a:gd name="connsiteY5" fmla="*/ 1856935 h 2264898"/>
              <a:gd name="connsiteX6" fmla="*/ 138630 w 2285371"/>
              <a:gd name="connsiteY6" fmla="*/ 2264898 h 2264898"/>
              <a:gd name="connsiteX7" fmla="*/ 0 w 2285371"/>
              <a:gd name="connsiteY7" fmla="*/ 2012261 h 2264898"/>
              <a:gd name="connsiteX8" fmla="*/ 171450 w 2285371"/>
              <a:gd name="connsiteY8" fmla="*/ 248534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5371" h="2264898">
                <a:moveTo>
                  <a:pt x="171450" y="248534"/>
                </a:moveTo>
                <a:cubicBezTo>
                  <a:pt x="171450" y="111272"/>
                  <a:pt x="282722" y="0"/>
                  <a:pt x="419984" y="0"/>
                </a:cubicBezTo>
                <a:lnTo>
                  <a:pt x="2230018" y="0"/>
                </a:lnTo>
                <a:cubicBezTo>
                  <a:pt x="2352040" y="3810"/>
                  <a:pt x="2225626" y="282722"/>
                  <a:pt x="2282776" y="122804"/>
                </a:cubicBezTo>
                <a:cubicBezTo>
                  <a:pt x="2282776" y="454173"/>
                  <a:pt x="2220058" y="1346199"/>
                  <a:pt x="2189578" y="1677568"/>
                </a:cubicBezTo>
                <a:cubicBezTo>
                  <a:pt x="2155288" y="1814830"/>
                  <a:pt x="2203450" y="1822645"/>
                  <a:pt x="2043328" y="1856935"/>
                </a:cubicBezTo>
                <a:lnTo>
                  <a:pt x="138630" y="2264898"/>
                </a:lnTo>
                <a:cubicBezTo>
                  <a:pt x="1368" y="2264898"/>
                  <a:pt x="0" y="2149523"/>
                  <a:pt x="0" y="2012261"/>
                </a:cubicBezTo>
                <a:lnTo>
                  <a:pt x="171450" y="248534"/>
                </a:lnTo>
                <a:close/>
              </a:path>
            </a:pathLst>
          </a:custGeom>
          <a:gradFill flip="none" rotWithShape="1">
            <a:gsLst>
              <a:gs pos="0">
                <a:srgbClr val="2E6792">
                  <a:alpha val="39000"/>
                </a:srgbClr>
              </a:gs>
              <a:gs pos="100000">
                <a:srgbClr val="072561"/>
              </a:gs>
            </a:gsLst>
            <a:lin ang="5400000" scaled="1"/>
            <a:tileRect/>
          </a:gradFill>
          <a:ln w="1270">
            <a:solidFill>
              <a:srgbClr val="25557B">
                <a:alpha val="6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52BA920-9817-4AD5-BEB1-B8E72BE5CB5E}"/>
              </a:ext>
            </a:extLst>
          </p:cNvPr>
          <p:cNvSpPr/>
          <p:nvPr/>
        </p:nvSpPr>
        <p:spPr>
          <a:xfrm>
            <a:off x="1138429" y="1590155"/>
            <a:ext cx="5289404" cy="298230"/>
          </a:xfrm>
          <a:prstGeom prst="rect">
            <a:avLst/>
          </a:prstGeom>
          <a:solidFill>
            <a:srgbClr val="072561"/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557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A50FC8B-3207-4135-B1BE-437788FA9A54}"/>
              </a:ext>
            </a:extLst>
          </p:cNvPr>
          <p:cNvSpPr/>
          <p:nvPr/>
        </p:nvSpPr>
        <p:spPr>
          <a:xfrm>
            <a:off x="663273" y="4918982"/>
            <a:ext cx="115200" cy="1152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635B188-069B-4B30-B658-D9B1CEFE0F68}"/>
              </a:ext>
            </a:extLst>
          </p:cNvPr>
          <p:cNvSpPr/>
          <p:nvPr/>
        </p:nvSpPr>
        <p:spPr>
          <a:xfrm>
            <a:off x="420467" y="4943653"/>
            <a:ext cx="116744" cy="11378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D12787A-DC1C-403A-B21F-1A00718E18DC}"/>
              </a:ext>
            </a:extLst>
          </p:cNvPr>
          <p:cNvSpPr/>
          <p:nvPr/>
        </p:nvSpPr>
        <p:spPr>
          <a:xfrm>
            <a:off x="12496800" y="921027"/>
            <a:ext cx="115200" cy="115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B499E3E-8B7E-4771-9DAD-B4C42D92C889}"/>
              </a:ext>
            </a:extLst>
          </p:cNvPr>
          <p:cNvSpPr/>
          <p:nvPr/>
        </p:nvSpPr>
        <p:spPr>
          <a:xfrm>
            <a:off x="1292087" y="954157"/>
            <a:ext cx="115200" cy="1152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0E8A54F-198F-48EB-821C-CE2294570F3C}"/>
              </a:ext>
            </a:extLst>
          </p:cNvPr>
          <p:cNvSpPr/>
          <p:nvPr/>
        </p:nvSpPr>
        <p:spPr>
          <a:xfrm>
            <a:off x="2483127" y="954157"/>
            <a:ext cx="115200" cy="1152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2EA8E59-6F26-4FAF-8EC8-61E9FCC2FB83}"/>
              </a:ext>
            </a:extLst>
          </p:cNvPr>
          <p:cNvSpPr/>
          <p:nvPr/>
        </p:nvSpPr>
        <p:spPr>
          <a:xfrm>
            <a:off x="3740425" y="954157"/>
            <a:ext cx="115200" cy="1152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640D22E-0D05-4BA6-A7A6-BFC24F537D28}"/>
              </a:ext>
            </a:extLst>
          </p:cNvPr>
          <p:cNvSpPr/>
          <p:nvPr/>
        </p:nvSpPr>
        <p:spPr>
          <a:xfrm>
            <a:off x="5092148" y="921027"/>
            <a:ext cx="115200" cy="115200"/>
          </a:xfrm>
          <a:prstGeom prst="rect">
            <a:avLst/>
          </a:prstGeom>
          <a:solidFill>
            <a:srgbClr val="F151E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62E5D09-5B56-407B-ABA4-2E9B273B57C3}"/>
              </a:ext>
            </a:extLst>
          </p:cNvPr>
          <p:cNvSpPr/>
          <p:nvPr/>
        </p:nvSpPr>
        <p:spPr>
          <a:xfrm>
            <a:off x="7060097" y="921027"/>
            <a:ext cx="115200" cy="1152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68A289D-C40A-49C6-AED5-5776EC2138CF}"/>
              </a:ext>
            </a:extLst>
          </p:cNvPr>
          <p:cNvSpPr/>
          <p:nvPr/>
        </p:nvSpPr>
        <p:spPr>
          <a:xfrm>
            <a:off x="8726557" y="921027"/>
            <a:ext cx="115200" cy="115200"/>
          </a:xfrm>
          <a:prstGeom prst="rect">
            <a:avLst/>
          </a:prstGeom>
          <a:solidFill>
            <a:srgbClr val="2E679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FB5493F-9640-47C8-AD7B-D6FDE09158E0}"/>
              </a:ext>
            </a:extLst>
          </p:cNvPr>
          <p:cNvSpPr/>
          <p:nvPr/>
        </p:nvSpPr>
        <p:spPr>
          <a:xfrm>
            <a:off x="10031896" y="921027"/>
            <a:ext cx="115200" cy="115200"/>
          </a:xfrm>
          <a:prstGeom prst="rect">
            <a:avLst/>
          </a:prstGeom>
          <a:solidFill>
            <a:srgbClr val="33993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27F25FC-F191-47D4-8E0C-749F56CBD6A4}"/>
              </a:ext>
            </a:extLst>
          </p:cNvPr>
          <p:cNvSpPr/>
          <p:nvPr/>
        </p:nvSpPr>
        <p:spPr>
          <a:xfrm>
            <a:off x="11191461" y="940905"/>
            <a:ext cx="115200" cy="115200"/>
          </a:xfrm>
          <a:prstGeom prst="rect">
            <a:avLst/>
          </a:prstGeom>
          <a:solidFill>
            <a:srgbClr val="5C300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82570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137723A-AFF2-4407-A529-FED25F9F26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4"/>
          <a:stretch/>
        </p:blipFill>
        <p:spPr>
          <a:xfrm>
            <a:off x="5779698" y="1489976"/>
            <a:ext cx="1207113" cy="376886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32AC372-0AB2-45B9-AA67-B22F66C11E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6"/>
          <a:stretch/>
        </p:blipFill>
        <p:spPr>
          <a:xfrm>
            <a:off x="-1162743" y="1080594"/>
            <a:ext cx="1213209" cy="376581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080B647-0341-484F-9FE5-C2F1076A5D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9"/>
          <a:stretch/>
        </p:blipFill>
        <p:spPr>
          <a:xfrm>
            <a:off x="12601388" y="1080594"/>
            <a:ext cx="1225402" cy="377801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6234E1C-D08A-46CE-BD43-8B782FBB822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37"/>
          <a:stretch/>
        </p:blipFill>
        <p:spPr>
          <a:xfrm>
            <a:off x="-237359" y="333015"/>
            <a:ext cx="1207113" cy="362924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7261920-143E-481C-9172-E1EE9C7F100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82"/>
          <a:stretch/>
        </p:blipFill>
        <p:spPr>
          <a:xfrm>
            <a:off x="297896" y="1061333"/>
            <a:ext cx="1207113" cy="376277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7D507B2-C641-468A-8C43-F8771F44E49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3"/>
          <a:stretch/>
        </p:blipFill>
        <p:spPr>
          <a:xfrm>
            <a:off x="1793575" y="1056761"/>
            <a:ext cx="1213209" cy="377191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ABDF811-A7D5-413F-844B-064939C46AD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0"/>
          <a:stretch/>
        </p:blipFill>
        <p:spPr>
          <a:xfrm>
            <a:off x="3147793" y="1055237"/>
            <a:ext cx="1207113" cy="376886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DBDDFBA-DC42-4363-B8D3-9FDE8F313F1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1"/>
          <a:stretch/>
        </p:blipFill>
        <p:spPr>
          <a:xfrm>
            <a:off x="4391003" y="1080594"/>
            <a:ext cx="1213209" cy="3611188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19D63211-95EF-49C6-85A9-321E785ED3A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1"/>
          <a:stretch/>
        </p:blipFill>
        <p:spPr>
          <a:xfrm>
            <a:off x="5613443" y="1186678"/>
            <a:ext cx="1207113" cy="3774962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23B9AA7A-915A-41A5-B418-AF1898986FD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1"/>
          <a:stretch/>
        </p:blipFill>
        <p:spPr>
          <a:xfrm>
            <a:off x="7052382" y="1310814"/>
            <a:ext cx="1207113" cy="3774962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1B444AD5-1E79-43ED-A1AB-3D1CEE5F36F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1"/>
          <a:stretch/>
        </p:blipFill>
        <p:spPr>
          <a:xfrm>
            <a:off x="8659134" y="1042003"/>
            <a:ext cx="1207113" cy="3774962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901FCB23-7527-4B53-91ED-645D6288CC1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5"/>
          <a:stretch/>
        </p:blipFill>
        <p:spPr>
          <a:xfrm>
            <a:off x="10165110" y="913772"/>
            <a:ext cx="1207113" cy="377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2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868</TotalTime>
  <Words>2</Words>
  <Application>Microsoft Office PowerPoint</Application>
  <PresentationFormat>Panorámica</PresentationFormat>
  <Paragraphs>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Geovanni</cp:lastModifiedBy>
  <cp:revision>37</cp:revision>
  <dcterms:created xsi:type="dcterms:W3CDTF">2018-06-21T04:03:58Z</dcterms:created>
  <dcterms:modified xsi:type="dcterms:W3CDTF">2018-06-25T23:54:08Z</dcterms:modified>
</cp:coreProperties>
</file>