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0C"/>
    <a:srgbClr val="339933"/>
    <a:srgbClr val="2E6792"/>
    <a:srgbClr val="F151E6"/>
    <a:srgbClr val="072561"/>
    <a:srgbClr val="265B85"/>
    <a:srgbClr val="000304"/>
    <a:srgbClr val="64ADD0"/>
    <a:srgbClr val="356C91"/>
    <a:srgbClr val="255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3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26/06/2018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D6842B-C63A-4D42-823E-79F3D871F48E}"/>
              </a:ext>
            </a:extLst>
          </p:cNvPr>
          <p:cNvSpPr/>
          <p:nvPr/>
        </p:nvSpPr>
        <p:spPr>
          <a:xfrm>
            <a:off x="812094" y="990386"/>
            <a:ext cx="3285160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8">
            <a:extLst>
              <a:ext uri="{FF2B5EF4-FFF2-40B4-BE49-F238E27FC236}">
                <a16:creationId xmlns:a16="http://schemas.microsoft.com/office/drawing/2014/main" id="{72CC7F36-2817-446C-B74B-BF85E8BE57F5}"/>
              </a:ext>
            </a:extLst>
          </p:cNvPr>
          <p:cNvSpPr/>
          <p:nvPr/>
        </p:nvSpPr>
        <p:spPr>
          <a:xfrm>
            <a:off x="3408452" y="1488127"/>
            <a:ext cx="697119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6EA3F2-F7BB-4E69-B0EC-B29C0648D684}"/>
              </a:ext>
            </a:extLst>
          </p:cNvPr>
          <p:cNvSpPr/>
          <p:nvPr/>
        </p:nvSpPr>
        <p:spPr>
          <a:xfrm>
            <a:off x="1489576" y="2873602"/>
            <a:ext cx="1380587" cy="1325853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FEDFD7-F2FD-456C-827D-D984C793CF04}"/>
              </a:ext>
            </a:extLst>
          </p:cNvPr>
          <p:cNvSpPr/>
          <p:nvPr/>
        </p:nvSpPr>
        <p:spPr>
          <a:xfrm>
            <a:off x="1705978" y="3070997"/>
            <a:ext cx="937432" cy="916574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9E0FB-8551-47F4-8F06-FB0786453F76}"/>
              </a:ext>
            </a:extLst>
          </p:cNvPr>
          <p:cNvSpPr/>
          <p:nvPr/>
        </p:nvSpPr>
        <p:spPr>
          <a:xfrm>
            <a:off x="1875906" y="3276453"/>
            <a:ext cx="551616" cy="519282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Paralelogramo 5">
            <a:extLst>
              <a:ext uri="{FF2B5EF4-FFF2-40B4-BE49-F238E27FC236}">
                <a16:creationId xmlns:a16="http://schemas.microsoft.com/office/drawing/2014/main" id="{8E577C15-6CDF-4ECD-BA14-35DE759BB9D5}"/>
              </a:ext>
            </a:extLst>
          </p:cNvPr>
          <p:cNvSpPr/>
          <p:nvPr/>
        </p:nvSpPr>
        <p:spPr>
          <a:xfrm>
            <a:off x="2504655" y="4031224"/>
            <a:ext cx="1596800" cy="90817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495655"/>
              <a:gd name="connsiteY0" fmla="*/ 1332630 h 1332630"/>
              <a:gd name="connsiteX1" fmla="*/ 331463 w 2495655"/>
              <a:gd name="connsiteY1" fmla="*/ 6777 h 1332630"/>
              <a:gd name="connsiteX2" fmla="*/ 2302081 w 2495655"/>
              <a:gd name="connsiteY2" fmla="*/ 0 h 1332630"/>
              <a:gd name="connsiteX3" fmla="*/ 2495655 w 2495655"/>
              <a:gd name="connsiteY3" fmla="*/ 1332630 h 1332630"/>
              <a:gd name="connsiteX4" fmla="*/ 0 w 2495655"/>
              <a:gd name="connsiteY4" fmla="*/ 1332630 h 1332630"/>
              <a:gd name="connsiteX0" fmla="*/ 0 w 2309566"/>
              <a:gd name="connsiteY0" fmla="*/ 1332630 h 1339407"/>
              <a:gd name="connsiteX1" fmla="*/ 331463 w 2309566"/>
              <a:gd name="connsiteY1" fmla="*/ 6777 h 1339407"/>
              <a:gd name="connsiteX2" fmla="*/ 2302081 w 2309566"/>
              <a:gd name="connsiteY2" fmla="*/ 0 h 1339407"/>
              <a:gd name="connsiteX3" fmla="*/ 2309566 w 2309566"/>
              <a:gd name="connsiteY3" fmla="*/ 1339407 h 1339407"/>
              <a:gd name="connsiteX4" fmla="*/ 0 w 2309566"/>
              <a:gd name="connsiteY4" fmla="*/ 133263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566" h="1339407">
                <a:moveTo>
                  <a:pt x="0" y="1332630"/>
                </a:moveTo>
                <a:cubicBezTo>
                  <a:pt x="110488" y="890679"/>
                  <a:pt x="220975" y="353478"/>
                  <a:pt x="331463" y="6777"/>
                </a:cubicBezTo>
                <a:lnTo>
                  <a:pt x="2302081" y="0"/>
                </a:lnTo>
                <a:lnTo>
                  <a:pt x="2309566" y="1339407"/>
                </a:lnTo>
                <a:lnTo>
                  <a:pt x="0" y="1332630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aralelogramo 5">
            <a:extLst>
              <a:ext uri="{FF2B5EF4-FFF2-40B4-BE49-F238E27FC236}">
                <a16:creationId xmlns:a16="http://schemas.microsoft.com/office/drawing/2014/main" id="{3BDCEEA4-A3C6-4027-87B0-ADCA305613DA}"/>
              </a:ext>
            </a:extLst>
          </p:cNvPr>
          <p:cNvSpPr/>
          <p:nvPr/>
        </p:nvSpPr>
        <p:spPr>
          <a:xfrm>
            <a:off x="2700256" y="4227951"/>
            <a:ext cx="1394697" cy="48984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781303"/>
              <a:gd name="connsiteY0" fmla="*/ 1325853 h 1325853"/>
              <a:gd name="connsiteX1" fmla="*/ 331463 w 2781303"/>
              <a:gd name="connsiteY1" fmla="*/ 0 h 1325853"/>
              <a:gd name="connsiteX2" fmla="*/ 2781303 w 2781303"/>
              <a:gd name="connsiteY2" fmla="*/ 12437 h 1325853"/>
              <a:gd name="connsiteX3" fmla="*/ 2495655 w 2781303"/>
              <a:gd name="connsiteY3" fmla="*/ 1325853 h 1325853"/>
              <a:gd name="connsiteX4" fmla="*/ 0 w 2781303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3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781303" y="12437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A007F45B-FDBE-41E3-9DED-6B7575E31ED3}"/>
              </a:ext>
            </a:extLst>
          </p:cNvPr>
          <p:cNvSpPr/>
          <p:nvPr/>
        </p:nvSpPr>
        <p:spPr>
          <a:xfrm>
            <a:off x="2839239" y="4338795"/>
            <a:ext cx="1059452" cy="23908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1DFB50D1-2210-4AAF-B193-89665D05092A}"/>
              </a:ext>
            </a:extLst>
          </p:cNvPr>
          <p:cNvSpPr/>
          <p:nvPr/>
        </p:nvSpPr>
        <p:spPr>
          <a:xfrm>
            <a:off x="3139635" y="4412404"/>
            <a:ext cx="485881" cy="9305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8">
            <a:extLst>
              <a:ext uri="{FF2B5EF4-FFF2-40B4-BE49-F238E27FC236}">
                <a16:creationId xmlns:a16="http://schemas.microsoft.com/office/drawing/2014/main" id="{E29AE613-4C18-47F5-AF6D-364E1AECBDE2}"/>
              </a:ext>
            </a:extLst>
          </p:cNvPr>
          <p:cNvSpPr/>
          <p:nvPr/>
        </p:nvSpPr>
        <p:spPr>
          <a:xfrm>
            <a:off x="2303787" y="2371066"/>
            <a:ext cx="1640118" cy="845079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3">
            <a:extLst>
              <a:ext uri="{FF2B5EF4-FFF2-40B4-BE49-F238E27FC236}">
                <a16:creationId xmlns:a16="http://schemas.microsoft.com/office/drawing/2014/main" id="{B57BF733-0748-4741-A715-83B4F91F9AD5}"/>
              </a:ext>
            </a:extLst>
          </p:cNvPr>
          <p:cNvSpPr/>
          <p:nvPr/>
        </p:nvSpPr>
        <p:spPr>
          <a:xfrm>
            <a:off x="1127546" y="3466614"/>
            <a:ext cx="642211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ED17D40B-FC64-4252-B658-B63778B52CA4}"/>
              </a:ext>
            </a:extLst>
          </p:cNvPr>
          <p:cNvSpPr/>
          <p:nvPr/>
        </p:nvSpPr>
        <p:spPr>
          <a:xfrm>
            <a:off x="969209" y="3397727"/>
            <a:ext cx="737957" cy="39800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1B2C992-1B8F-45B5-BE88-8C99E84F3C24}"/>
              </a:ext>
            </a:extLst>
          </p:cNvPr>
          <p:cNvSpPr/>
          <p:nvPr/>
        </p:nvSpPr>
        <p:spPr>
          <a:xfrm>
            <a:off x="812093" y="3346986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F5C7AEBF-2C68-487B-8216-F53E0C199578}"/>
              </a:ext>
            </a:extLst>
          </p:cNvPr>
          <p:cNvSpPr/>
          <p:nvPr/>
        </p:nvSpPr>
        <p:spPr>
          <a:xfrm>
            <a:off x="2499552" y="3002451"/>
            <a:ext cx="1380587" cy="45884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8DB3F15-1BC6-40BB-99DC-BA59F612C4CE}"/>
              </a:ext>
            </a:extLst>
          </p:cNvPr>
          <p:cNvSpPr/>
          <p:nvPr/>
        </p:nvSpPr>
        <p:spPr>
          <a:xfrm>
            <a:off x="822658" y="1252156"/>
            <a:ext cx="818394" cy="865685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0 w 4272649"/>
              <a:gd name="connsiteY0" fmla="*/ 1470004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0" fmla="*/ 396426 w 4510921"/>
              <a:gd name="connsiteY0" fmla="*/ 1619282 h 2011599"/>
              <a:gd name="connsiteX1" fmla="*/ 553180 w 4510921"/>
              <a:gd name="connsiteY1" fmla="*/ 187065 h 2011599"/>
              <a:gd name="connsiteX2" fmla="*/ 4339704 w 4510921"/>
              <a:gd name="connsiteY2" fmla="*/ 17249 h 2011599"/>
              <a:gd name="connsiteX3" fmla="*/ 4510921 w 4510921"/>
              <a:gd name="connsiteY3" fmla="*/ 240717 h 2011599"/>
              <a:gd name="connsiteX4" fmla="*/ 4288127 w 4510921"/>
              <a:gd name="connsiteY4" fmla="*/ 1887606 h 2011599"/>
              <a:gd name="connsiteX5" fmla="*/ 4130698 w 4510921"/>
              <a:gd name="connsiteY5" fmla="*/ 1998105 h 2011599"/>
              <a:gd name="connsiteX6" fmla="*/ 396426 w 4510921"/>
              <a:gd name="connsiteY6" fmla="*/ 1619282 h 2011599"/>
              <a:gd name="connsiteX0" fmla="*/ 113159 w 4275275"/>
              <a:gd name="connsiteY0" fmla="*/ 1751359 h 2143676"/>
              <a:gd name="connsiteX1" fmla="*/ 2096670 w 4275275"/>
              <a:gd name="connsiteY1" fmla="*/ 120556 h 2143676"/>
              <a:gd name="connsiteX2" fmla="*/ 4056437 w 4275275"/>
              <a:gd name="connsiteY2" fmla="*/ 149326 h 2143676"/>
              <a:gd name="connsiteX3" fmla="*/ 4227654 w 4275275"/>
              <a:gd name="connsiteY3" fmla="*/ 372794 h 2143676"/>
              <a:gd name="connsiteX4" fmla="*/ 4004860 w 4275275"/>
              <a:gd name="connsiteY4" fmla="*/ 2019683 h 2143676"/>
              <a:gd name="connsiteX5" fmla="*/ 3847431 w 4275275"/>
              <a:gd name="connsiteY5" fmla="*/ 2130182 h 2143676"/>
              <a:gd name="connsiteX6" fmla="*/ 113159 w 4275275"/>
              <a:gd name="connsiteY6" fmla="*/ 1751359 h 2143676"/>
              <a:gd name="connsiteX0" fmla="*/ 387244 w 2474163"/>
              <a:gd name="connsiteY0" fmla="*/ 1993092 h 2160347"/>
              <a:gd name="connsiteX1" fmla="*/ 295558 w 2474163"/>
              <a:gd name="connsiteY1" fmla="*/ 137227 h 2160347"/>
              <a:gd name="connsiteX2" fmla="*/ 2255325 w 2474163"/>
              <a:gd name="connsiteY2" fmla="*/ 165997 h 2160347"/>
              <a:gd name="connsiteX3" fmla="*/ 2426542 w 2474163"/>
              <a:gd name="connsiteY3" fmla="*/ 389465 h 2160347"/>
              <a:gd name="connsiteX4" fmla="*/ 2203748 w 2474163"/>
              <a:gd name="connsiteY4" fmla="*/ 2036354 h 2160347"/>
              <a:gd name="connsiteX5" fmla="*/ 2046319 w 2474163"/>
              <a:gd name="connsiteY5" fmla="*/ 2146853 h 2160347"/>
              <a:gd name="connsiteX6" fmla="*/ 387244 w 2474163"/>
              <a:gd name="connsiteY6" fmla="*/ 1993092 h 2160347"/>
              <a:gd name="connsiteX0" fmla="*/ 219687 w 2306606"/>
              <a:gd name="connsiteY0" fmla="*/ 1993092 h 2160347"/>
              <a:gd name="connsiteX1" fmla="*/ 128001 w 2306606"/>
              <a:gd name="connsiteY1" fmla="*/ 137227 h 2160347"/>
              <a:gd name="connsiteX2" fmla="*/ 2087768 w 2306606"/>
              <a:gd name="connsiteY2" fmla="*/ 165997 h 2160347"/>
              <a:gd name="connsiteX3" fmla="*/ 2258985 w 2306606"/>
              <a:gd name="connsiteY3" fmla="*/ 389465 h 2160347"/>
              <a:gd name="connsiteX4" fmla="*/ 2036191 w 2306606"/>
              <a:gd name="connsiteY4" fmla="*/ 2036354 h 2160347"/>
              <a:gd name="connsiteX5" fmla="*/ 1878762 w 2306606"/>
              <a:gd name="connsiteY5" fmla="*/ 2146853 h 2160347"/>
              <a:gd name="connsiteX6" fmla="*/ 219687 w 2306606"/>
              <a:gd name="connsiteY6" fmla="*/ 1993092 h 2160347"/>
              <a:gd name="connsiteX0" fmla="*/ 144215 w 2224702"/>
              <a:gd name="connsiteY0" fmla="*/ 2008632 h 2175887"/>
              <a:gd name="connsiteX1" fmla="*/ 154825 w 2224702"/>
              <a:gd name="connsiteY1" fmla="*/ 132908 h 2175887"/>
              <a:gd name="connsiteX2" fmla="*/ 2012296 w 2224702"/>
              <a:gd name="connsiteY2" fmla="*/ 181537 h 2175887"/>
              <a:gd name="connsiteX3" fmla="*/ 2183513 w 2224702"/>
              <a:gd name="connsiteY3" fmla="*/ 405005 h 2175887"/>
              <a:gd name="connsiteX4" fmla="*/ 1960719 w 2224702"/>
              <a:gd name="connsiteY4" fmla="*/ 2051894 h 2175887"/>
              <a:gd name="connsiteX5" fmla="*/ 1803290 w 2224702"/>
              <a:gd name="connsiteY5" fmla="*/ 2162393 h 2175887"/>
              <a:gd name="connsiteX6" fmla="*/ 144215 w 2224702"/>
              <a:gd name="connsiteY6" fmla="*/ 2008632 h 2175887"/>
              <a:gd name="connsiteX0" fmla="*/ 113110 w 2182987"/>
              <a:gd name="connsiteY0" fmla="*/ 132908 h 2175887"/>
              <a:gd name="connsiteX1" fmla="*/ 1970581 w 2182987"/>
              <a:gd name="connsiteY1" fmla="*/ 181537 h 2175887"/>
              <a:gd name="connsiteX2" fmla="*/ 2141798 w 2182987"/>
              <a:gd name="connsiteY2" fmla="*/ 405005 h 2175887"/>
              <a:gd name="connsiteX3" fmla="*/ 1919004 w 2182987"/>
              <a:gd name="connsiteY3" fmla="*/ 2051894 h 2175887"/>
              <a:gd name="connsiteX4" fmla="*/ 1761575 w 2182987"/>
              <a:gd name="connsiteY4" fmla="*/ 2162393 h 2175887"/>
              <a:gd name="connsiteX5" fmla="*/ 102500 w 2182987"/>
              <a:gd name="connsiteY5" fmla="*/ 2008632 h 2175887"/>
              <a:gd name="connsiteX6" fmla="*/ 351319 w 2182987"/>
              <a:gd name="connsiteY6" fmla="*/ 348702 h 2175887"/>
              <a:gd name="connsiteX0" fmla="*/ 10610 w 2080487"/>
              <a:gd name="connsiteY0" fmla="*/ 132908 h 2175887"/>
              <a:gd name="connsiteX1" fmla="*/ 1868081 w 2080487"/>
              <a:gd name="connsiteY1" fmla="*/ 181537 h 2175887"/>
              <a:gd name="connsiteX2" fmla="*/ 2039298 w 2080487"/>
              <a:gd name="connsiteY2" fmla="*/ 405005 h 2175887"/>
              <a:gd name="connsiteX3" fmla="*/ 1816504 w 2080487"/>
              <a:gd name="connsiteY3" fmla="*/ 2051894 h 2175887"/>
              <a:gd name="connsiteX4" fmla="*/ 1659075 w 2080487"/>
              <a:gd name="connsiteY4" fmla="*/ 2162393 h 2175887"/>
              <a:gd name="connsiteX5" fmla="*/ 0 w 2080487"/>
              <a:gd name="connsiteY5" fmla="*/ 2008632 h 2175887"/>
              <a:gd name="connsiteX0" fmla="*/ 10610 w 2080487"/>
              <a:gd name="connsiteY0" fmla="*/ 0 h 2042979"/>
              <a:gd name="connsiteX1" fmla="*/ 1868081 w 2080487"/>
              <a:gd name="connsiteY1" fmla="*/ 48629 h 2042979"/>
              <a:gd name="connsiteX2" fmla="*/ 2039298 w 2080487"/>
              <a:gd name="connsiteY2" fmla="*/ 272097 h 2042979"/>
              <a:gd name="connsiteX3" fmla="*/ 1816504 w 2080487"/>
              <a:gd name="connsiteY3" fmla="*/ 1918986 h 2042979"/>
              <a:gd name="connsiteX4" fmla="*/ 1659075 w 2080487"/>
              <a:gd name="connsiteY4" fmla="*/ 2029485 h 2042979"/>
              <a:gd name="connsiteX5" fmla="*/ 0 w 20804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004 w 2131987"/>
              <a:gd name="connsiteY5" fmla="*/ 1882344 h 20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987" h="2042979">
                <a:moveTo>
                  <a:pt x="0" y="0"/>
                </a:moveTo>
                <a:cubicBezTo>
                  <a:pt x="347884" y="13218"/>
                  <a:pt x="1568069" y="3280"/>
                  <a:pt x="1915926" y="48629"/>
                </a:cubicBezTo>
                <a:cubicBezTo>
                  <a:pt x="2263783" y="93978"/>
                  <a:pt x="2087143" y="119821"/>
                  <a:pt x="2087143" y="272097"/>
                </a:cubicBezTo>
                <a:cubicBezTo>
                  <a:pt x="2012878" y="821060"/>
                  <a:pt x="1951314" y="1374256"/>
                  <a:pt x="1864349" y="1918986"/>
                </a:cubicBezTo>
                <a:cubicBezTo>
                  <a:pt x="1830482" y="2088195"/>
                  <a:pt x="1846496" y="2037952"/>
                  <a:pt x="1706920" y="2029485"/>
                </a:cubicBezTo>
                <a:lnTo>
                  <a:pt x="4004" y="188234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E1128B26-70EB-4A43-946F-C1901B10EB33}"/>
              </a:ext>
            </a:extLst>
          </p:cNvPr>
          <p:cNvSpPr/>
          <p:nvPr/>
        </p:nvSpPr>
        <p:spPr>
          <a:xfrm>
            <a:off x="1410815" y="5097744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5EB883BC-21F8-4CCB-9861-BAB049761E0F}"/>
              </a:ext>
            </a:extLst>
          </p:cNvPr>
          <p:cNvSpPr/>
          <p:nvPr/>
        </p:nvSpPr>
        <p:spPr>
          <a:xfrm>
            <a:off x="1726268" y="5217372"/>
            <a:ext cx="642211" cy="397554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1691596 h 2264898"/>
              <a:gd name="connsiteX8" fmla="*/ 171450 w 2285371"/>
              <a:gd name="connsiteY8" fmla="*/ 248534 h 2264898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8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9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71952"/>
              <a:gd name="connsiteX1" fmla="*/ 419984 w 2285371"/>
              <a:gd name="connsiteY1" fmla="*/ 0 h 1871952"/>
              <a:gd name="connsiteX2" fmla="*/ 2230018 w 2285371"/>
              <a:gd name="connsiteY2" fmla="*/ 0 h 1871952"/>
              <a:gd name="connsiteX3" fmla="*/ 2282776 w 2285371"/>
              <a:gd name="connsiteY3" fmla="*/ 122804 h 1871952"/>
              <a:gd name="connsiteX4" fmla="*/ 2189578 w 2285371"/>
              <a:gd name="connsiteY4" fmla="*/ 1677568 h 1871952"/>
              <a:gd name="connsiteX5" fmla="*/ 0 w 2285371"/>
              <a:gd name="connsiteY5" fmla="*/ 1691596 h 1871952"/>
              <a:gd name="connsiteX6" fmla="*/ 171450 w 2285371"/>
              <a:gd name="connsiteY6" fmla="*/ 248534 h 1871952"/>
              <a:gd name="connsiteX0" fmla="*/ 171450 w 2285371"/>
              <a:gd name="connsiteY0" fmla="*/ 248534 h 1807553"/>
              <a:gd name="connsiteX1" fmla="*/ 419984 w 2285371"/>
              <a:gd name="connsiteY1" fmla="*/ 0 h 1807553"/>
              <a:gd name="connsiteX2" fmla="*/ 2230018 w 2285371"/>
              <a:gd name="connsiteY2" fmla="*/ 0 h 1807553"/>
              <a:gd name="connsiteX3" fmla="*/ 2282776 w 2285371"/>
              <a:gd name="connsiteY3" fmla="*/ 122804 h 1807553"/>
              <a:gd name="connsiteX4" fmla="*/ 2189578 w 2285371"/>
              <a:gd name="connsiteY4" fmla="*/ 1677568 h 1807553"/>
              <a:gd name="connsiteX5" fmla="*/ 0 w 2285371"/>
              <a:gd name="connsiteY5" fmla="*/ 1691596 h 1807553"/>
              <a:gd name="connsiteX6" fmla="*/ 171450 w 2285371"/>
              <a:gd name="connsiteY6" fmla="*/ 248534 h 1807553"/>
              <a:gd name="connsiteX0" fmla="*/ 171450 w 2285371"/>
              <a:gd name="connsiteY0" fmla="*/ 248534 h 1733973"/>
              <a:gd name="connsiteX1" fmla="*/ 419984 w 2285371"/>
              <a:gd name="connsiteY1" fmla="*/ 0 h 1733973"/>
              <a:gd name="connsiteX2" fmla="*/ 2230018 w 2285371"/>
              <a:gd name="connsiteY2" fmla="*/ 0 h 1733973"/>
              <a:gd name="connsiteX3" fmla="*/ 2282776 w 2285371"/>
              <a:gd name="connsiteY3" fmla="*/ 122804 h 1733973"/>
              <a:gd name="connsiteX4" fmla="*/ 2189578 w 2285371"/>
              <a:gd name="connsiteY4" fmla="*/ 1677568 h 1733973"/>
              <a:gd name="connsiteX5" fmla="*/ 0 w 2285371"/>
              <a:gd name="connsiteY5" fmla="*/ 1691596 h 1733973"/>
              <a:gd name="connsiteX6" fmla="*/ 171450 w 2285371"/>
              <a:gd name="connsiteY6" fmla="*/ 248534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5371" h="1733973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1708287" y="1736812"/>
                  <a:pt x="473849" y="1761250"/>
                  <a:pt x="0" y="1691596"/>
                </a:cubicBezTo>
                <a:cubicBezTo>
                  <a:pt x="57150" y="1103687"/>
                  <a:pt x="114300" y="836443"/>
                  <a:pt x="171450" y="248534"/>
                </a:cubicBez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28D18E-0D53-479B-876F-CAA7DBEB9693}"/>
              </a:ext>
            </a:extLst>
          </p:cNvPr>
          <p:cNvSpPr/>
          <p:nvPr/>
        </p:nvSpPr>
        <p:spPr>
          <a:xfrm>
            <a:off x="828474" y="2054476"/>
            <a:ext cx="1132790" cy="1216545"/>
          </a:xfrm>
          <a:prstGeom prst="rect">
            <a:avLst/>
          </a:prstGeom>
          <a:solidFill>
            <a:srgbClr val="265B85">
              <a:alpha val="5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2" descr="Resultado de imagen para login.png">
            <a:extLst>
              <a:ext uri="{FF2B5EF4-FFF2-40B4-BE49-F238E27FC236}">
                <a16:creationId xmlns:a16="http://schemas.microsoft.com/office/drawing/2014/main" id="{84893020-8153-4AAF-ADF0-B67B979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" y="2125321"/>
            <a:ext cx="1066328" cy="10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EBF31BD-E1BA-4C66-A6C8-6C248F3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5" y="951292"/>
            <a:ext cx="2597230" cy="3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65DC-34C0-401C-A0E7-EF9DF5E8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91" y="1049694"/>
            <a:ext cx="4913802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13366C-8A27-4523-938B-AB9F66625BB3}"/>
              </a:ext>
            </a:extLst>
          </p:cNvPr>
          <p:cNvSpPr/>
          <p:nvPr/>
        </p:nvSpPr>
        <p:spPr>
          <a:xfrm>
            <a:off x="1514941" y="2973911"/>
            <a:ext cx="4184025" cy="265402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C9488F1A-1695-47CD-96F7-8A08415866B0}"/>
              </a:ext>
            </a:extLst>
          </p:cNvPr>
          <p:cNvSpPr/>
          <p:nvPr/>
        </p:nvSpPr>
        <p:spPr>
          <a:xfrm>
            <a:off x="5047229" y="4304412"/>
            <a:ext cx="644223" cy="93284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8C7C09-7760-4CDE-A5BA-8FB532CA307E}"/>
              </a:ext>
            </a:extLst>
          </p:cNvPr>
          <p:cNvSpPr/>
          <p:nvPr/>
        </p:nvSpPr>
        <p:spPr>
          <a:xfrm>
            <a:off x="3639914" y="3241132"/>
            <a:ext cx="1644922" cy="1744812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BD0AE-6655-4244-B144-E7E23B532154}"/>
              </a:ext>
            </a:extLst>
          </p:cNvPr>
          <p:cNvSpPr/>
          <p:nvPr/>
        </p:nvSpPr>
        <p:spPr>
          <a:xfrm>
            <a:off x="3811952" y="3465850"/>
            <a:ext cx="1306800" cy="1304868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59EBA5-E648-4616-816A-5EB3711DBF94}"/>
              </a:ext>
            </a:extLst>
          </p:cNvPr>
          <p:cNvSpPr/>
          <p:nvPr/>
        </p:nvSpPr>
        <p:spPr>
          <a:xfrm>
            <a:off x="4138196" y="3746622"/>
            <a:ext cx="678229" cy="719539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12763935-0743-44A8-9945-4FF719955598}"/>
              </a:ext>
            </a:extLst>
          </p:cNvPr>
          <p:cNvSpPr/>
          <p:nvPr/>
        </p:nvSpPr>
        <p:spPr>
          <a:xfrm>
            <a:off x="1778176" y="4824838"/>
            <a:ext cx="605155" cy="2037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02183F08-EF83-42A4-906F-FCDCF2F7ED7A}"/>
              </a:ext>
            </a:extLst>
          </p:cNvPr>
          <p:cNvSpPr/>
          <p:nvPr/>
        </p:nvSpPr>
        <p:spPr>
          <a:xfrm>
            <a:off x="1965066" y="4940381"/>
            <a:ext cx="472229" cy="143872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5">
            <a:extLst>
              <a:ext uri="{FF2B5EF4-FFF2-40B4-BE49-F238E27FC236}">
                <a16:creationId xmlns:a16="http://schemas.microsoft.com/office/drawing/2014/main" id="{DD40C68F-37A0-4E8C-9B5E-79E293FFB8D6}"/>
              </a:ext>
            </a:extLst>
          </p:cNvPr>
          <p:cNvSpPr/>
          <p:nvPr/>
        </p:nvSpPr>
        <p:spPr>
          <a:xfrm>
            <a:off x="2172926" y="5064234"/>
            <a:ext cx="346840" cy="8906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elogramo 5">
            <a:extLst>
              <a:ext uri="{FF2B5EF4-FFF2-40B4-BE49-F238E27FC236}">
                <a16:creationId xmlns:a16="http://schemas.microsoft.com/office/drawing/2014/main" id="{7E0D433A-A1F0-42BD-B9FA-8CAEE9836EF1}"/>
              </a:ext>
            </a:extLst>
          </p:cNvPr>
          <p:cNvSpPr/>
          <p:nvPr/>
        </p:nvSpPr>
        <p:spPr>
          <a:xfrm>
            <a:off x="2275329" y="5136860"/>
            <a:ext cx="255458" cy="50204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3AC54737-8A66-4155-A0F1-F27FE6F70E31}"/>
              </a:ext>
            </a:extLst>
          </p:cNvPr>
          <p:cNvSpPr/>
          <p:nvPr/>
        </p:nvSpPr>
        <p:spPr>
          <a:xfrm>
            <a:off x="4515850" y="3243918"/>
            <a:ext cx="1115651" cy="571224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CD8EC15-4102-43FD-AE3B-819303A71096}"/>
              </a:ext>
            </a:extLst>
          </p:cNvPr>
          <p:cNvSpPr/>
          <p:nvPr/>
        </p:nvSpPr>
        <p:spPr>
          <a:xfrm>
            <a:off x="1938113" y="3997334"/>
            <a:ext cx="826002" cy="71586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5827F1B5-50E1-4D2C-8423-6D51BE8D0BC9}"/>
              </a:ext>
            </a:extLst>
          </p:cNvPr>
          <p:cNvSpPr/>
          <p:nvPr/>
        </p:nvSpPr>
        <p:spPr>
          <a:xfrm>
            <a:off x="1853360" y="3434933"/>
            <a:ext cx="805833" cy="761455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A0182AD6-087E-4F75-A63B-CEDDBBDFB6DE}"/>
              </a:ext>
            </a:extLst>
          </p:cNvPr>
          <p:cNvSpPr/>
          <p:nvPr/>
        </p:nvSpPr>
        <p:spPr>
          <a:xfrm>
            <a:off x="1577498" y="3713314"/>
            <a:ext cx="805833" cy="7528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BFEA360A-E0F8-4516-9842-FA3B951F99BE}"/>
              </a:ext>
            </a:extLst>
          </p:cNvPr>
          <p:cNvSpPr/>
          <p:nvPr/>
        </p:nvSpPr>
        <p:spPr>
          <a:xfrm>
            <a:off x="4498990" y="4713195"/>
            <a:ext cx="1087806" cy="6175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2BA920-9817-4AD5-BEB1-B8E72BE5CB5E}"/>
              </a:ext>
            </a:extLst>
          </p:cNvPr>
          <p:cNvSpPr/>
          <p:nvPr/>
        </p:nvSpPr>
        <p:spPr>
          <a:xfrm>
            <a:off x="1138429" y="1590155"/>
            <a:ext cx="5289404" cy="298230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50FC8B-3207-4135-B1BE-437788FA9A54}"/>
              </a:ext>
            </a:extLst>
          </p:cNvPr>
          <p:cNvSpPr/>
          <p:nvPr/>
        </p:nvSpPr>
        <p:spPr>
          <a:xfrm>
            <a:off x="663273" y="4918982"/>
            <a:ext cx="115200" cy="115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5B188-069B-4B30-B658-D9B1CEFE0F68}"/>
              </a:ext>
            </a:extLst>
          </p:cNvPr>
          <p:cNvSpPr/>
          <p:nvPr/>
        </p:nvSpPr>
        <p:spPr>
          <a:xfrm>
            <a:off x="420467" y="4943653"/>
            <a:ext cx="116744" cy="11378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12787A-DC1C-403A-B21F-1A00718E18DC}"/>
              </a:ext>
            </a:extLst>
          </p:cNvPr>
          <p:cNvSpPr/>
          <p:nvPr/>
        </p:nvSpPr>
        <p:spPr>
          <a:xfrm>
            <a:off x="12496800" y="921027"/>
            <a:ext cx="115200" cy="115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499E3E-8B7E-4771-9DAD-B4C42D92C889}"/>
              </a:ext>
            </a:extLst>
          </p:cNvPr>
          <p:cNvSpPr/>
          <p:nvPr/>
        </p:nvSpPr>
        <p:spPr>
          <a:xfrm>
            <a:off x="1292087" y="954157"/>
            <a:ext cx="115200" cy="115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8A54F-198F-48EB-821C-CE2294570F3C}"/>
              </a:ext>
            </a:extLst>
          </p:cNvPr>
          <p:cNvSpPr/>
          <p:nvPr/>
        </p:nvSpPr>
        <p:spPr>
          <a:xfrm>
            <a:off x="2483127" y="954157"/>
            <a:ext cx="115200" cy="115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EA8E59-6F26-4FAF-8EC8-61E9FCC2FB83}"/>
              </a:ext>
            </a:extLst>
          </p:cNvPr>
          <p:cNvSpPr/>
          <p:nvPr/>
        </p:nvSpPr>
        <p:spPr>
          <a:xfrm>
            <a:off x="3740425" y="954157"/>
            <a:ext cx="115200" cy="1152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40D22E-0D05-4BA6-A7A6-BFC24F537D28}"/>
              </a:ext>
            </a:extLst>
          </p:cNvPr>
          <p:cNvSpPr/>
          <p:nvPr/>
        </p:nvSpPr>
        <p:spPr>
          <a:xfrm>
            <a:off x="5092148" y="921027"/>
            <a:ext cx="115200" cy="115200"/>
          </a:xfrm>
          <a:prstGeom prst="rect">
            <a:avLst/>
          </a:prstGeom>
          <a:solidFill>
            <a:srgbClr val="F151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2E5D09-5B56-407B-ABA4-2E9B273B57C3}"/>
              </a:ext>
            </a:extLst>
          </p:cNvPr>
          <p:cNvSpPr/>
          <p:nvPr/>
        </p:nvSpPr>
        <p:spPr>
          <a:xfrm>
            <a:off x="7060097" y="921027"/>
            <a:ext cx="115200" cy="115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8A289D-C40A-49C6-AED5-5776EC2138CF}"/>
              </a:ext>
            </a:extLst>
          </p:cNvPr>
          <p:cNvSpPr/>
          <p:nvPr/>
        </p:nvSpPr>
        <p:spPr>
          <a:xfrm>
            <a:off x="8726557" y="921027"/>
            <a:ext cx="115200" cy="115200"/>
          </a:xfrm>
          <a:prstGeom prst="rect">
            <a:avLst/>
          </a:prstGeom>
          <a:solidFill>
            <a:srgbClr val="2E679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B5493F-9640-47C8-AD7B-D6FDE09158E0}"/>
              </a:ext>
            </a:extLst>
          </p:cNvPr>
          <p:cNvSpPr/>
          <p:nvPr/>
        </p:nvSpPr>
        <p:spPr>
          <a:xfrm>
            <a:off x="10031896" y="921027"/>
            <a:ext cx="115200" cy="1152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7F25FC-F191-47D4-8E0C-749F56CBD6A4}"/>
              </a:ext>
            </a:extLst>
          </p:cNvPr>
          <p:cNvSpPr/>
          <p:nvPr/>
        </p:nvSpPr>
        <p:spPr>
          <a:xfrm>
            <a:off x="11191461" y="940905"/>
            <a:ext cx="115200" cy="115200"/>
          </a:xfrm>
          <a:prstGeom prst="rect">
            <a:avLst/>
          </a:prstGeom>
          <a:solidFill>
            <a:srgbClr val="5C30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25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37723A-AFF2-4407-A529-FED25F9F2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4"/>
          <a:stretch/>
        </p:blipFill>
        <p:spPr>
          <a:xfrm>
            <a:off x="5779698" y="1489976"/>
            <a:ext cx="1207113" cy="3768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2AC372-0AB2-45B9-AA67-B22F66C1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"/>
          <a:stretch/>
        </p:blipFill>
        <p:spPr>
          <a:xfrm>
            <a:off x="-1162743" y="1080594"/>
            <a:ext cx="1213209" cy="3765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80B647-0341-484F-9FE5-C2F1076A5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"/>
          <a:stretch/>
        </p:blipFill>
        <p:spPr>
          <a:xfrm>
            <a:off x="12601388" y="1080594"/>
            <a:ext cx="1225402" cy="37780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234E1C-D08A-46CE-BD43-8B782FBB82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>
          <a:xfrm>
            <a:off x="-237359" y="333015"/>
            <a:ext cx="1207113" cy="36292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261920-143E-481C-9172-E1EE9C7F10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"/>
          <a:stretch/>
        </p:blipFill>
        <p:spPr>
          <a:xfrm>
            <a:off x="297896" y="1061333"/>
            <a:ext cx="1207113" cy="3762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D507B2-C641-468A-8C43-F8771F44E4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>
          <a:xfrm>
            <a:off x="1793575" y="1056761"/>
            <a:ext cx="1213209" cy="3771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DF811-A7D5-413F-844B-064939C46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"/>
          <a:stretch/>
        </p:blipFill>
        <p:spPr>
          <a:xfrm>
            <a:off x="3147793" y="1055237"/>
            <a:ext cx="1207113" cy="37688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BDDFBA-DC42-4363-B8D3-9FDE8F313F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"/>
          <a:stretch/>
        </p:blipFill>
        <p:spPr>
          <a:xfrm>
            <a:off x="4391003" y="1080594"/>
            <a:ext cx="1213209" cy="361118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D63211-95EF-49C6-85A9-321E785ED3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5613443" y="1186678"/>
            <a:ext cx="1207113" cy="377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3B9AA7A-915A-41A5-B418-AF1898986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7052382" y="1310814"/>
            <a:ext cx="1207113" cy="377496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444AD5-1E79-43ED-A1AB-3D1CEE5F36F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8659134" y="1042003"/>
            <a:ext cx="1207113" cy="377496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01FCB23-7527-4B53-91ED-645D6288CC1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"/>
          <a:stretch/>
        </p:blipFill>
        <p:spPr>
          <a:xfrm>
            <a:off x="10165110" y="913772"/>
            <a:ext cx="1207113" cy="37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5BFEFA-5288-4FC4-8303-24B2607C4386}"/>
              </a:ext>
            </a:extLst>
          </p:cNvPr>
          <p:cNvSpPr/>
          <p:nvPr/>
        </p:nvSpPr>
        <p:spPr>
          <a:xfrm>
            <a:off x="265043" y="1351722"/>
            <a:ext cx="11317357" cy="210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8B07EE-15FA-4264-B698-64545FDA3570}"/>
              </a:ext>
            </a:extLst>
          </p:cNvPr>
          <p:cNvCxnSpPr/>
          <p:nvPr/>
        </p:nvCxnSpPr>
        <p:spPr>
          <a:xfrm>
            <a:off x="265043" y="171407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2B6A965-F4E9-48C2-AF54-2CF6F36E2C3E}"/>
              </a:ext>
            </a:extLst>
          </p:cNvPr>
          <p:cNvCxnSpPr/>
          <p:nvPr/>
        </p:nvCxnSpPr>
        <p:spPr>
          <a:xfrm>
            <a:off x="261795" y="153041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05F99C4-B03E-41A2-901F-68DB71861644}"/>
              </a:ext>
            </a:extLst>
          </p:cNvPr>
          <p:cNvCxnSpPr/>
          <p:nvPr/>
        </p:nvCxnSpPr>
        <p:spPr>
          <a:xfrm>
            <a:off x="266659" y="187620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65ADE05-6C14-4B6F-971E-995A9934BDF4}"/>
              </a:ext>
            </a:extLst>
          </p:cNvPr>
          <p:cNvCxnSpPr/>
          <p:nvPr/>
        </p:nvCxnSpPr>
        <p:spPr>
          <a:xfrm>
            <a:off x="261795" y="2236130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3750859-59E4-4A8B-B90A-6CD207EFA662}"/>
              </a:ext>
            </a:extLst>
          </p:cNvPr>
          <p:cNvCxnSpPr/>
          <p:nvPr/>
        </p:nvCxnSpPr>
        <p:spPr>
          <a:xfrm>
            <a:off x="261795" y="205246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9816E6A-DF4B-4F76-A498-1FACE1467CD4}"/>
              </a:ext>
            </a:extLst>
          </p:cNvPr>
          <p:cNvCxnSpPr/>
          <p:nvPr/>
        </p:nvCxnSpPr>
        <p:spPr>
          <a:xfrm>
            <a:off x="263411" y="2398258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0F4F761-6232-4D76-91A8-B8909BFC8BA3}"/>
              </a:ext>
            </a:extLst>
          </p:cNvPr>
          <p:cNvCxnSpPr/>
          <p:nvPr/>
        </p:nvCxnSpPr>
        <p:spPr>
          <a:xfrm>
            <a:off x="271523" y="275655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A481289-918A-4CE4-9216-20F0585F77B7}"/>
              </a:ext>
            </a:extLst>
          </p:cNvPr>
          <p:cNvCxnSpPr/>
          <p:nvPr/>
        </p:nvCxnSpPr>
        <p:spPr>
          <a:xfrm>
            <a:off x="268275" y="257289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B6FC708-FD0E-47CC-A5FB-B9D7C5C700D4}"/>
              </a:ext>
            </a:extLst>
          </p:cNvPr>
          <p:cNvCxnSpPr/>
          <p:nvPr/>
        </p:nvCxnSpPr>
        <p:spPr>
          <a:xfrm>
            <a:off x="273139" y="291868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82079D-E4C3-4261-A4AB-DCBEFDF687F0}"/>
              </a:ext>
            </a:extLst>
          </p:cNvPr>
          <p:cNvCxnSpPr>
            <a:cxnSpLocks/>
          </p:cNvCxnSpPr>
          <p:nvPr/>
        </p:nvCxnSpPr>
        <p:spPr>
          <a:xfrm>
            <a:off x="3338945" y="5259810"/>
            <a:ext cx="360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C220C1-7ABD-46C7-8A9A-12E6F6272FF9}"/>
              </a:ext>
            </a:extLst>
          </p:cNvPr>
          <p:cNvCxnSpPr/>
          <p:nvPr/>
        </p:nvCxnSpPr>
        <p:spPr>
          <a:xfrm>
            <a:off x="268275" y="309494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A9CAA5-4A9B-49CE-8D45-214531F5A1A7}"/>
              </a:ext>
            </a:extLst>
          </p:cNvPr>
          <p:cNvSpPr/>
          <p:nvPr/>
        </p:nvSpPr>
        <p:spPr>
          <a:xfrm>
            <a:off x="401782" y="4123293"/>
            <a:ext cx="11177370" cy="21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3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2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41</cp:revision>
  <dcterms:created xsi:type="dcterms:W3CDTF">2018-06-21T04:03:58Z</dcterms:created>
  <dcterms:modified xsi:type="dcterms:W3CDTF">2018-06-26T15:43:24Z</dcterms:modified>
</cp:coreProperties>
</file>