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561"/>
    <a:srgbClr val="265B85"/>
    <a:srgbClr val="000304"/>
    <a:srgbClr val="64ADD0"/>
    <a:srgbClr val="356C91"/>
    <a:srgbClr val="2E6792"/>
    <a:srgbClr val="25557B"/>
    <a:srgbClr val="25597E"/>
    <a:srgbClr val="B41C2E"/>
    <a:srgbClr val="E12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9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385C-9AF8-4EF1-94AA-0B3E8698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8FE46-974A-455B-A84E-176C72B2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782FD-F0ED-486A-89FE-551A7F06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9F1F3-0260-4E1C-B0E6-521C8B97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63539-ED2D-4B73-861C-869F874E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1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9F077-6064-45CE-A83B-9F716C73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74424C-D57C-412C-8281-08CD14AF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BD9F7-C26E-4AD2-9AF3-0F23B0D9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0B109-DEE6-4B5B-ADB0-8AFEA08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90BE6-38D1-4D3D-B28A-0B4D5308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9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6E233-56B4-48FC-AE7F-E6203D3BD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E6007-7D4A-410B-98E5-3E3236F9F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1C99-5658-4BD3-A077-D192CA67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32BF8-47C3-4702-9D36-49AA8F41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09816-3BFD-42AD-A633-A6E99A1C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4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0029-7A31-4581-B8A6-7C39FB1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A338F-2848-4250-B6FF-118B5EC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89B6A-32BB-4538-B1AA-504774D0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56CDA-CB18-4EF5-94A0-25E831E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6FC7F-B3B1-4D2E-A240-970AFC62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6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5340D-3E44-4208-98D2-613D516B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C99BD-7381-4E64-B67B-ADEADEEE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E2BE3-EE98-45A9-AD5A-D23FF979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73E04-1E6C-4E16-94F6-1318609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EEC44-773F-49DA-8760-877817A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8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19FE-3888-4E89-8512-81649AC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47EDF-48B0-404D-8B89-2E0B7555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9FB521-8D6F-44C1-BD76-E53868543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F0D93-3BFD-45C3-AC57-BB9FFC37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0CD9A-B6DE-4FB1-A416-743FA1B0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382C8-839E-4642-9573-296C692B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FC07A-7555-4B4D-86DB-174F7AA1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F5D930-91F4-49A5-B819-1281740D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9C585-07CB-4EF5-9046-2BADFF3F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14E670-E171-4259-BDE3-BA09B9244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8CD51-38F6-4919-9403-440AA19AC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F0BBAC-52D6-4528-BBF4-02341BA4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E31551-B92C-40E1-A118-6D9BAA65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CE62D3-D77D-4B81-83B1-79B3B87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68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84AD-8B2C-48E7-9418-94DEA775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07589A-46EE-451F-AC34-9596F95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EA7B8-3829-4A56-97CD-3DDA9C4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A2CB40-7CD2-4C51-826B-FBB7336C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2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C53FFF-D2A0-4673-B75D-130C79D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BC871-1838-47E1-9E9B-B8D37533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B75B20-F37E-4C0C-BD3F-F4EAA2FC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91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3017-2923-46DC-8749-695A921C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8E56A-483F-45E3-B19C-ECA19EB4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DF065A-E07F-4327-A171-949FF8F4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5F1706-2CB3-4C83-BB76-C186BB77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50942C-D40A-4926-A130-98CD393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84F38-E5A2-43D8-B28E-13C471D4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4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F51A-94D0-44CF-A459-6489F71B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4E3FA-81B8-4BF2-BD84-04884942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5E841-470F-4B39-9D23-E0106A05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2AC50-99E5-4A05-B71A-3C85F9B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DA847A-C5A7-4372-A819-FED50F99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FD16F7-C34B-44FA-86E0-DE912D75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7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D3E8A5-46B7-4E44-A4D2-0A80FC32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18019E-2AF2-4D11-A9C6-03DFAF28B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69963-77E8-44BC-B9B4-C192351C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992D9-621B-45CF-9A3C-6144B9DC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B549-BDF1-4088-90A3-99C78F82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0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3391182" y="614564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75" y="1895061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3696969" y="644898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D734F-5502-4DF2-841C-AF803EF0845B}"/>
              </a:ext>
            </a:extLst>
          </p:cNvPr>
          <p:cNvSpPr/>
          <p:nvPr/>
        </p:nvSpPr>
        <p:spPr>
          <a:xfrm>
            <a:off x="4097868" y="911762"/>
            <a:ext cx="1079500" cy="2857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66EDD-5287-4DE0-BDC8-E5C9F43D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4" y="938973"/>
            <a:ext cx="205200" cy="205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9A63B4-2283-43C6-B7B9-4EDEDAD7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61" y="3222468"/>
            <a:ext cx="167649" cy="1724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8F74E1-FB35-479B-A6DC-C07FB5C64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3118362"/>
            <a:ext cx="265191" cy="269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1307837-AC3E-40B8-8F9F-1734128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3" y="3160277"/>
            <a:ext cx="157777" cy="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51E60F-CB13-42D5-B5F8-8B779B21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60" y="1960859"/>
            <a:ext cx="9138084" cy="4621207"/>
          </a:xfrm>
          <a:prstGeom prst="rect">
            <a:avLst/>
          </a:prstGeom>
        </p:spPr>
      </p:pic>
      <p:pic>
        <p:nvPicPr>
          <p:cNvPr id="1026" name="Picture 2" descr="Resultado de imagen para fondo azul">
            <a:extLst>
              <a:ext uri="{FF2B5EF4-FFF2-40B4-BE49-F238E27FC236}">
                <a16:creationId xmlns:a16="http://schemas.microsoft.com/office/drawing/2014/main" id="{ED4D34B2-4F15-473A-A6DA-BEDE499C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4133" y="1311776"/>
            <a:ext cx="9138084" cy="46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E1488F-4B0C-4C36-AE2F-374F157DA3C5}"/>
              </a:ext>
            </a:extLst>
          </p:cNvPr>
          <p:cNvSpPr/>
          <p:nvPr/>
        </p:nvSpPr>
        <p:spPr>
          <a:xfrm>
            <a:off x="3767328" y="1556030"/>
            <a:ext cx="9504001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: esquinas redondeadas 8">
            <a:extLst>
              <a:ext uri="{FF2B5EF4-FFF2-40B4-BE49-F238E27FC236}">
                <a16:creationId xmlns:a16="http://schemas.microsoft.com/office/drawing/2014/main" id="{72F4076F-BD9D-4977-8BB8-22DD4B655582}"/>
              </a:ext>
            </a:extLst>
          </p:cNvPr>
          <p:cNvSpPr/>
          <p:nvPr/>
        </p:nvSpPr>
        <p:spPr>
          <a:xfrm>
            <a:off x="10305683" y="2291039"/>
            <a:ext cx="2978026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8AAC3D-5C80-4BF6-9DA6-9C24981CBF16}"/>
              </a:ext>
            </a:extLst>
          </p:cNvPr>
          <p:cNvSpPr/>
          <p:nvPr/>
        </p:nvSpPr>
        <p:spPr>
          <a:xfrm>
            <a:off x="6657502" y="2049090"/>
            <a:ext cx="3521157" cy="352080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20FA36E-B437-43BD-812E-9F54F902B699}"/>
              </a:ext>
            </a:extLst>
          </p:cNvPr>
          <p:cNvSpPr/>
          <p:nvPr/>
        </p:nvSpPr>
        <p:spPr>
          <a:xfrm>
            <a:off x="7170547" y="2485483"/>
            <a:ext cx="2628704" cy="261816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87FA0C-B5DF-4CB1-9A47-CCB0A954B930}"/>
              </a:ext>
            </a:extLst>
          </p:cNvPr>
          <p:cNvSpPr/>
          <p:nvPr/>
        </p:nvSpPr>
        <p:spPr>
          <a:xfrm>
            <a:off x="7640958" y="2847102"/>
            <a:ext cx="1785813" cy="1830286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Paralelogramo 5">
            <a:extLst>
              <a:ext uri="{FF2B5EF4-FFF2-40B4-BE49-F238E27FC236}">
                <a16:creationId xmlns:a16="http://schemas.microsoft.com/office/drawing/2014/main" id="{5DEC3F12-DE51-405C-93B3-F924E1C2F70E}"/>
              </a:ext>
            </a:extLst>
          </p:cNvPr>
          <p:cNvSpPr/>
          <p:nvPr/>
        </p:nvSpPr>
        <p:spPr>
          <a:xfrm>
            <a:off x="7148385" y="3140374"/>
            <a:ext cx="2827118" cy="1325853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Paralelogramo 5">
            <a:extLst>
              <a:ext uri="{FF2B5EF4-FFF2-40B4-BE49-F238E27FC236}">
                <a16:creationId xmlns:a16="http://schemas.microsoft.com/office/drawing/2014/main" id="{6A731311-9725-45ED-AE78-65A09A0A57F3}"/>
              </a:ext>
            </a:extLst>
          </p:cNvPr>
          <p:cNvSpPr/>
          <p:nvPr/>
        </p:nvSpPr>
        <p:spPr>
          <a:xfrm>
            <a:off x="7458882" y="3335137"/>
            <a:ext cx="2206123" cy="9363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Paralelogramo 5">
            <a:extLst>
              <a:ext uri="{FF2B5EF4-FFF2-40B4-BE49-F238E27FC236}">
                <a16:creationId xmlns:a16="http://schemas.microsoft.com/office/drawing/2014/main" id="{7E5A0B5D-9DB5-455F-A3B8-2B9DE82FD526}"/>
              </a:ext>
            </a:extLst>
          </p:cNvPr>
          <p:cNvSpPr/>
          <p:nvPr/>
        </p:nvSpPr>
        <p:spPr>
          <a:xfrm>
            <a:off x="7762524" y="3513482"/>
            <a:ext cx="1620343" cy="57963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Paralelogramo 5">
            <a:extLst>
              <a:ext uri="{FF2B5EF4-FFF2-40B4-BE49-F238E27FC236}">
                <a16:creationId xmlns:a16="http://schemas.microsoft.com/office/drawing/2014/main" id="{C916B62C-1ADD-4967-B7C3-D4C662B74BE9}"/>
              </a:ext>
            </a:extLst>
          </p:cNvPr>
          <p:cNvSpPr/>
          <p:nvPr/>
        </p:nvSpPr>
        <p:spPr>
          <a:xfrm>
            <a:off x="7965229" y="3627588"/>
            <a:ext cx="1193428" cy="32673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8">
            <a:extLst>
              <a:ext uri="{FF2B5EF4-FFF2-40B4-BE49-F238E27FC236}">
                <a16:creationId xmlns:a16="http://schemas.microsoft.com/office/drawing/2014/main" id="{5933151C-76F4-404B-A6A7-F7BD304D45FA}"/>
              </a:ext>
            </a:extLst>
          </p:cNvPr>
          <p:cNvSpPr/>
          <p:nvPr/>
        </p:nvSpPr>
        <p:spPr>
          <a:xfrm>
            <a:off x="8957060" y="3337995"/>
            <a:ext cx="4272649" cy="1994350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">
            <a:extLst>
              <a:ext uri="{FF2B5EF4-FFF2-40B4-BE49-F238E27FC236}">
                <a16:creationId xmlns:a16="http://schemas.microsoft.com/office/drawing/2014/main" id="{797ED57B-2C9F-4539-8CBA-B14FEEE899BE}"/>
              </a:ext>
            </a:extLst>
          </p:cNvPr>
          <p:cNvSpPr/>
          <p:nvPr/>
        </p:nvSpPr>
        <p:spPr>
          <a:xfrm>
            <a:off x="4938702" y="3803301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17E58CCD-41FD-4AB9-9331-734445605820}"/>
              </a:ext>
            </a:extLst>
          </p:cNvPr>
          <p:cNvSpPr/>
          <p:nvPr/>
        </p:nvSpPr>
        <p:spPr>
          <a:xfrm>
            <a:off x="4482259" y="341588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: esquinas redondeadas 3">
            <a:extLst>
              <a:ext uri="{FF2B5EF4-FFF2-40B4-BE49-F238E27FC236}">
                <a16:creationId xmlns:a16="http://schemas.microsoft.com/office/drawing/2014/main" id="{080AF7EF-338D-44A8-BB02-E37462DD1BD9}"/>
              </a:ext>
            </a:extLst>
          </p:cNvPr>
          <p:cNvSpPr/>
          <p:nvPr/>
        </p:nvSpPr>
        <p:spPr>
          <a:xfrm>
            <a:off x="4206397" y="369426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: esquinas redondeadas 3">
            <a:extLst>
              <a:ext uri="{FF2B5EF4-FFF2-40B4-BE49-F238E27FC236}">
                <a16:creationId xmlns:a16="http://schemas.microsoft.com/office/drawing/2014/main" id="{7ACDA4BC-0D58-40E3-9FFE-E0E3C45F9174}"/>
              </a:ext>
            </a:extLst>
          </p:cNvPr>
          <p:cNvSpPr/>
          <p:nvPr/>
        </p:nvSpPr>
        <p:spPr>
          <a:xfrm>
            <a:off x="8265273" y="3694263"/>
            <a:ext cx="4272649" cy="1476186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EA79E97-CEAF-43A0-B5D4-2A5EB7EF3D43}"/>
              </a:ext>
            </a:extLst>
          </p:cNvPr>
          <p:cNvSpPr/>
          <p:nvPr/>
        </p:nvSpPr>
        <p:spPr>
          <a:xfrm>
            <a:off x="3767328" y="1571104"/>
            <a:ext cx="9518365" cy="519281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CEBB941-89D4-4500-B21D-5AE5D41F41F8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Picture 8" descr="Resultado de imagen para logo libreta.png">
            <a:extLst>
              <a:ext uri="{FF2B5EF4-FFF2-40B4-BE49-F238E27FC236}">
                <a16:creationId xmlns:a16="http://schemas.microsoft.com/office/drawing/2014/main" id="{8B86BAD7-E6BE-44EC-A9EB-8DF665F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00E013-3651-4E55-A8A8-3B92C1B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7A61EC42-F5D5-41BE-A624-4BC486F0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graficas.png">
            <a:extLst>
              <a:ext uri="{FF2B5EF4-FFF2-40B4-BE49-F238E27FC236}">
                <a16:creationId xmlns:a16="http://schemas.microsoft.com/office/drawing/2014/main" id="{BEBC13F5-F12C-4E6E-976C-346BA0C6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vender.png">
            <a:extLst>
              <a:ext uri="{FF2B5EF4-FFF2-40B4-BE49-F238E27FC236}">
                <a16:creationId xmlns:a16="http://schemas.microsoft.com/office/drawing/2014/main" id="{7C2DAF41-72F0-4561-9D4E-745087C4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140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Geovanni</cp:lastModifiedBy>
  <cp:revision>20</cp:revision>
  <dcterms:created xsi:type="dcterms:W3CDTF">2018-06-21T04:03:58Z</dcterms:created>
  <dcterms:modified xsi:type="dcterms:W3CDTF">2018-06-21T23:57:36Z</dcterms:modified>
</cp:coreProperties>
</file>