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616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DCF1-EBDA-1C11-A0F7-73F28EBB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6C83A-D660-B00A-89B8-9FFCA41FD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72D6-C5AA-4ABA-295D-20809F80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16D7-7FAE-4F3F-9A68-ED68F2E6EB22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C43D-C052-E88B-1AB2-19694C07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29A8-7533-B565-FD8C-0645D0C6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D372-86A1-4A65-998A-D414AA8C4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77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DC20-E409-4021-82F3-81832E47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19050-C84E-F36A-4824-959681306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D3B1-75D1-C325-71C4-06AB23AD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16D7-7FAE-4F3F-9A68-ED68F2E6EB22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8189-3091-252F-C9C3-2D8E7B8B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F90B-9CC3-FDF8-A9AE-32F61A04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D372-86A1-4A65-998A-D414AA8C4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3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621CF-731C-074F-1E35-79ABCBA7B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F7226-DC18-E531-18BC-63E050397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9678-30EA-5B59-807B-DA5DE66B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16D7-7FAE-4F3F-9A68-ED68F2E6EB22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D80E8-6331-FDB2-47F6-BCF23945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B0FC-FFB3-0CB1-B0AD-68310B46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D372-86A1-4A65-998A-D414AA8C4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54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C667-06F5-CAE5-2220-FC3ED22D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44B0-B16E-0DAB-ABF2-A79F520B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DB385-2901-E1D5-9DE2-B64C9A24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16D7-7FAE-4F3F-9A68-ED68F2E6EB22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3C14-D104-0B08-CF75-0BB5CF6C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A2B3-2EAB-82C9-BFF2-F1DE8359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D372-86A1-4A65-998A-D414AA8C4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92FD-E4D4-50F8-0E03-76AF671D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9C1A6-5122-D8ED-153D-59A610BE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DFF6-90EC-175A-3899-7EDD336E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16D7-7FAE-4F3F-9A68-ED68F2E6EB22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2E4EB-2586-C899-F91D-95841303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940E-D2B9-9715-74F1-51642F99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D372-86A1-4A65-998A-D414AA8C4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6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1F43-AEFC-7455-2C24-C8EA1B7B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2891-5AA0-E48D-5A4C-C25BB9A04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1003A-3740-6F30-E023-2520D9C38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8B9-109E-10BB-9D3F-025944D7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16D7-7FAE-4F3F-9A68-ED68F2E6EB22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8F845-757F-B8AA-C386-A2C0A7E6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AB5DF-813C-F723-1057-37061A5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D372-86A1-4A65-998A-D414AA8C4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75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E9DF-DC73-0677-286A-5D57B4B4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95E28-173E-ACBD-F5EF-81F640464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15541-E73D-D5B5-265C-3CA075C9E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7EF3E-86FF-C33E-A18F-9D3441339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CAF92-10FD-F43A-9E60-358DD567D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32E10-6419-C91E-7B84-6F949898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16D7-7FAE-4F3F-9A68-ED68F2E6EB22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506F2-01EB-3ABE-AF81-419A5E4D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4502B-E002-DD70-58FF-74FE6EB0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D372-86A1-4A65-998A-D414AA8C4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05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3F4E-E5A8-FAE5-5781-AAFCD5F6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8B0FA-1E8E-65C4-78DF-1C868D3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16D7-7FAE-4F3F-9A68-ED68F2E6EB22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794E0-DBA4-CF4D-2B4E-0B1A7620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9EFED-8519-96AF-311B-F1628895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D372-86A1-4A65-998A-D414AA8C4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97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4D6A5-0312-F94F-2630-729D245C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16D7-7FAE-4F3F-9A68-ED68F2E6EB22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60F35-8C42-86FF-9A91-82FF41F3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0AA2B-9BB7-54EF-6CB5-E4116C72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D372-86A1-4A65-998A-D414AA8C4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61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1830-EEAB-4ED7-522A-62CC0E3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5E12-7F1E-5E3A-4C65-E8E074DB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93A73-C86F-BFDB-42F1-1E26AB829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A727E-A5D6-F9C6-B524-0360AEEF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16D7-7FAE-4F3F-9A68-ED68F2E6EB22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609EA-F337-8B80-F85C-7CA7336C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FFC3A-248F-7B3B-143E-6CEFD7CB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D372-86A1-4A65-998A-D414AA8C4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4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4BB0-CCEA-4563-9DD9-C2685054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8E062-EA30-184C-3380-EF38F0BD0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E8A47-7F3A-6FE9-253E-C061859B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7C94-AED6-3072-20E5-712D6E41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16D7-7FAE-4F3F-9A68-ED68F2E6EB22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FA9CB-E8F6-521F-52D5-BC853598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69961-602C-4A3C-DA9C-A3FA3AA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D372-86A1-4A65-998A-D414AA8C4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81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E22F4-CA46-869B-ACDD-1F6D6656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040A6-3442-6787-6EDF-FD5CB96D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3083-AB97-A37A-D49E-97D7185CA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316D7-7FAE-4F3F-9A68-ED68F2E6EB22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5CE0-9D72-5F78-3C89-77666A4D7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30C7-59AD-A77D-2F51-E8CF85C32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58D372-86A1-4A65-998A-D414AA8C4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75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032B0306-3B6A-CC48-A40A-F43A8AFD6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2" y="3429001"/>
            <a:ext cx="3429000" cy="3429000"/>
          </a:xfrm>
          <a:prstGeom prst="rect">
            <a:avLst/>
          </a:prstGeom>
        </p:spPr>
      </p:pic>
      <p:pic>
        <p:nvPicPr>
          <p:cNvPr id="1028" name="Picture 4" descr="0">
            <a:extLst>
              <a:ext uri="{FF2B5EF4-FFF2-40B4-BE49-F238E27FC236}">
                <a16:creationId xmlns:a16="http://schemas.microsoft.com/office/drawing/2014/main" id="{F7C487B8-9EC0-6501-653B-3FB341DE6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3" y="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0">
            <a:extLst>
              <a:ext uri="{FF2B5EF4-FFF2-40B4-BE49-F238E27FC236}">
                <a16:creationId xmlns:a16="http://schemas.microsoft.com/office/drawing/2014/main" id="{380E21A1-24A1-A2DF-2077-EFAB0C5E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31" y="3428998"/>
            <a:ext cx="3429001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2CB336-1F0B-7CE0-CB53-3B2B9112D306}"/>
              </a:ext>
            </a:extLst>
          </p:cNvPr>
          <p:cNvSpPr txBox="1"/>
          <p:nvPr/>
        </p:nvSpPr>
        <p:spPr>
          <a:xfrm>
            <a:off x="6961116" y="6550223"/>
            <a:ext cx="904414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InvertImg</a:t>
            </a:r>
            <a:endParaRPr lang="en-AU" sz="1400" dirty="0"/>
          </a:p>
        </p:txBody>
      </p:sp>
      <p:pic>
        <p:nvPicPr>
          <p:cNvPr id="1034" name="Picture 10" descr="0">
            <a:extLst>
              <a:ext uri="{FF2B5EF4-FFF2-40B4-BE49-F238E27FC236}">
                <a16:creationId xmlns:a16="http://schemas.microsoft.com/office/drawing/2014/main" id="{71D04E98-4A04-25CB-B49F-38F6F37AD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31" y="0"/>
            <a:ext cx="3428996" cy="3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6BBA6A-7BC8-C3C7-85FB-C5E79F3D9D83}"/>
              </a:ext>
            </a:extLst>
          </p:cNvPr>
          <p:cNvSpPr txBox="1"/>
          <p:nvPr/>
        </p:nvSpPr>
        <p:spPr>
          <a:xfrm>
            <a:off x="6434666" y="3121219"/>
            <a:ext cx="1430864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Channel Shuffle</a:t>
            </a:r>
            <a:endParaRPr lang="en-AU" sz="1400" dirty="0"/>
          </a:p>
        </p:txBody>
      </p:sp>
      <p:pic>
        <p:nvPicPr>
          <p:cNvPr id="1038" name="Picture 14" descr="0">
            <a:extLst>
              <a:ext uri="{FF2B5EF4-FFF2-40B4-BE49-F238E27FC236}">
                <a16:creationId xmlns:a16="http://schemas.microsoft.com/office/drawing/2014/main" id="{B556F56D-A4C3-F4E7-19F3-110E85041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535" y="0"/>
            <a:ext cx="342899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155883-FD92-5988-7970-8BB9AE58B55F}"/>
              </a:ext>
            </a:extLst>
          </p:cNvPr>
          <p:cNvSpPr txBox="1"/>
          <p:nvPr/>
        </p:nvSpPr>
        <p:spPr>
          <a:xfrm>
            <a:off x="9863660" y="3167785"/>
            <a:ext cx="1430864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Coarse Dropout</a:t>
            </a:r>
            <a:endParaRPr lang="en-AU" sz="1400" dirty="0"/>
          </a:p>
        </p:txBody>
      </p:sp>
      <p:pic>
        <p:nvPicPr>
          <p:cNvPr id="1040" name="Picture 16" descr="0">
            <a:extLst>
              <a:ext uri="{FF2B5EF4-FFF2-40B4-BE49-F238E27FC236}">
                <a16:creationId xmlns:a16="http://schemas.microsoft.com/office/drawing/2014/main" id="{4FBCCDBE-F19E-30BE-61C2-11602E6E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535" y="3428990"/>
            <a:ext cx="3428989" cy="34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DB0A76-F783-42FE-DCC7-DCFF8369A421}"/>
              </a:ext>
            </a:extLst>
          </p:cNvPr>
          <p:cNvSpPr txBox="1"/>
          <p:nvPr/>
        </p:nvSpPr>
        <p:spPr>
          <a:xfrm>
            <a:off x="10452100" y="6545990"/>
            <a:ext cx="842424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Equalize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3987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">
            <a:extLst>
              <a:ext uri="{FF2B5EF4-FFF2-40B4-BE49-F238E27FC236}">
                <a16:creationId xmlns:a16="http://schemas.microsoft.com/office/drawing/2014/main" id="{289ADC84-502E-0306-96E7-436CB083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529" y="3475562"/>
            <a:ext cx="3386671" cy="338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0">
            <a:extLst>
              <a:ext uri="{FF2B5EF4-FFF2-40B4-BE49-F238E27FC236}">
                <a16:creationId xmlns:a16="http://schemas.microsoft.com/office/drawing/2014/main" id="{F633C65C-FB18-9E59-370B-7C7016FBD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530" y="1"/>
            <a:ext cx="3475562" cy="347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0">
            <a:extLst>
              <a:ext uri="{FF2B5EF4-FFF2-40B4-BE49-F238E27FC236}">
                <a16:creationId xmlns:a16="http://schemas.microsoft.com/office/drawing/2014/main" id="{0862C6C0-48B5-45F3-1A8E-034F3094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32" y="0"/>
            <a:ext cx="3428997" cy="34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D9744AB6-B67B-6BF4-572A-6D92E464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32" y="3429002"/>
            <a:ext cx="3428998" cy="3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032B0306-3B6A-CC48-A40A-F43A8AFD6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2" y="3429001"/>
            <a:ext cx="3429000" cy="3429000"/>
          </a:xfrm>
          <a:prstGeom prst="rect">
            <a:avLst/>
          </a:prstGeom>
        </p:spPr>
      </p:pic>
      <p:pic>
        <p:nvPicPr>
          <p:cNvPr id="1028" name="Picture 4" descr="0">
            <a:extLst>
              <a:ext uri="{FF2B5EF4-FFF2-40B4-BE49-F238E27FC236}">
                <a16:creationId xmlns:a16="http://schemas.microsoft.com/office/drawing/2014/main" id="{F7C487B8-9EC0-6501-653B-3FB341DE6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3" y="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2CB336-1F0B-7CE0-CB53-3B2B9112D306}"/>
              </a:ext>
            </a:extLst>
          </p:cNvPr>
          <p:cNvSpPr txBox="1"/>
          <p:nvPr/>
        </p:nvSpPr>
        <p:spPr>
          <a:xfrm>
            <a:off x="7395632" y="6550223"/>
            <a:ext cx="469897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Flip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BBA6A-7BC8-C3C7-85FB-C5E79F3D9D83}"/>
              </a:ext>
            </a:extLst>
          </p:cNvPr>
          <p:cNvSpPr txBox="1"/>
          <p:nvPr/>
        </p:nvSpPr>
        <p:spPr>
          <a:xfrm>
            <a:off x="6561666" y="3121219"/>
            <a:ext cx="1303863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Horizontal Flip</a:t>
            </a:r>
            <a:endParaRPr lang="en-A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55883-FD92-5988-7970-8BB9AE58B55F}"/>
              </a:ext>
            </a:extLst>
          </p:cNvPr>
          <p:cNvSpPr txBox="1"/>
          <p:nvPr/>
        </p:nvSpPr>
        <p:spPr>
          <a:xfrm>
            <a:off x="9863659" y="3167785"/>
            <a:ext cx="1524007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Elastic Transform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0A76-F783-42FE-DCC7-DCFF8369A421}"/>
              </a:ext>
            </a:extLst>
          </p:cNvPr>
          <p:cNvSpPr txBox="1"/>
          <p:nvPr/>
        </p:nvSpPr>
        <p:spPr>
          <a:xfrm>
            <a:off x="10075333" y="6545990"/>
            <a:ext cx="1219191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Pixel Dropout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17049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0">
            <a:extLst>
              <a:ext uri="{FF2B5EF4-FFF2-40B4-BE49-F238E27FC236}">
                <a16:creationId xmlns:a16="http://schemas.microsoft.com/office/drawing/2014/main" id="{3DB7E2F0-60C4-27F7-4D45-B121A7F83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517" y="3433228"/>
            <a:ext cx="3420539" cy="34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0">
            <a:extLst>
              <a:ext uri="{FF2B5EF4-FFF2-40B4-BE49-F238E27FC236}">
                <a16:creationId xmlns:a16="http://schemas.microsoft.com/office/drawing/2014/main" id="{191FA1DE-0B40-E190-81F9-38934FE3C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32" y="3433233"/>
            <a:ext cx="3424768" cy="342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0">
            <a:extLst>
              <a:ext uri="{FF2B5EF4-FFF2-40B4-BE49-F238E27FC236}">
                <a16:creationId xmlns:a16="http://schemas.microsoft.com/office/drawing/2014/main" id="{E64C1220-C33D-176F-8944-A105F1D8C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85" y="0"/>
            <a:ext cx="3428998" cy="3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0">
            <a:extLst>
              <a:ext uri="{FF2B5EF4-FFF2-40B4-BE49-F238E27FC236}">
                <a16:creationId xmlns:a16="http://schemas.microsoft.com/office/drawing/2014/main" id="{4FA51091-1B88-B52D-BED9-3C0B116E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32" y="0"/>
            <a:ext cx="3424768" cy="342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032B0306-3B6A-CC48-A40A-F43A8AFD6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2" y="3429001"/>
            <a:ext cx="3429000" cy="3429000"/>
          </a:xfrm>
          <a:prstGeom prst="rect">
            <a:avLst/>
          </a:prstGeom>
        </p:spPr>
      </p:pic>
      <p:pic>
        <p:nvPicPr>
          <p:cNvPr id="1028" name="Picture 4" descr="0">
            <a:extLst>
              <a:ext uri="{FF2B5EF4-FFF2-40B4-BE49-F238E27FC236}">
                <a16:creationId xmlns:a16="http://schemas.microsoft.com/office/drawing/2014/main" id="{F7C487B8-9EC0-6501-653B-3FB341DE6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3" y="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2CB336-1F0B-7CE0-CB53-3B2B9112D306}"/>
              </a:ext>
            </a:extLst>
          </p:cNvPr>
          <p:cNvSpPr txBox="1"/>
          <p:nvPr/>
        </p:nvSpPr>
        <p:spPr>
          <a:xfrm>
            <a:off x="6007100" y="6550223"/>
            <a:ext cx="1858430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RandomResizedCrop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BBA6A-7BC8-C3C7-85FB-C5E79F3D9D83}"/>
              </a:ext>
            </a:extLst>
          </p:cNvPr>
          <p:cNvSpPr txBox="1"/>
          <p:nvPr/>
        </p:nvSpPr>
        <p:spPr>
          <a:xfrm>
            <a:off x="7099300" y="3121219"/>
            <a:ext cx="766229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Spatter</a:t>
            </a:r>
            <a:endParaRPr lang="en-A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55883-FD92-5988-7970-8BB9AE58B55F}"/>
              </a:ext>
            </a:extLst>
          </p:cNvPr>
          <p:cNvSpPr txBox="1"/>
          <p:nvPr/>
        </p:nvSpPr>
        <p:spPr>
          <a:xfrm>
            <a:off x="9770517" y="3121219"/>
            <a:ext cx="1524007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ShiftScaleRotate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0A76-F783-42FE-DCC7-DCFF8369A421}"/>
              </a:ext>
            </a:extLst>
          </p:cNvPr>
          <p:cNvSpPr txBox="1"/>
          <p:nvPr/>
        </p:nvSpPr>
        <p:spPr>
          <a:xfrm>
            <a:off x="10545233" y="6545990"/>
            <a:ext cx="749291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CLAHE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22692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Sharma</dc:creator>
  <cp:lastModifiedBy>Aditya Sharma</cp:lastModifiedBy>
  <cp:revision>9</cp:revision>
  <dcterms:created xsi:type="dcterms:W3CDTF">2024-06-17T05:10:48Z</dcterms:created>
  <dcterms:modified xsi:type="dcterms:W3CDTF">2024-06-17T12:15:15Z</dcterms:modified>
</cp:coreProperties>
</file>