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6" r:id="rId9"/>
    <p:sldId id="265" r:id="rId10"/>
    <p:sldId id="264" r:id="rId11"/>
    <p:sldId id="259" r:id="rId12"/>
    <p:sldId id="270" r:id="rId13"/>
    <p:sldId id="268" r:id="rId14"/>
    <p:sldId id="271" r:id="rId15"/>
    <p:sldId id="269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9" autoAdjust="0"/>
    <p:restoredTop sz="89580" autoAdjust="0"/>
  </p:normalViewPr>
  <p:slideViewPr>
    <p:cSldViewPr>
      <p:cViewPr varScale="1">
        <p:scale>
          <a:sx n="70" d="100"/>
          <a:sy n="70" d="100"/>
        </p:scale>
        <p:origin x="-8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Đề tài: Tìm hiểu NoSQL và ứng dụng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8F49F-B860-4D60-A076-E89CD3BFCAB7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Trường Đại học công nghệ thông tin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7F715-37DF-499E-B8CA-2CAEC19E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20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Đề tài: Tìm hiểu NoSQL và ứng dụng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E2CC4-B177-42DE-8492-040F99018DD2}" type="datetimeFigureOut">
              <a:rPr lang="en-US" smtClean="0"/>
              <a:t>1/21/2013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Trường Đại học công nghệ thông tin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F4FEB-1900-48D3-B42E-8D73E6848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95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77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: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Nghiên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đâu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endParaRPr lang="en-US" dirty="0" smtClean="0"/>
          </a:p>
          <a:p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số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người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sử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dụng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tăng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cao</a:t>
            </a:r>
            <a:r>
              <a:rPr lang="en-US" baseline="0" dirty="0" smtClean="0">
                <a:sym typeface="Wingdings" pitchFamily="2" charset="2"/>
              </a:rPr>
              <a:t>  </a:t>
            </a:r>
            <a:r>
              <a:rPr lang="en-US" baseline="0" dirty="0" err="1" smtClean="0">
                <a:sym typeface="Wingdings" pitchFamily="2" charset="2"/>
              </a:rPr>
              <a:t>dữ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liệu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ngày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càng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nhiều</a:t>
            </a:r>
            <a:r>
              <a:rPr lang="en-US" baseline="0" dirty="0" smtClean="0">
                <a:sym typeface="Wingdings" pitchFamily="2" charset="2"/>
              </a:rPr>
              <a:t>  </a:t>
            </a:r>
            <a:r>
              <a:rPr lang="en-US" baseline="0" dirty="0" err="1" smtClean="0">
                <a:sym typeface="Wingdings" pitchFamily="2" charset="2"/>
              </a:rPr>
              <a:t>vấn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đề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lưu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trữ</a:t>
            </a:r>
            <a:r>
              <a:rPr lang="en-US" baseline="0" dirty="0" smtClean="0">
                <a:sym typeface="Wingdings" pitchFamily="2" charset="2"/>
              </a:rPr>
              <a:t>, </a:t>
            </a:r>
            <a:r>
              <a:rPr lang="en-US" baseline="0" dirty="0" err="1" smtClean="0">
                <a:sym typeface="Wingdings" pitchFamily="2" charset="2"/>
              </a:rPr>
              <a:t>các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máy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chủ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hiện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tại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không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đáp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ứng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nổi</a:t>
            </a:r>
            <a:r>
              <a:rPr lang="en-US" baseline="0" dirty="0" smtClean="0">
                <a:sym typeface="Wingdings" pitchFamily="2" charset="2"/>
              </a:rPr>
              <a:t> </a:t>
            </a:r>
          </a:p>
          <a:p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cần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giải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pháp</a:t>
            </a:r>
            <a:endParaRPr lang="en-US" baseline="0" dirty="0" smtClean="0">
              <a:sym typeface="Wingdings" pitchFamily="2" charset="2"/>
            </a:endParaRP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phân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tán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ra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nhiều</a:t>
            </a:r>
            <a:r>
              <a:rPr lang="en-US" baseline="0" dirty="0" smtClean="0">
                <a:sym typeface="Wingdings" pitchFamily="2" charset="2"/>
              </a:rPr>
              <a:t> server</a:t>
            </a: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Tuy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nhiên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mở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rộng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cứng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sẽ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tốn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nhiều</a:t>
            </a:r>
            <a:r>
              <a:rPr lang="en-US" baseline="0" dirty="0" smtClean="0">
                <a:sym typeface="Wingdings" pitchFamily="2" charset="2"/>
              </a:rPr>
              <a:t> chi </a:t>
            </a:r>
            <a:r>
              <a:rPr lang="en-US" baseline="0" dirty="0" err="1" smtClean="0">
                <a:sym typeface="Wingdings" pitchFamily="2" charset="2"/>
              </a:rPr>
              <a:t>phí</a:t>
            </a:r>
            <a:r>
              <a:rPr lang="en-US" baseline="0" dirty="0" smtClean="0">
                <a:sym typeface="Wingdings" pitchFamily="2" charset="2"/>
              </a:rPr>
              <a:t>, </a:t>
            </a:r>
            <a:r>
              <a:rPr lang="en-US" baseline="0" dirty="0" err="1" smtClean="0">
                <a:sym typeface="Wingdings" pitchFamily="2" charset="2"/>
              </a:rPr>
              <a:t>và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vẫn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ko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đáp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ứng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đủ</a:t>
            </a:r>
            <a:r>
              <a:rPr lang="en-US" baseline="0" dirty="0" smtClean="0">
                <a:sym typeface="Wingdings" pitchFamily="2" charset="2"/>
              </a:rPr>
              <a:t> </a:t>
            </a: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Cần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tiến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giải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pháp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mềm</a:t>
            </a:r>
            <a:endParaRPr lang="en-US" baseline="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3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endParaRPr lang="en-US" baseline="0" dirty="0" smtClean="0"/>
          </a:p>
          <a:p>
            <a:endParaRPr lang="en-US" baseline="0" dirty="0" smtClean="0"/>
          </a:p>
          <a:p>
            <a:pPr marL="171450" indent="-171450">
              <a:buFont typeface="Wingdings"/>
              <a:buChar char="à"/>
            </a:pPr>
            <a:r>
              <a:rPr lang="en-US" baseline="0" dirty="0" smtClean="0">
                <a:sym typeface="Wingdings" pitchFamily="2" charset="2"/>
              </a:rPr>
              <a:t>NOSQL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8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sánh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SQL Server 2008</a:t>
            </a:r>
          </a:p>
          <a:p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c</a:t>
            </a:r>
            <a:r>
              <a:rPr lang="en-US" baseline="0" dirty="0" err="1" smtClean="0"/>
              <a:t>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csdl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25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?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phi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join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index  </a:t>
            </a:r>
            <a:r>
              <a:rPr lang="en-US" baseline="0" dirty="0" smtClean="0">
                <a:sym typeface="Wingdings" pitchFamily="2" charset="2"/>
              </a:rPr>
              <a:t>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endParaRPr lang="en-US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database: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document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96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086600" cy="365760"/>
          </a:xfrm>
        </p:spPr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11" name="Picture 10" descr="C:\Users\buingoc\Pictures\logoUIT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7620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7427"/>
            <a:ext cx="7394448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209800"/>
            <a:ext cx="7467600" cy="1295400"/>
          </a:xfrm>
        </p:spPr>
        <p:txBody>
          <a:bodyPr/>
          <a:lstStyle/>
          <a:p>
            <a:r>
              <a:rPr lang="en-US" sz="2000" dirty="0" smtClean="0"/>
              <a:t>KHOÁ LUẬN TỐT NGHIỆP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TÌM HIỂU NOSQL VÀ ỨNG DỤNG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702278"/>
          </a:xfrm>
        </p:spPr>
        <p:txBody>
          <a:bodyPr>
            <a:normAutofit/>
          </a:bodyPr>
          <a:lstStyle/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/>
              <a:t>PHẠM THI </a:t>
            </a:r>
            <a:r>
              <a:rPr lang="en-US" dirty="0" smtClean="0"/>
              <a:t>VƯƠNG</a:t>
            </a:r>
          </a:p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biện</a:t>
            </a:r>
            <a:r>
              <a:rPr lang="en-US" dirty="0"/>
              <a:t> </a:t>
            </a:r>
            <a:r>
              <a:rPr lang="en-US" dirty="0" smtClean="0"/>
              <a:t> : </a:t>
            </a:r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/>
          </a:p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     : </a:t>
            </a:r>
            <a:r>
              <a:rPr lang="en-US" dirty="0"/>
              <a:t>DƯƠNG THÂN DÂN	- 08520057</a:t>
            </a:r>
          </a:p>
          <a:p>
            <a:r>
              <a:rPr lang="en-US" dirty="0"/>
              <a:t>   		</a:t>
            </a:r>
            <a:r>
              <a:rPr lang="en-US" dirty="0"/>
              <a:t> </a:t>
            </a:r>
            <a:r>
              <a:rPr lang="en-US" dirty="0" smtClean="0"/>
              <a:t>         BÙI </a:t>
            </a:r>
            <a:r>
              <a:rPr lang="en-US" dirty="0"/>
              <a:t>NGỌC HUY 	- 08520544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1733006" y="1"/>
            <a:ext cx="7391400" cy="609600"/>
          </a:xfrm>
        </p:spPr>
        <p:txBody>
          <a:bodyPr/>
          <a:lstStyle/>
          <a:p>
            <a:pPr algn="ctr"/>
            <a:r>
              <a:rPr lang="vi-VN" sz="2000" dirty="0" smtClean="0"/>
              <a:t>ĐẠI HỌC QUỐC GIA TP.HỒ CHÍ MINH</a:t>
            </a:r>
            <a:endParaRPr lang="en-US" sz="2000" dirty="0" smtClean="0"/>
          </a:p>
          <a:p>
            <a:pPr algn="ctr"/>
            <a:r>
              <a:rPr lang="vi-VN" sz="2000" dirty="0" smtClean="0"/>
              <a:t>TRƯỜNG ĐẠI HỌC CÔNG NGHỆ THÔNG TIN</a:t>
            </a:r>
            <a:endParaRPr lang="en-US" sz="2000" dirty="0"/>
          </a:p>
        </p:txBody>
      </p:sp>
      <p:pic>
        <p:nvPicPr>
          <p:cNvPr id="4" name="Picture 3" descr="C:\Users\buingoc\Pictures\logoUI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609600"/>
            <a:ext cx="1676400" cy="144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307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1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1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4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6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2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5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3" presetClass="emph" presetSubtype="2" fill="hold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15" presetClass="emph" presetSubtype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l</a:t>
            </a:r>
            <a:r>
              <a:rPr lang="en-US" sz="4000" dirty="0" err="1" smtClean="0"/>
              <a:t>ý</a:t>
            </a:r>
            <a:r>
              <a:rPr lang="en-US" sz="4000" dirty="0" smtClean="0"/>
              <a:t> do </a:t>
            </a:r>
            <a:r>
              <a:rPr lang="en-US" sz="4000" dirty="0" err="1" smtClean="0"/>
              <a:t>lựa</a:t>
            </a:r>
            <a:r>
              <a:rPr lang="en-US" sz="4000" dirty="0" smtClean="0"/>
              <a:t> </a:t>
            </a:r>
            <a:r>
              <a:rPr lang="en-US" sz="4000" dirty="0" err="1" smtClean="0"/>
              <a:t>chọn</a:t>
            </a:r>
            <a:r>
              <a:rPr lang="en-US" sz="4000" dirty="0" smtClean="0"/>
              <a:t> </a:t>
            </a:r>
            <a:r>
              <a:rPr lang="en-US" sz="4000" dirty="0" err="1" smtClean="0"/>
              <a:t>đề</a:t>
            </a:r>
            <a:r>
              <a:rPr lang="en-US" sz="4000" dirty="0" smtClean="0"/>
              <a:t> </a:t>
            </a:r>
            <a:r>
              <a:rPr lang="en-US" sz="4000" dirty="0" err="1" smtClean="0"/>
              <a:t>tài</a:t>
            </a:r>
            <a:r>
              <a:rPr lang="en-US" sz="4000" dirty="0" smtClean="0"/>
              <a:t> ?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341862"/>
            <a:ext cx="4006534" cy="30261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228600"/>
            <a:ext cx="4974800" cy="31132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74" y="1729376"/>
            <a:ext cx="1905000" cy="2466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248124"/>
            <a:ext cx="5410200" cy="360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05" y="685800"/>
            <a:ext cx="6685829" cy="4953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121" y="1502029"/>
            <a:ext cx="1463040" cy="14569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59" y="3628421"/>
            <a:ext cx="1463040" cy="14569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581400"/>
            <a:ext cx="1463040" cy="14569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180" y="1545954"/>
            <a:ext cx="1463040" cy="14569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094" y="3733800"/>
            <a:ext cx="1463040" cy="145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8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555" y="0"/>
            <a:ext cx="4930588" cy="381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" y="2069910"/>
            <a:ext cx="3295650" cy="3295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37" y="2667000"/>
            <a:ext cx="6696073" cy="395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8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14325" y="838200"/>
            <a:ext cx="8220075" cy="4800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81200" y="5798993"/>
            <a:ext cx="5643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MongoDB</a:t>
            </a:r>
            <a:r>
              <a:rPr lang="en-US" dirty="0"/>
              <a:t> vs. SQL Server 2008 Performance Showdown</a:t>
            </a:r>
          </a:p>
        </p:txBody>
      </p:sp>
    </p:spTree>
    <p:extLst>
      <p:ext uri="{BB962C8B-B14F-4D97-AF65-F5344CB8AC3E}">
        <p14:creationId xmlns:p14="http://schemas.microsoft.com/office/powerpoint/2010/main" val="72898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phi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join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index  </a:t>
            </a:r>
            <a:r>
              <a:rPr lang="en-US" dirty="0">
                <a:sym typeface="Wingdings" pitchFamily="2" charset="2"/>
              </a:rPr>
              <a:t> 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pPr lvl="0"/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database: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1 document</a:t>
            </a:r>
          </a:p>
          <a:p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 smtClean="0"/>
              <a:t>giản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6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0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</a:t>
            </a:r>
            <a:r>
              <a:rPr lang="en-US" dirty="0"/>
              <a:t>GIẢI PHÁP CƠ SỞ DỮ LIỆU 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anvan_template">
  <a:themeElements>
    <a:clrScheme name="Custom 1">
      <a:dk1>
        <a:sysClr val="windowText" lastClr="000000"/>
      </a:dk1>
      <a:lt1>
        <a:sysClr val="window" lastClr="FFFFFF"/>
      </a:lt1>
      <a:dk2>
        <a:srgbClr val="E65C01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Luan v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luanvan_template</Template>
  <TotalTime>260</TotalTime>
  <Words>670</Words>
  <Application>Microsoft Office PowerPoint</Application>
  <PresentationFormat>On-screen Show (4:3)</PresentationFormat>
  <Paragraphs>98</Paragraphs>
  <Slides>16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luanvan_template</vt:lpstr>
      <vt:lpstr>KHOÁ LUẬN TỐT NGHIỆP TÌM HIỂU NOSQL VÀ ỨNG DỤNG</vt:lpstr>
      <vt:lpstr>nội dung trình bày</vt:lpstr>
      <vt:lpstr>lý do lựa chọn đề tài ?</vt:lpstr>
      <vt:lpstr>PowerPoint Presentation</vt:lpstr>
      <vt:lpstr>PowerPoint Presentation</vt:lpstr>
      <vt:lpstr>PowerPoint Presentation</vt:lpstr>
      <vt:lpstr>cách làm việc của nosql để đạt  hiệu suất cao</vt:lpstr>
      <vt:lpstr>áp dụng vào đâu ?</vt:lpstr>
      <vt:lpstr>CÁC GIẢI PHÁP CƠ SỞ DỮ LIỆU NOSQL</vt:lpstr>
      <vt:lpstr>mục tiêu đề tài</vt:lpstr>
      <vt:lpstr>nội dung trình bày</vt:lpstr>
      <vt:lpstr>PowerPoint Presentation</vt:lpstr>
      <vt:lpstr>nội dung trình bày</vt:lpstr>
      <vt:lpstr>PowerPoint Presentation</vt:lpstr>
      <vt:lpstr>nội dung trình bày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</dc:title>
  <dc:creator>Duong Than Dan</dc:creator>
  <cp:lastModifiedBy>Duong Than Dan</cp:lastModifiedBy>
  <cp:revision>23</cp:revision>
  <dcterms:created xsi:type="dcterms:W3CDTF">2013-01-21T13:20:08Z</dcterms:created>
  <dcterms:modified xsi:type="dcterms:W3CDTF">2013-01-21T17:40:23Z</dcterms:modified>
</cp:coreProperties>
</file>