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60" r:id="rId5"/>
    <p:sldId id="301" r:id="rId6"/>
    <p:sldId id="261" r:id="rId7"/>
    <p:sldId id="262" r:id="rId8"/>
    <p:sldId id="297" r:id="rId9"/>
    <p:sldId id="263" r:id="rId10"/>
    <p:sldId id="266" r:id="rId11"/>
    <p:sldId id="264" r:id="rId12"/>
    <p:sldId id="265" r:id="rId13"/>
    <p:sldId id="259" r:id="rId14"/>
    <p:sldId id="290" r:id="rId15"/>
    <p:sldId id="291" r:id="rId16"/>
    <p:sldId id="292" r:id="rId17"/>
    <p:sldId id="293" r:id="rId18"/>
    <p:sldId id="294" r:id="rId19"/>
    <p:sldId id="295" r:id="rId20"/>
    <p:sldId id="268" r:id="rId21"/>
    <p:sldId id="300" r:id="rId22"/>
    <p:sldId id="281" r:id="rId23"/>
    <p:sldId id="271" r:id="rId24"/>
    <p:sldId id="275" r:id="rId25"/>
    <p:sldId id="299" r:id="rId26"/>
    <p:sldId id="276" r:id="rId27"/>
    <p:sldId id="269" r:id="rId28"/>
    <p:sldId id="267" r:id="rId29"/>
    <p:sldId id="274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9" autoAdjust="0"/>
    <p:restoredTop sz="80000" autoAdjust="0"/>
  </p:normalViewPr>
  <p:slideViewPr>
    <p:cSldViewPr>
      <p:cViewPr varScale="1">
        <p:scale>
          <a:sx n="61" d="100"/>
          <a:sy n="61" d="100"/>
        </p:scale>
        <p:origin x="166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137AC-44DC-48C5-9952-42CB49B018E3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505545A-EE86-477D-B007-855E67E885B6}">
      <dgm:prSet phldrT="[Text]"/>
      <dgm:spPr/>
      <dgm:t>
        <a:bodyPr/>
        <a:lstStyle/>
        <a:p>
          <a:r>
            <a:rPr lang="en-US" dirty="0" err="1" smtClean="0"/>
            <a:t>NoSQL</a:t>
          </a:r>
          <a:r>
            <a:rPr lang="en-US" dirty="0" smtClean="0"/>
            <a:t>, </a:t>
          </a:r>
          <a:r>
            <a:rPr lang="en-US" dirty="0" err="1" smtClean="0"/>
            <a:t>kiến</a:t>
          </a:r>
          <a:r>
            <a:rPr lang="en-US" dirty="0" smtClean="0"/>
            <a:t> </a:t>
          </a:r>
          <a:r>
            <a:rPr lang="en-US" dirty="0" err="1" smtClean="0"/>
            <a:t>trúc</a:t>
          </a:r>
          <a:r>
            <a:rPr lang="en-US" dirty="0" smtClean="0"/>
            <a:t>, </a:t>
          </a:r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endParaRPr lang="vi-VN" dirty="0"/>
        </a:p>
      </dgm:t>
    </dgm:pt>
    <dgm:pt modelId="{CB802FFE-0CA3-4BD5-9F4F-FC68FF15B159}" type="parTrans" cxnId="{235A129B-81DA-455C-A266-339930674E90}">
      <dgm:prSet/>
      <dgm:spPr/>
      <dgm:t>
        <a:bodyPr/>
        <a:lstStyle/>
        <a:p>
          <a:endParaRPr lang="vi-VN"/>
        </a:p>
      </dgm:t>
    </dgm:pt>
    <dgm:pt modelId="{3AE06A55-490E-4AE5-BD96-111A8B9BD179}" type="sibTrans" cxnId="{235A129B-81DA-455C-A266-339930674E90}">
      <dgm:prSet/>
      <dgm:spPr/>
      <dgm:t>
        <a:bodyPr/>
        <a:lstStyle/>
        <a:p>
          <a:endParaRPr lang="vi-VN"/>
        </a:p>
      </dgm:t>
    </dgm:pt>
    <dgm:pt modelId="{A5301CBB-6FD7-4BFA-A680-5DDE91BE17B7}">
      <dgm:prSet phldrT="[Text]"/>
      <dgm:spPr/>
      <dgm:t>
        <a:bodyPr/>
        <a:lstStyle/>
        <a:p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sở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NoSQL</a:t>
          </a:r>
          <a:endParaRPr lang="vi-VN" dirty="0"/>
        </a:p>
      </dgm:t>
    </dgm:pt>
    <dgm:pt modelId="{92E10C01-0247-44FE-BD67-D4ED7F40662A}" type="parTrans" cxnId="{3E54B2C3-7C81-4BF3-BAD5-0ECF2C3E664D}">
      <dgm:prSet/>
      <dgm:spPr/>
      <dgm:t>
        <a:bodyPr/>
        <a:lstStyle/>
        <a:p>
          <a:endParaRPr lang="vi-VN"/>
        </a:p>
      </dgm:t>
    </dgm:pt>
    <dgm:pt modelId="{222269B5-1A47-4CCF-8CC8-8B9FEBAD13EC}" type="sibTrans" cxnId="{3E54B2C3-7C81-4BF3-BAD5-0ECF2C3E664D}">
      <dgm:prSet/>
      <dgm:spPr/>
      <dgm:t>
        <a:bodyPr/>
        <a:lstStyle/>
        <a:p>
          <a:endParaRPr lang="vi-VN"/>
        </a:p>
      </dgm:t>
    </dgm:pt>
    <dgm:pt modelId="{32576207-BE09-401A-8D4A-A0595FD3CD20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hiểu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r>
            <a:rPr lang="en-US" dirty="0" smtClean="0"/>
            <a:t> </a:t>
          </a:r>
          <a:r>
            <a:rPr lang="en-US" dirty="0" err="1" smtClean="0"/>
            <a:t>NoSQL</a:t>
          </a:r>
          <a:r>
            <a:rPr lang="en-US" dirty="0" smtClean="0"/>
            <a:t> </a:t>
          </a:r>
          <a:r>
            <a:rPr lang="en-US" dirty="0" err="1" smtClean="0"/>
            <a:t>phổ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endParaRPr lang="vi-VN" dirty="0"/>
        </a:p>
      </dgm:t>
    </dgm:pt>
    <dgm:pt modelId="{1C8267E3-5755-41E7-BF45-7C3A9B53DDEF}" type="parTrans" cxnId="{384823B5-0F0E-4732-9894-B0EA8C8242DD}">
      <dgm:prSet/>
      <dgm:spPr/>
      <dgm:t>
        <a:bodyPr/>
        <a:lstStyle/>
        <a:p>
          <a:endParaRPr lang="vi-VN"/>
        </a:p>
      </dgm:t>
    </dgm:pt>
    <dgm:pt modelId="{A3823943-A6FC-4560-8086-2E2362E5E9E2}" type="sibTrans" cxnId="{384823B5-0F0E-4732-9894-B0EA8C8242DD}">
      <dgm:prSet/>
      <dgm:spPr/>
      <dgm:t>
        <a:bodyPr/>
        <a:lstStyle/>
        <a:p>
          <a:endParaRPr lang="vi-VN"/>
        </a:p>
      </dgm:t>
    </dgm:pt>
    <dgm:pt modelId="{D64BE623-2771-4137-81E3-3EE4F4668513}">
      <dgm:prSet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minh </a:t>
          </a:r>
          <a:r>
            <a:rPr lang="en-US" dirty="0" err="1" smtClean="0"/>
            <a:t>họa</a:t>
          </a:r>
          <a:endParaRPr lang="vi-VN" dirty="0"/>
        </a:p>
      </dgm:t>
    </dgm:pt>
    <dgm:pt modelId="{FF924CA1-8A56-47B3-BDAC-8B4A779EC678}" type="parTrans" cxnId="{D82BBE1C-75DC-4EFF-8A0A-9DC5887C8AEC}">
      <dgm:prSet/>
      <dgm:spPr/>
      <dgm:t>
        <a:bodyPr/>
        <a:lstStyle/>
        <a:p>
          <a:endParaRPr lang="vi-VN"/>
        </a:p>
      </dgm:t>
    </dgm:pt>
    <dgm:pt modelId="{B2E29B87-7508-4EA0-92B6-C8002287C830}" type="sibTrans" cxnId="{D82BBE1C-75DC-4EFF-8A0A-9DC5887C8AEC}">
      <dgm:prSet/>
      <dgm:spPr/>
      <dgm:t>
        <a:bodyPr/>
        <a:lstStyle/>
        <a:p>
          <a:endParaRPr lang="vi-VN"/>
        </a:p>
      </dgm:t>
    </dgm:pt>
    <dgm:pt modelId="{16A7ED4F-4781-4E67-9619-A88C56D824AC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hiểu</a:t>
          </a:r>
          <a:r>
            <a:rPr lang="en-US" dirty="0" smtClean="0"/>
            <a:t> </a:t>
          </a:r>
          <a:r>
            <a:rPr lang="en-US" dirty="0" err="1" smtClean="0"/>
            <a:t>RavenDB</a:t>
          </a:r>
          <a:endParaRPr lang="vi-VN" dirty="0"/>
        </a:p>
      </dgm:t>
    </dgm:pt>
    <dgm:pt modelId="{BE7FB73A-8B1F-42E9-A09A-51DB0E4168EB}" type="parTrans" cxnId="{1DFE84FC-9B43-4002-B204-B9CBAF197338}">
      <dgm:prSet/>
      <dgm:spPr/>
      <dgm:t>
        <a:bodyPr/>
        <a:lstStyle/>
        <a:p>
          <a:endParaRPr lang="vi-VN"/>
        </a:p>
      </dgm:t>
    </dgm:pt>
    <dgm:pt modelId="{5500DA27-5C66-43A9-9A14-E1920A2F888D}" type="sibTrans" cxnId="{1DFE84FC-9B43-4002-B204-B9CBAF197338}">
      <dgm:prSet/>
      <dgm:spPr/>
      <dgm:t>
        <a:bodyPr/>
        <a:lstStyle/>
        <a:p>
          <a:endParaRPr lang="vi-VN"/>
        </a:p>
      </dgm:t>
    </dgm:pt>
    <dgm:pt modelId="{C4100B8D-A8EE-4B89-9AFA-34D3D60507E5}" type="pres">
      <dgm:prSet presAssocID="{976137AC-44DC-48C5-9952-42CB49B018E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DDA935E-1247-4007-A4A1-B1EF73C1AAAE}" type="pres">
      <dgm:prSet presAssocID="{976137AC-44DC-48C5-9952-42CB49B018E3}" presName="Name1" presStyleCnt="0"/>
      <dgm:spPr/>
    </dgm:pt>
    <dgm:pt modelId="{F0C7F21A-5A74-4742-9DE2-13EF9C8F6F34}" type="pres">
      <dgm:prSet presAssocID="{976137AC-44DC-48C5-9952-42CB49B018E3}" presName="cycle" presStyleCnt="0"/>
      <dgm:spPr/>
    </dgm:pt>
    <dgm:pt modelId="{AC9F2376-7DDC-4971-9AB5-034D62DBB9D9}" type="pres">
      <dgm:prSet presAssocID="{976137AC-44DC-48C5-9952-42CB49B018E3}" presName="srcNode" presStyleLbl="node1" presStyleIdx="0" presStyleCnt="5"/>
      <dgm:spPr/>
    </dgm:pt>
    <dgm:pt modelId="{3663DC2F-0845-4002-B5A0-4C11C0C277F6}" type="pres">
      <dgm:prSet presAssocID="{976137AC-44DC-48C5-9952-42CB49B018E3}" presName="conn" presStyleLbl="parChTrans1D2" presStyleIdx="0" presStyleCnt="1"/>
      <dgm:spPr/>
      <dgm:t>
        <a:bodyPr/>
        <a:lstStyle/>
        <a:p>
          <a:endParaRPr lang="vi-VN"/>
        </a:p>
      </dgm:t>
    </dgm:pt>
    <dgm:pt modelId="{AEDF736A-8A04-4F4C-A12A-F4D898D1B457}" type="pres">
      <dgm:prSet presAssocID="{976137AC-44DC-48C5-9952-42CB49B018E3}" presName="extraNode" presStyleLbl="node1" presStyleIdx="0" presStyleCnt="5"/>
      <dgm:spPr/>
    </dgm:pt>
    <dgm:pt modelId="{C83A0EF3-93C0-466D-A8DD-089A16754FBD}" type="pres">
      <dgm:prSet presAssocID="{976137AC-44DC-48C5-9952-42CB49B018E3}" presName="dstNode" presStyleLbl="node1" presStyleIdx="0" presStyleCnt="5"/>
      <dgm:spPr/>
    </dgm:pt>
    <dgm:pt modelId="{A0C10F79-9F6B-42B4-9395-46CABC14190B}" type="pres">
      <dgm:prSet presAssocID="{2505545A-EE86-477D-B007-855E67E885B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9CAF42E-4ABC-4B62-9BA2-17AE21B36F70}" type="pres">
      <dgm:prSet presAssocID="{2505545A-EE86-477D-B007-855E67E885B6}" presName="accent_1" presStyleCnt="0"/>
      <dgm:spPr/>
    </dgm:pt>
    <dgm:pt modelId="{8491E2FD-2149-4656-9AC1-4CA8877A600D}" type="pres">
      <dgm:prSet presAssocID="{2505545A-EE86-477D-B007-855E67E885B6}" presName="accentRepeatNode" presStyleLbl="solidFgAcc1" presStyleIdx="0" presStyleCnt="5"/>
      <dgm:spPr/>
    </dgm:pt>
    <dgm:pt modelId="{50BC3A3D-60DC-48AC-ADBF-F8957BE14C1C}" type="pres">
      <dgm:prSet presAssocID="{A5301CBB-6FD7-4BFA-A680-5DDE91BE17B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A7D99-10D6-4586-9C5C-F4BA373A11F2}" type="pres">
      <dgm:prSet presAssocID="{A5301CBB-6FD7-4BFA-A680-5DDE91BE17B7}" presName="accent_2" presStyleCnt="0"/>
      <dgm:spPr/>
    </dgm:pt>
    <dgm:pt modelId="{8E9A79AD-D5D8-4846-9709-A0FC878228A8}" type="pres">
      <dgm:prSet presAssocID="{A5301CBB-6FD7-4BFA-A680-5DDE91BE17B7}" presName="accentRepeatNode" presStyleLbl="solidFgAcc1" presStyleIdx="1" presStyleCnt="5"/>
      <dgm:spPr/>
    </dgm:pt>
    <dgm:pt modelId="{D8164F47-55FC-4F28-BD2D-C5AA53A038CE}" type="pres">
      <dgm:prSet presAssocID="{32576207-BE09-401A-8D4A-A0595FD3CD2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3A24A-8426-4908-B55F-E998819AE2C1}" type="pres">
      <dgm:prSet presAssocID="{32576207-BE09-401A-8D4A-A0595FD3CD20}" presName="accent_3" presStyleCnt="0"/>
      <dgm:spPr/>
    </dgm:pt>
    <dgm:pt modelId="{6BD23450-0A43-4524-9D9C-4EEC66926AD5}" type="pres">
      <dgm:prSet presAssocID="{32576207-BE09-401A-8D4A-A0595FD3CD20}" presName="accentRepeatNode" presStyleLbl="solidFgAcc1" presStyleIdx="2" presStyleCnt="5"/>
      <dgm:spPr/>
    </dgm:pt>
    <dgm:pt modelId="{AACAA6AD-6731-4F64-BDD6-AF23A05FEEE8}" type="pres">
      <dgm:prSet presAssocID="{16A7ED4F-4781-4E67-9619-A88C56D824A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07EF6AB-8B44-4889-8162-86B9AF9266C3}" type="pres">
      <dgm:prSet presAssocID="{16A7ED4F-4781-4E67-9619-A88C56D824AC}" presName="accent_4" presStyleCnt="0"/>
      <dgm:spPr/>
    </dgm:pt>
    <dgm:pt modelId="{4FC02D97-49BD-4646-A75A-E4409A81F99D}" type="pres">
      <dgm:prSet presAssocID="{16A7ED4F-4781-4E67-9619-A88C56D824AC}" presName="accentRepeatNode" presStyleLbl="solidFgAcc1" presStyleIdx="3" presStyleCnt="5"/>
      <dgm:spPr/>
    </dgm:pt>
    <dgm:pt modelId="{B465990B-C88E-4286-A1F5-71007A62BE10}" type="pres">
      <dgm:prSet presAssocID="{D64BE623-2771-4137-81E3-3EE4F466851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54A048B-6D54-4BAA-A115-21DD52D264AD}" type="pres">
      <dgm:prSet presAssocID="{D64BE623-2771-4137-81E3-3EE4F4668513}" presName="accent_5" presStyleCnt="0"/>
      <dgm:spPr/>
    </dgm:pt>
    <dgm:pt modelId="{BEED5C14-D7ED-40B9-87AD-0EE9A8E26EFA}" type="pres">
      <dgm:prSet presAssocID="{D64BE623-2771-4137-81E3-3EE4F4668513}" presName="accentRepeatNode" presStyleLbl="solidFgAcc1" presStyleIdx="4" presStyleCnt="5"/>
      <dgm:spPr/>
    </dgm:pt>
  </dgm:ptLst>
  <dgm:cxnLst>
    <dgm:cxn modelId="{6CD82478-1678-4344-984E-1F2C6ADC6DB2}" type="presOf" srcId="{32576207-BE09-401A-8D4A-A0595FD3CD20}" destId="{D8164F47-55FC-4F28-BD2D-C5AA53A038CE}" srcOrd="0" destOrd="0" presId="urn:microsoft.com/office/officeart/2008/layout/VerticalCurvedList"/>
    <dgm:cxn modelId="{C9475F91-8370-4617-A2D0-6B7FB32EC579}" type="presOf" srcId="{A5301CBB-6FD7-4BFA-A680-5DDE91BE17B7}" destId="{50BC3A3D-60DC-48AC-ADBF-F8957BE14C1C}" srcOrd="0" destOrd="0" presId="urn:microsoft.com/office/officeart/2008/layout/VerticalCurvedList"/>
    <dgm:cxn modelId="{0EE8A95E-C533-4E6C-81A8-F215FE873B63}" type="presOf" srcId="{976137AC-44DC-48C5-9952-42CB49B018E3}" destId="{C4100B8D-A8EE-4B89-9AFA-34D3D60507E5}" srcOrd="0" destOrd="0" presId="urn:microsoft.com/office/officeart/2008/layout/VerticalCurvedList"/>
    <dgm:cxn modelId="{63BBC43E-4483-479F-AC95-13F232CA3DE1}" type="presOf" srcId="{D64BE623-2771-4137-81E3-3EE4F4668513}" destId="{B465990B-C88E-4286-A1F5-71007A62BE10}" srcOrd="0" destOrd="0" presId="urn:microsoft.com/office/officeart/2008/layout/VerticalCurvedList"/>
    <dgm:cxn modelId="{3D4ADDDF-D195-41EE-855E-C18F861A0D74}" type="presOf" srcId="{16A7ED4F-4781-4E67-9619-A88C56D824AC}" destId="{AACAA6AD-6731-4F64-BDD6-AF23A05FEEE8}" srcOrd="0" destOrd="0" presId="urn:microsoft.com/office/officeart/2008/layout/VerticalCurvedList"/>
    <dgm:cxn modelId="{3E54B2C3-7C81-4BF3-BAD5-0ECF2C3E664D}" srcId="{976137AC-44DC-48C5-9952-42CB49B018E3}" destId="{A5301CBB-6FD7-4BFA-A680-5DDE91BE17B7}" srcOrd="1" destOrd="0" parTransId="{92E10C01-0247-44FE-BD67-D4ED7F40662A}" sibTransId="{222269B5-1A47-4CCF-8CC8-8B9FEBAD13EC}"/>
    <dgm:cxn modelId="{D82BBE1C-75DC-4EFF-8A0A-9DC5887C8AEC}" srcId="{976137AC-44DC-48C5-9952-42CB49B018E3}" destId="{D64BE623-2771-4137-81E3-3EE4F4668513}" srcOrd="4" destOrd="0" parTransId="{FF924CA1-8A56-47B3-BDAC-8B4A779EC678}" sibTransId="{B2E29B87-7508-4EA0-92B6-C8002287C830}"/>
    <dgm:cxn modelId="{235A129B-81DA-455C-A266-339930674E90}" srcId="{976137AC-44DC-48C5-9952-42CB49B018E3}" destId="{2505545A-EE86-477D-B007-855E67E885B6}" srcOrd="0" destOrd="0" parTransId="{CB802FFE-0CA3-4BD5-9F4F-FC68FF15B159}" sibTransId="{3AE06A55-490E-4AE5-BD96-111A8B9BD179}"/>
    <dgm:cxn modelId="{3E4BC76C-3FC8-429A-BBAC-2E4BEDEA3DAD}" type="presOf" srcId="{2505545A-EE86-477D-B007-855E67E885B6}" destId="{A0C10F79-9F6B-42B4-9395-46CABC14190B}" srcOrd="0" destOrd="0" presId="urn:microsoft.com/office/officeart/2008/layout/VerticalCurvedList"/>
    <dgm:cxn modelId="{0BE021F0-71BD-486C-A8B5-6A09677742ED}" type="presOf" srcId="{3AE06A55-490E-4AE5-BD96-111A8B9BD179}" destId="{3663DC2F-0845-4002-B5A0-4C11C0C277F6}" srcOrd="0" destOrd="0" presId="urn:microsoft.com/office/officeart/2008/layout/VerticalCurvedList"/>
    <dgm:cxn modelId="{384823B5-0F0E-4732-9894-B0EA8C8242DD}" srcId="{976137AC-44DC-48C5-9952-42CB49B018E3}" destId="{32576207-BE09-401A-8D4A-A0595FD3CD20}" srcOrd="2" destOrd="0" parTransId="{1C8267E3-5755-41E7-BF45-7C3A9B53DDEF}" sibTransId="{A3823943-A6FC-4560-8086-2E2362E5E9E2}"/>
    <dgm:cxn modelId="{1DFE84FC-9B43-4002-B204-B9CBAF197338}" srcId="{976137AC-44DC-48C5-9952-42CB49B018E3}" destId="{16A7ED4F-4781-4E67-9619-A88C56D824AC}" srcOrd="3" destOrd="0" parTransId="{BE7FB73A-8B1F-42E9-A09A-51DB0E4168EB}" sibTransId="{5500DA27-5C66-43A9-9A14-E1920A2F888D}"/>
    <dgm:cxn modelId="{0C7F4934-4B1E-4276-BE96-9A6C6CD5C84F}" type="presParOf" srcId="{C4100B8D-A8EE-4B89-9AFA-34D3D60507E5}" destId="{BDDA935E-1247-4007-A4A1-B1EF73C1AAAE}" srcOrd="0" destOrd="0" presId="urn:microsoft.com/office/officeart/2008/layout/VerticalCurvedList"/>
    <dgm:cxn modelId="{B51F01D6-68B4-4DC5-8AD2-2DDFF9205093}" type="presParOf" srcId="{BDDA935E-1247-4007-A4A1-B1EF73C1AAAE}" destId="{F0C7F21A-5A74-4742-9DE2-13EF9C8F6F34}" srcOrd="0" destOrd="0" presId="urn:microsoft.com/office/officeart/2008/layout/VerticalCurvedList"/>
    <dgm:cxn modelId="{69CE9706-A874-4275-9BFD-B0C95FB8067E}" type="presParOf" srcId="{F0C7F21A-5A74-4742-9DE2-13EF9C8F6F34}" destId="{AC9F2376-7DDC-4971-9AB5-034D62DBB9D9}" srcOrd="0" destOrd="0" presId="urn:microsoft.com/office/officeart/2008/layout/VerticalCurvedList"/>
    <dgm:cxn modelId="{4461892F-11E3-49DB-807D-D575C6C83757}" type="presParOf" srcId="{F0C7F21A-5A74-4742-9DE2-13EF9C8F6F34}" destId="{3663DC2F-0845-4002-B5A0-4C11C0C277F6}" srcOrd="1" destOrd="0" presId="urn:microsoft.com/office/officeart/2008/layout/VerticalCurvedList"/>
    <dgm:cxn modelId="{99A304C9-E0E2-4411-9FB0-ED60699C0BB0}" type="presParOf" srcId="{F0C7F21A-5A74-4742-9DE2-13EF9C8F6F34}" destId="{AEDF736A-8A04-4F4C-A12A-F4D898D1B457}" srcOrd="2" destOrd="0" presId="urn:microsoft.com/office/officeart/2008/layout/VerticalCurvedList"/>
    <dgm:cxn modelId="{815285AC-94B9-4BC0-BB6F-114E61537817}" type="presParOf" srcId="{F0C7F21A-5A74-4742-9DE2-13EF9C8F6F34}" destId="{C83A0EF3-93C0-466D-A8DD-089A16754FBD}" srcOrd="3" destOrd="0" presId="urn:microsoft.com/office/officeart/2008/layout/VerticalCurvedList"/>
    <dgm:cxn modelId="{04E4E0BE-C81E-4661-8681-D562339B9663}" type="presParOf" srcId="{BDDA935E-1247-4007-A4A1-B1EF73C1AAAE}" destId="{A0C10F79-9F6B-42B4-9395-46CABC14190B}" srcOrd="1" destOrd="0" presId="urn:microsoft.com/office/officeart/2008/layout/VerticalCurvedList"/>
    <dgm:cxn modelId="{096CB8A0-3E42-4AC8-99D6-B6A0D421F15D}" type="presParOf" srcId="{BDDA935E-1247-4007-A4A1-B1EF73C1AAAE}" destId="{79CAF42E-4ABC-4B62-9BA2-17AE21B36F70}" srcOrd="2" destOrd="0" presId="urn:microsoft.com/office/officeart/2008/layout/VerticalCurvedList"/>
    <dgm:cxn modelId="{3D9BD555-81AF-4EE3-9FDC-FF1748D260CF}" type="presParOf" srcId="{79CAF42E-4ABC-4B62-9BA2-17AE21B36F70}" destId="{8491E2FD-2149-4656-9AC1-4CA8877A600D}" srcOrd="0" destOrd="0" presId="urn:microsoft.com/office/officeart/2008/layout/VerticalCurvedList"/>
    <dgm:cxn modelId="{93517063-E302-4BC7-B377-6C7F300B91FC}" type="presParOf" srcId="{BDDA935E-1247-4007-A4A1-B1EF73C1AAAE}" destId="{50BC3A3D-60DC-48AC-ADBF-F8957BE14C1C}" srcOrd="3" destOrd="0" presId="urn:microsoft.com/office/officeart/2008/layout/VerticalCurvedList"/>
    <dgm:cxn modelId="{47F9EF69-350D-4338-A14D-FC7A59D77B70}" type="presParOf" srcId="{BDDA935E-1247-4007-A4A1-B1EF73C1AAAE}" destId="{E0EA7D99-10D6-4586-9C5C-F4BA373A11F2}" srcOrd="4" destOrd="0" presId="urn:microsoft.com/office/officeart/2008/layout/VerticalCurvedList"/>
    <dgm:cxn modelId="{F89214B5-B0D3-4925-B062-6A49433FA07F}" type="presParOf" srcId="{E0EA7D99-10D6-4586-9C5C-F4BA373A11F2}" destId="{8E9A79AD-D5D8-4846-9709-A0FC878228A8}" srcOrd="0" destOrd="0" presId="urn:microsoft.com/office/officeart/2008/layout/VerticalCurvedList"/>
    <dgm:cxn modelId="{96CC71A2-3F90-4414-A4D6-95BF68EBCFDC}" type="presParOf" srcId="{BDDA935E-1247-4007-A4A1-B1EF73C1AAAE}" destId="{D8164F47-55FC-4F28-BD2D-C5AA53A038CE}" srcOrd="5" destOrd="0" presId="urn:microsoft.com/office/officeart/2008/layout/VerticalCurvedList"/>
    <dgm:cxn modelId="{98A08C02-2BC1-4ADA-A7BF-26C6650AE7B8}" type="presParOf" srcId="{BDDA935E-1247-4007-A4A1-B1EF73C1AAAE}" destId="{22D3A24A-8426-4908-B55F-E998819AE2C1}" srcOrd="6" destOrd="0" presId="urn:microsoft.com/office/officeart/2008/layout/VerticalCurvedList"/>
    <dgm:cxn modelId="{3DBC1F6F-5729-40FF-A2F0-30F6A32C0C8F}" type="presParOf" srcId="{22D3A24A-8426-4908-B55F-E998819AE2C1}" destId="{6BD23450-0A43-4524-9D9C-4EEC66926AD5}" srcOrd="0" destOrd="0" presId="urn:microsoft.com/office/officeart/2008/layout/VerticalCurvedList"/>
    <dgm:cxn modelId="{77795D38-DFD0-4D13-9631-F9745452B7EB}" type="presParOf" srcId="{BDDA935E-1247-4007-A4A1-B1EF73C1AAAE}" destId="{AACAA6AD-6731-4F64-BDD6-AF23A05FEEE8}" srcOrd="7" destOrd="0" presId="urn:microsoft.com/office/officeart/2008/layout/VerticalCurvedList"/>
    <dgm:cxn modelId="{9A5F03B8-8FC9-4F69-8380-421E90687DA8}" type="presParOf" srcId="{BDDA935E-1247-4007-A4A1-B1EF73C1AAAE}" destId="{A07EF6AB-8B44-4889-8162-86B9AF9266C3}" srcOrd="8" destOrd="0" presId="urn:microsoft.com/office/officeart/2008/layout/VerticalCurvedList"/>
    <dgm:cxn modelId="{0B4B5C10-C40A-4A1E-A7FA-83777F84161F}" type="presParOf" srcId="{A07EF6AB-8B44-4889-8162-86B9AF9266C3}" destId="{4FC02D97-49BD-4646-A75A-E4409A81F99D}" srcOrd="0" destOrd="0" presId="urn:microsoft.com/office/officeart/2008/layout/VerticalCurvedList"/>
    <dgm:cxn modelId="{53F074DA-4E62-4867-8412-A51DFCC841CA}" type="presParOf" srcId="{BDDA935E-1247-4007-A4A1-B1EF73C1AAAE}" destId="{B465990B-C88E-4286-A1F5-71007A62BE10}" srcOrd="9" destOrd="0" presId="urn:microsoft.com/office/officeart/2008/layout/VerticalCurvedList"/>
    <dgm:cxn modelId="{E1F5D983-2770-497C-8588-78584886BAAA}" type="presParOf" srcId="{BDDA935E-1247-4007-A4A1-B1EF73C1AAAE}" destId="{B54A048B-6D54-4BAA-A115-21DD52D264AD}" srcOrd="10" destOrd="0" presId="urn:microsoft.com/office/officeart/2008/layout/VerticalCurvedList"/>
    <dgm:cxn modelId="{8FD0C34B-6173-4436-9B9D-7ABB049C30E1}" type="presParOf" srcId="{B54A048B-6D54-4BAA-A115-21DD52D264AD}" destId="{BEED5C14-D7ED-40B9-87AD-0EE9A8E26EF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A2D872-93D6-4346-9C7D-064DD1F570A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BF80C9-80E5-487B-B3E1-EE0D0B9270FA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8663756D-30E6-4AEA-B85F-E5CECF197034}" type="parTrans" cxnId="{B6DF615A-98E5-4313-96C6-7F40CA4D6D26}">
      <dgm:prSet/>
      <dgm:spPr/>
      <dgm:t>
        <a:bodyPr/>
        <a:lstStyle/>
        <a:p>
          <a:endParaRPr lang="en-US"/>
        </a:p>
      </dgm:t>
    </dgm:pt>
    <dgm:pt modelId="{792196B2-FC86-422F-B224-B52DB777011F}" type="sibTrans" cxnId="{B6DF615A-98E5-4313-96C6-7F40CA4D6D26}">
      <dgm:prSet/>
      <dgm:spPr/>
      <dgm:t>
        <a:bodyPr/>
        <a:lstStyle/>
        <a:p>
          <a:endParaRPr lang="en-US"/>
        </a:p>
      </dgm:t>
    </dgm:pt>
    <dgm:pt modelId="{5BD14A82-F307-497F-BB54-04C4701E84D3}">
      <dgm:prSet phldrT="[Text]"/>
      <dgm:spPr/>
      <dgm:t>
        <a:bodyPr/>
        <a:lstStyle/>
        <a:p>
          <a:r>
            <a:rPr lang="en-US" dirty="0" err="1" smtClean="0"/>
            <a:t>Đăng</a:t>
          </a:r>
          <a:r>
            <a:rPr lang="en-US" dirty="0" smtClean="0"/>
            <a:t> </a:t>
          </a:r>
          <a:r>
            <a:rPr lang="en-US" dirty="0" err="1" smtClean="0"/>
            <a:t>bài</a:t>
          </a:r>
          <a:endParaRPr lang="en-US" dirty="0"/>
        </a:p>
      </dgm:t>
    </dgm:pt>
    <dgm:pt modelId="{A8D1C3F4-2E06-451F-80AB-689C6DFF0CEA}" type="parTrans" cxnId="{5576B0D0-7499-4062-BB0A-818A4DFFE277}">
      <dgm:prSet/>
      <dgm:spPr/>
      <dgm:t>
        <a:bodyPr/>
        <a:lstStyle/>
        <a:p>
          <a:endParaRPr lang="en-US"/>
        </a:p>
      </dgm:t>
    </dgm:pt>
    <dgm:pt modelId="{575BB1E8-3E1A-4BEE-99FE-57AB1591AC74}" type="sibTrans" cxnId="{5576B0D0-7499-4062-BB0A-818A4DFFE277}">
      <dgm:prSet/>
      <dgm:spPr/>
      <dgm:t>
        <a:bodyPr/>
        <a:lstStyle/>
        <a:p>
          <a:endParaRPr lang="en-US"/>
        </a:p>
      </dgm:t>
    </dgm:pt>
    <dgm:pt modelId="{2649FC71-E379-4269-A3B6-39AECB40F7DD}">
      <dgm:prSet phldrT="[Text]"/>
      <dgm:spPr/>
      <dgm:t>
        <a:bodyPr/>
        <a:lstStyle/>
        <a:p>
          <a:r>
            <a:rPr lang="en-US" dirty="0" err="1" smtClean="0"/>
            <a:t>Bình</a:t>
          </a:r>
          <a:r>
            <a:rPr lang="en-US" dirty="0" smtClean="0"/>
            <a:t> </a:t>
          </a:r>
          <a:r>
            <a:rPr lang="en-US" dirty="0" err="1" smtClean="0"/>
            <a:t>luận</a:t>
          </a:r>
          <a:endParaRPr lang="en-US" dirty="0"/>
        </a:p>
      </dgm:t>
    </dgm:pt>
    <dgm:pt modelId="{2E1AC348-8EF7-477E-9171-03B138ED958B}" type="parTrans" cxnId="{973A4423-3B1D-4365-A808-E4A0301D07A9}">
      <dgm:prSet/>
      <dgm:spPr/>
      <dgm:t>
        <a:bodyPr/>
        <a:lstStyle/>
        <a:p>
          <a:endParaRPr lang="en-US"/>
        </a:p>
      </dgm:t>
    </dgm:pt>
    <dgm:pt modelId="{4F25D4CC-6EDA-4F86-B411-D9D7A5995C5D}" type="sibTrans" cxnId="{973A4423-3B1D-4365-A808-E4A0301D07A9}">
      <dgm:prSet/>
      <dgm:spPr/>
      <dgm:t>
        <a:bodyPr/>
        <a:lstStyle/>
        <a:p>
          <a:endParaRPr lang="en-US"/>
        </a:p>
      </dgm:t>
    </dgm:pt>
    <dgm:pt modelId="{1DD1D1A4-90FF-4FC2-AC3D-BA2C2E0A6F78}">
      <dgm:prSet phldrT="[Text]"/>
      <dgm:spPr/>
      <dgm:t>
        <a:bodyPr/>
        <a:lstStyle/>
        <a:p>
          <a:r>
            <a:rPr lang="en-US" dirty="0" err="1" smtClean="0"/>
            <a:t>Xoá</a:t>
          </a:r>
          <a:r>
            <a:rPr lang="en-US" dirty="0" smtClean="0"/>
            <a:t> </a:t>
          </a:r>
          <a:r>
            <a:rPr lang="en-US" dirty="0" err="1" smtClean="0"/>
            <a:t>bài</a:t>
          </a:r>
          <a:r>
            <a:rPr lang="en-US" dirty="0" smtClean="0"/>
            <a:t> </a:t>
          </a:r>
          <a:r>
            <a:rPr lang="en-US" dirty="0" err="1" smtClean="0"/>
            <a:t>viết</a:t>
          </a:r>
          <a:endParaRPr lang="en-US" dirty="0"/>
        </a:p>
      </dgm:t>
    </dgm:pt>
    <dgm:pt modelId="{1A66B814-21F9-4C42-A588-7290E87287A2}" type="parTrans" cxnId="{734EDBED-E0DF-4154-94F8-C3F8BC8DDE34}">
      <dgm:prSet/>
      <dgm:spPr/>
      <dgm:t>
        <a:bodyPr/>
        <a:lstStyle/>
        <a:p>
          <a:endParaRPr lang="en-US"/>
        </a:p>
      </dgm:t>
    </dgm:pt>
    <dgm:pt modelId="{2CEF65F4-53A5-47F8-ABB8-8DF9324449F2}" type="sibTrans" cxnId="{734EDBED-E0DF-4154-94F8-C3F8BC8DDE34}">
      <dgm:prSet/>
      <dgm:spPr/>
      <dgm:t>
        <a:bodyPr/>
        <a:lstStyle/>
        <a:p>
          <a:endParaRPr lang="en-US"/>
        </a:p>
      </dgm:t>
    </dgm:pt>
    <dgm:pt modelId="{D5DE0AD8-49AF-4BC6-9EC3-C5DD28545C8B}">
      <dgm:prSet/>
      <dgm:spPr/>
      <dgm:t>
        <a:bodyPr/>
        <a:lstStyle/>
        <a:p>
          <a:r>
            <a:rPr lang="en-US" dirty="0" err="1" smtClean="0"/>
            <a:t>Tạo</a:t>
          </a:r>
          <a:r>
            <a:rPr lang="en-US" dirty="0" smtClean="0"/>
            <a:t> group</a:t>
          </a:r>
          <a:endParaRPr lang="en-US" dirty="0"/>
        </a:p>
      </dgm:t>
    </dgm:pt>
    <dgm:pt modelId="{579477FB-9C8B-4EF7-AD96-AF89A620F479}" type="parTrans" cxnId="{01B4196B-4169-4D17-A32F-6164F88EA2C2}">
      <dgm:prSet/>
      <dgm:spPr/>
      <dgm:t>
        <a:bodyPr/>
        <a:lstStyle/>
        <a:p>
          <a:endParaRPr lang="en-US"/>
        </a:p>
      </dgm:t>
    </dgm:pt>
    <dgm:pt modelId="{275E8B6D-3DBF-4FB3-A728-B9AB99A056BF}" type="sibTrans" cxnId="{01B4196B-4169-4D17-A32F-6164F88EA2C2}">
      <dgm:prSet/>
      <dgm:spPr/>
      <dgm:t>
        <a:bodyPr/>
        <a:lstStyle/>
        <a:p>
          <a:endParaRPr lang="en-US"/>
        </a:p>
      </dgm:t>
    </dgm:pt>
    <dgm:pt modelId="{E5392934-0283-42A3-8EE9-7866D2E1AC11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member</a:t>
          </a:r>
          <a:endParaRPr lang="en-US" dirty="0"/>
        </a:p>
      </dgm:t>
    </dgm:pt>
    <dgm:pt modelId="{2B0C8183-E395-4CC9-8CEA-578A8DFF7A2D}" type="parTrans" cxnId="{AF55C5FE-6E23-4E91-AD55-641B0C6A2796}">
      <dgm:prSet/>
      <dgm:spPr/>
      <dgm:t>
        <a:bodyPr/>
        <a:lstStyle/>
        <a:p>
          <a:endParaRPr lang="en-US"/>
        </a:p>
      </dgm:t>
    </dgm:pt>
    <dgm:pt modelId="{EA9884E4-B35F-48CB-986C-16B3BFF12267}" type="sibTrans" cxnId="{AF55C5FE-6E23-4E91-AD55-641B0C6A2796}">
      <dgm:prSet/>
      <dgm:spPr/>
      <dgm:t>
        <a:bodyPr/>
        <a:lstStyle/>
        <a:p>
          <a:endParaRPr lang="en-US"/>
        </a:p>
      </dgm:t>
    </dgm:pt>
    <dgm:pt modelId="{DF3D06D1-298E-490A-99B6-E70E1313B367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kiếm</a:t>
          </a:r>
          <a:endParaRPr lang="en-US" dirty="0"/>
        </a:p>
      </dgm:t>
    </dgm:pt>
    <dgm:pt modelId="{860C2B3F-EF17-4149-A492-7BCD5C6F1FEC}" type="parTrans" cxnId="{02027A05-FB06-4DC5-8454-34DA27F577CA}">
      <dgm:prSet/>
      <dgm:spPr/>
      <dgm:t>
        <a:bodyPr/>
        <a:lstStyle/>
        <a:p>
          <a:endParaRPr lang="en-US"/>
        </a:p>
      </dgm:t>
    </dgm:pt>
    <dgm:pt modelId="{914FBCA1-5607-41C4-8149-2911FB45CAE4}" type="sibTrans" cxnId="{02027A05-FB06-4DC5-8454-34DA27F577CA}">
      <dgm:prSet/>
      <dgm:spPr/>
      <dgm:t>
        <a:bodyPr/>
        <a:lstStyle/>
        <a:p>
          <a:endParaRPr lang="en-US"/>
        </a:p>
      </dgm:t>
    </dgm:pt>
    <dgm:pt modelId="{619C996A-BB65-4A03-928F-F453F5D6A993}">
      <dgm:prSet/>
      <dgm:spPr/>
      <dgm:t>
        <a:bodyPr/>
        <a:lstStyle/>
        <a:p>
          <a:r>
            <a:rPr lang="en-US" dirty="0" err="1" smtClean="0"/>
            <a:t>Gửi</a:t>
          </a:r>
          <a:r>
            <a:rPr lang="en-US" dirty="0" smtClean="0"/>
            <a:t> email</a:t>
          </a:r>
        </a:p>
      </dgm:t>
    </dgm:pt>
    <dgm:pt modelId="{4AFC0691-1CBD-438C-9F15-A4C1C625B877}" type="parTrans" cxnId="{615E644E-D42F-4B2C-9D4A-3D5DAA62A3EB}">
      <dgm:prSet/>
      <dgm:spPr/>
      <dgm:t>
        <a:bodyPr/>
        <a:lstStyle/>
        <a:p>
          <a:endParaRPr lang="en-US"/>
        </a:p>
      </dgm:t>
    </dgm:pt>
    <dgm:pt modelId="{D9C03A2D-A606-4AB2-AB8A-FDEC5EFDEE30}" type="sibTrans" cxnId="{615E644E-D42F-4B2C-9D4A-3D5DAA62A3EB}">
      <dgm:prSet/>
      <dgm:spPr/>
      <dgm:t>
        <a:bodyPr/>
        <a:lstStyle/>
        <a:p>
          <a:endParaRPr lang="en-US"/>
        </a:p>
      </dgm:t>
    </dgm:pt>
    <dgm:pt modelId="{1E1D1F8F-7679-4E71-A36E-06BD3F1082AD}">
      <dgm:prSet/>
      <dgm:spPr/>
      <dgm:t>
        <a:bodyPr/>
        <a:lstStyle/>
        <a:p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gia</a:t>
          </a:r>
          <a:r>
            <a:rPr lang="en-US" dirty="0" smtClean="0"/>
            <a:t> group</a:t>
          </a:r>
          <a:endParaRPr lang="en-US" dirty="0"/>
        </a:p>
      </dgm:t>
    </dgm:pt>
    <dgm:pt modelId="{93E5C5EF-7CCC-4941-BEAC-2D720AF9EC9E}" type="parTrans" cxnId="{789A445F-2D03-4F9A-BB6E-51EB02A9E629}">
      <dgm:prSet/>
      <dgm:spPr/>
      <dgm:t>
        <a:bodyPr/>
        <a:lstStyle/>
        <a:p>
          <a:endParaRPr lang="en-US"/>
        </a:p>
      </dgm:t>
    </dgm:pt>
    <dgm:pt modelId="{DACB8138-1D19-4D7C-A136-584CF5821FD9}" type="sibTrans" cxnId="{789A445F-2D03-4F9A-BB6E-51EB02A9E629}">
      <dgm:prSet/>
      <dgm:spPr/>
      <dgm:t>
        <a:bodyPr/>
        <a:lstStyle/>
        <a:p>
          <a:endParaRPr lang="en-US"/>
        </a:p>
      </dgm:t>
    </dgm:pt>
    <dgm:pt modelId="{522DE0FD-D1E8-4B63-8168-A1FA3ED5DE58}" type="pres">
      <dgm:prSet presAssocID="{2FA2D872-93D6-4346-9C7D-064DD1F570A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999942-9410-4132-98CA-BA334F988A83}" type="pres">
      <dgm:prSet presAssocID="{4DBF80C9-80E5-487B-B3E1-EE0D0B9270FA}" presName="root1" presStyleCnt="0"/>
      <dgm:spPr/>
    </dgm:pt>
    <dgm:pt modelId="{CB0C190C-2C0F-412E-ACCF-E994C4DC1AD4}" type="pres">
      <dgm:prSet presAssocID="{4DBF80C9-80E5-487B-B3E1-EE0D0B9270F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B11140-E60E-4DAC-8C61-0A17C7FF09FF}" type="pres">
      <dgm:prSet presAssocID="{4DBF80C9-80E5-487B-B3E1-EE0D0B9270FA}" presName="level2hierChild" presStyleCnt="0"/>
      <dgm:spPr/>
    </dgm:pt>
    <dgm:pt modelId="{E8C1E713-FE3E-4AA1-8DAA-54B473CE94C9}" type="pres">
      <dgm:prSet presAssocID="{579477FB-9C8B-4EF7-AD96-AF89A620F479}" presName="conn2-1" presStyleLbl="parChTrans1D2" presStyleIdx="0" presStyleCnt="8"/>
      <dgm:spPr/>
      <dgm:t>
        <a:bodyPr/>
        <a:lstStyle/>
        <a:p>
          <a:endParaRPr lang="en-US"/>
        </a:p>
      </dgm:t>
    </dgm:pt>
    <dgm:pt modelId="{07A84903-7D5B-4B6E-9553-7B5B830795A2}" type="pres">
      <dgm:prSet presAssocID="{579477FB-9C8B-4EF7-AD96-AF89A620F479}" presName="connTx" presStyleLbl="parChTrans1D2" presStyleIdx="0" presStyleCnt="8"/>
      <dgm:spPr/>
      <dgm:t>
        <a:bodyPr/>
        <a:lstStyle/>
        <a:p>
          <a:endParaRPr lang="en-US"/>
        </a:p>
      </dgm:t>
    </dgm:pt>
    <dgm:pt modelId="{4BE3AAF8-0053-424D-9D8F-143A4AE42BCB}" type="pres">
      <dgm:prSet presAssocID="{D5DE0AD8-49AF-4BC6-9EC3-C5DD28545C8B}" presName="root2" presStyleCnt="0"/>
      <dgm:spPr/>
    </dgm:pt>
    <dgm:pt modelId="{D060D5AD-33A4-4E0F-A5BF-DD627A0F7187}" type="pres">
      <dgm:prSet presAssocID="{D5DE0AD8-49AF-4BC6-9EC3-C5DD28545C8B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544D4B-FF4E-4C8E-8405-F7BF20CAD25D}" type="pres">
      <dgm:prSet presAssocID="{D5DE0AD8-49AF-4BC6-9EC3-C5DD28545C8B}" presName="level3hierChild" presStyleCnt="0"/>
      <dgm:spPr/>
    </dgm:pt>
    <dgm:pt modelId="{9DD45D6B-AF0E-43A9-AACC-E91E7FD8675F}" type="pres">
      <dgm:prSet presAssocID="{93E5C5EF-7CCC-4941-BEAC-2D720AF9EC9E}" presName="conn2-1" presStyleLbl="parChTrans1D2" presStyleIdx="1" presStyleCnt="8"/>
      <dgm:spPr/>
      <dgm:t>
        <a:bodyPr/>
        <a:lstStyle/>
        <a:p>
          <a:endParaRPr lang="en-US"/>
        </a:p>
      </dgm:t>
    </dgm:pt>
    <dgm:pt modelId="{10949B46-707A-496E-A9CA-26EE04C0BBE6}" type="pres">
      <dgm:prSet presAssocID="{93E5C5EF-7CCC-4941-BEAC-2D720AF9EC9E}" presName="connTx" presStyleLbl="parChTrans1D2" presStyleIdx="1" presStyleCnt="8"/>
      <dgm:spPr/>
      <dgm:t>
        <a:bodyPr/>
        <a:lstStyle/>
        <a:p>
          <a:endParaRPr lang="en-US"/>
        </a:p>
      </dgm:t>
    </dgm:pt>
    <dgm:pt modelId="{CF56F2BA-41B6-48DF-9972-BDF1190B9D0D}" type="pres">
      <dgm:prSet presAssocID="{1E1D1F8F-7679-4E71-A36E-06BD3F1082AD}" presName="root2" presStyleCnt="0"/>
      <dgm:spPr/>
    </dgm:pt>
    <dgm:pt modelId="{05F5A252-A675-43F1-BE82-5C20745D59A7}" type="pres">
      <dgm:prSet presAssocID="{1E1D1F8F-7679-4E71-A36E-06BD3F1082AD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AA191A-B301-401E-BB3A-46B71E37AF5C}" type="pres">
      <dgm:prSet presAssocID="{1E1D1F8F-7679-4E71-A36E-06BD3F1082AD}" presName="level3hierChild" presStyleCnt="0"/>
      <dgm:spPr/>
    </dgm:pt>
    <dgm:pt modelId="{4CCC372B-74F8-4E67-A1E8-9843F3236B1A}" type="pres">
      <dgm:prSet presAssocID="{A8D1C3F4-2E06-451F-80AB-689C6DFF0CEA}" presName="conn2-1" presStyleLbl="parChTrans1D2" presStyleIdx="2" presStyleCnt="8"/>
      <dgm:spPr/>
      <dgm:t>
        <a:bodyPr/>
        <a:lstStyle/>
        <a:p>
          <a:endParaRPr lang="en-US"/>
        </a:p>
      </dgm:t>
    </dgm:pt>
    <dgm:pt modelId="{980A32BD-6266-4276-AFEA-9974E8B99E45}" type="pres">
      <dgm:prSet presAssocID="{A8D1C3F4-2E06-451F-80AB-689C6DFF0CEA}" presName="connTx" presStyleLbl="parChTrans1D2" presStyleIdx="2" presStyleCnt="8"/>
      <dgm:spPr/>
      <dgm:t>
        <a:bodyPr/>
        <a:lstStyle/>
        <a:p>
          <a:endParaRPr lang="en-US"/>
        </a:p>
      </dgm:t>
    </dgm:pt>
    <dgm:pt modelId="{5B23B056-9B37-48D1-9538-E9CACDCCDABB}" type="pres">
      <dgm:prSet presAssocID="{5BD14A82-F307-497F-BB54-04C4701E84D3}" presName="root2" presStyleCnt="0"/>
      <dgm:spPr/>
    </dgm:pt>
    <dgm:pt modelId="{63DFCF2B-A224-4AAD-9BB3-B9A2A7F7E23E}" type="pres">
      <dgm:prSet presAssocID="{5BD14A82-F307-497F-BB54-04C4701E84D3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657C3C-C5A3-4DED-84AD-6054E5ED1619}" type="pres">
      <dgm:prSet presAssocID="{5BD14A82-F307-497F-BB54-04C4701E84D3}" presName="level3hierChild" presStyleCnt="0"/>
      <dgm:spPr/>
    </dgm:pt>
    <dgm:pt modelId="{63FE150E-FD22-42AD-8858-B7D6DFDD514A}" type="pres">
      <dgm:prSet presAssocID="{2E1AC348-8EF7-477E-9171-03B138ED958B}" presName="conn2-1" presStyleLbl="parChTrans1D2" presStyleIdx="3" presStyleCnt="8"/>
      <dgm:spPr/>
      <dgm:t>
        <a:bodyPr/>
        <a:lstStyle/>
        <a:p>
          <a:endParaRPr lang="en-US"/>
        </a:p>
      </dgm:t>
    </dgm:pt>
    <dgm:pt modelId="{21943E94-7A22-4CCF-AC97-A12F70B1E80D}" type="pres">
      <dgm:prSet presAssocID="{2E1AC348-8EF7-477E-9171-03B138ED958B}" presName="connTx" presStyleLbl="parChTrans1D2" presStyleIdx="3" presStyleCnt="8"/>
      <dgm:spPr/>
      <dgm:t>
        <a:bodyPr/>
        <a:lstStyle/>
        <a:p>
          <a:endParaRPr lang="en-US"/>
        </a:p>
      </dgm:t>
    </dgm:pt>
    <dgm:pt modelId="{CA002656-F8C3-4DD0-9267-7C9924A3C2CC}" type="pres">
      <dgm:prSet presAssocID="{2649FC71-E379-4269-A3B6-39AECB40F7DD}" presName="root2" presStyleCnt="0"/>
      <dgm:spPr/>
    </dgm:pt>
    <dgm:pt modelId="{156C4488-2C92-49FB-8417-6E4956D86B52}" type="pres">
      <dgm:prSet presAssocID="{2649FC71-E379-4269-A3B6-39AECB40F7DD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9F9E3E-63D6-4211-9CF7-5C0A6C3727A3}" type="pres">
      <dgm:prSet presAssocID="{2649FC71-E379-4269-A3B6-39AECB40F7DD}" presName="level3hierChild" presStyleCnt="0"/>
      <dgm:spPr/>
    </dgm:pt>
    <dgm:pt modelId="{F70340A9-6952-4BAE-97FB-A7FCC6BB7BE1}" type="pres">
      <dgm:prSet presAssocID="{1A66B814-21F9-4C42-A588-7290E87287A2}" presName="conn2-1" presStyleLbl="parChTrans1D2" presStyleIdx="4" presStyleCnt="8"/>
      <dgm:spPr/>
      <dgm:t>
        <a:bodyPr/>
        <a:lstStyle/>
        <a:p>
          <a:endParaRPr lang="en-US"/>
        </a:p>
      </dgm:t>
    </dgm:pt>
    <dgm:pt modelId="{E0C570D6-A8CF-499D-9C75-B76E4509B77F}" type="pres">
      <dgm:prSet presAssocID="{1A66B814-21F9-4C42-A588-7290E87287A2}" presName="connTx" presStyleLbl="parChTrans1D2" presStyleIdx="4" presStyleCnt="8"/>
      <dgm:spPr/>
      <dgm:t>
        <a:bodyPr/>
        <a:lstStyle/>
        <a:p>
          <a:endParaRPr lang="en-US"/>
        </a:p>
      </dgm:t>
    </dgm:pt>
    <dgm:pt modelId="{41743C69-1FB3-4EF6-BA4B-523ABCEEB414}" type="pres">
      <dgm:prSet presAssocID="{1DD1D1A4-90FF-4FC2-AC3D-BA2C2E0A6F78}" presName="root2" presStyleCnt="0"/>
      <dgm:spPr/>
    </dgm:pt>
    <dgm:pt modelId="{04DE31BB-784D-4FAE-8909-0C9DFA12CE06}" type="pres">
      <dgm:prSet presAssocID="{1DD1D1A4-90FF-4FC2-AC3D-BA2C2E0A6F78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61BB20-CF19-48E3-81D3-B384515D863C}" type="pres">
      <dgm:prSet presAssocID="{1DD1D1A4-90FF-4FC2-AC3D-BA2C2E0A6F78}" presName="level3hierChild" presStyleCnt="0"/>
      <dgm:spPr/>
    </dgm:pt>
    <dgm:pt modelId="{CB4B47B7-84BE-4CDB-A676-E26737370BF1}" type="pres">
      <dgm:prSet presAssocID="{860C2B3F-EF17-4149-A492-7BCD5C6F1FEC}" presName="conn2-1" presStyleLbl="parChTrans1D2" presStyleIdx="5" presStyleCnt="8"/>
      <dgm:spPr/>
      <dgm:t>
        <a:bodyPr/>
        <a:lstStyle/>
        <a:p>
          <a:endParaRPr lang="en-US"/>
        </a:p>
      </dgm:t>
    </dgm:pt>
    <dgm:pt modelId="{2B86A38E-F8B2-41CF-9DD1-DBCAECEC525D}" type="pres">
      <dgm:prSet presAssocID="{860C2B3F-EF17-4149-A492-7BCD5C6F1FEC}" presName="connTx" presStyleLbl="parChTrans1D2" presStyleIdx="5" presStyleCnt="8"/>
      <dgm:spPr/>
      <dgm:t>
        <a:bodyPr/>
        <a:lstStyle/>
        <a:p>
          <a:endParaRPr lang="en-US"/>
        </a:p>
      </dgm:t>
    </dgm:pt>
    <dgm:pt modelId="{163A80E7-8A7D-4058-A2E5-2141801E545B}" type="pres">
      <dgm:prSet presAssocID="{DF3D06D1-298E-490A-99B6-E70E1313B367}" presName="root2" presStyleCnt="0"/>
      <dgm:spPr/>
    </dgm:pt>
    <dgm:pt modelId="{C49DF706-5665-4DBB-B516-5C69E2047704}" type="pres">
      <dgm:prSet presAssocID="{DF3D06D1-298E-490A-99B6-E70E1313B367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53A8F2-0683-40C6-AE2D-FBFDE8F8C8AF}" type="pres">
      <dgm:prSet presAssocID="{DF3D06D1-298E-490A-99B6-E70E1313B367}" presName="level3hierChild" presStyleCnt="0"/>
      <dgm:spPr/>
    </dgm:pt>
    <dgm:pt modelId="{1377C769-D17B-4B0C-B54A-763AB5FC9691}" type="pres">
      <dgm:prSet presAssocID="{4AFC0691-1CBD-438C-9F15-A4C1C625B877}" presName="conn2-1" presStyleLbl="parChTrans1D2" presStyleIdx="6" presStyleCnt="8"/>
      <dgm:spPr/>
      <dgm:t>
        <a:bodyPr/>
        <a:lstStyle/>
        <a:p>
          <a:endParaRPr lang="en-US"/>
        </a:p>
      </dgm:t>
    </dgm:pt>
    <dgm:pt modelId="{F4C9767D-71F7-4ED0-BEE1-916A9C869EDD}" type="pres">
      <dgm:prSet presAssocID="{4AFC0691-1CBD-438C-9F15-A4C1C625B877}" presName="connTx" presStyleLbl="parChTrans1D2" presStyleIdx="6" presStyleCnt="8"/>
      <dgm:spPr/>
      <dgm:t>
        <a:bodyPr/>
        <a:lstStyle/>
        <a:p>
          <a:endParaRPr lang="en-US"/>
        </a:p>
      </dgm:t>
    </dgm:pt>
    <dgm:pt modelId="{0612D45C-1C14-43AF-AFC7-D8DD20201E0F}" type="pres">
      <dgm:prSet presAssocID="{619C996A-BB65-4A03-928F-F453F5D6A993}" presName="root2" presStyleCnt="0"/>
      <dgm:spPr/>
    </dgm:pt>
    <dgm:pt modelId="{776E85F7-B775-48C2-8FF1-29BDFBC39667}" type="pres">
      <dgm:prSet presAssocID="{619C996A-BB65-4A03-928F-F453F5D6A993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2FC453-4583-43A9-84CB-6C3B1D03C100}" type="pres">
      <dgm:prSet presAssocID="{619C996A-BB65-4A03-928F-F453F5D6A993}" presName="level3hierChild" presStyleCnt="0"/>
      <dgm:spPr/>
    </dgm:pt>
    <dgm:pt modelId="{072ED618-DB6E-4AD1-BA71-BAE0D5DE978D}" type="pres">
      <dgm:prSet presAssocID="{2B0C8183-E395-4CC9-8CEA-578A8DFF7A2D}" presName="conn2-1" presStyleLbl="parChTrans1D2" presStyleIdx="7" presStyleCnt="8"/>
      <dgm:spPr/>
      <dgm:t>
        <a:bodyPr/>
        <a:lstStyle/>
        <a:p>
          <a:endParaRPr lang="en-US"/>
        </a:p>
      </dgm:t>
    </dgm:pt>
    <dgm:pt modelId="{33689683-528C-4831-81BC-CF1220F63CDC}" type="pres">
      <dgm:prSet presAssocID="{2B0C8183-E395-4CC9-8CEA-578A8DFF7A2D}" presName="connTx" presStyleLbl="parChTrans1D2" presStyleIdx="7" presStyleCnt="8"/>
      <dgm:spPr/>
      <dgm:t>
        <a:bodyPr/>
        <a:lstStyle/>
        <a:p>
          <a:endParaRPr lang="en-US"/>
        </a:p>
      </dgm:t>
    </dgm:pt>
    <dgm:pt modelId="{A10E68F1-54E9-4973-9D3C-ECC6E99D6FC5}" type="pres">
      <dgm:prSet presAssocID="{E5392934-0283-42A3-8EE9-7866D2E1AC11}" presName="root2" presStyleCnt="0"/>
      <dgm:spPr/>
    </dgm:pt>
    <dgm:pt modelId="{B46328A8-17AC-486F-982B-E8698DCE617B}" type="pres">
      <dgm:prSet presAssocID="{E5392934-0283-42A3-8EE9-7866D2E1AC11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0DBA92-C969-461C-A907-F058E8202ABE}" type="pres">
      <dgm:prSet presAssocID="{E5392934-0283-42A3-8EE9-7866D2E1AC11}" presName="level3hierChild" presStyleCnt="0"/>
      <dgm:spPr/>
    </dgm:pt>
  </dgm:ptLst>
  <dgm:cxnLst>
    <dgm:cxn modelId="{06E790C0-3A34-445C-A40A-0F7054801C72}" type="presOf" srcId="{2E1AC348-8EF7-477E-9171-03B138ED958B}" destId="{63FE150E-FD22-42AD-8858-B7D6DFDD514A}" srcOrd="0" destOrd="0" presId="urn:microsoft.com/office/officeart/2008/layout/HorizontalMultiLevelHierarchy"/>
    <dgm:cxn modelId="{138B01F7-ABF5-4C55-97FD-699AA9FF73AF}" type="presOf" srcId="{2649FC71-E379-4269-A3B6-39AECB40F7DD}" destId="{156C4488-2C92-49FB-8417-6E4956D86B52}" srcOrd="0" destOrd="0" presId="urn:microsoft.com/office/officeart/2008/layout/HorizontalMultiLevelHierarchy"/>
    <dgm:cxn modelId="{AC09D023-6AFC-4F91-8591-6701AE3E9674}" type="presOf" srcId="{860C2B3F-EF17-4149-A492-7BCD5C6F1FEC}" destId="{CB4B47B7-84BE-4CDB-A676-E26737370BF1}" srcOrd="0" destOrd="0" presId="urn:microsoft.com/office/officeart/2008/layout/HorizontalMultiLevelHierarchy"/>
    <dgm:cxn modelId="{80615FD8-4E22-4D1A-8226-703DD475531A}" type="presOf" srcId="{1E1D1F8F-7679-4E71-A36E-06BD3F1082AD}" destId="{05F5A252-A675-43F1-BE82-5C20745D59A7}" srcOrd="0" destOrd="0" presId="urn:microsoft.com/office/officeart/2008/layout/HorizontalMultiLevelHierarchy"/>
    <dgm:cxn modelId="{A86D3BC9-8C28-4320-A3BB-B19388107CE0}" type="presOf" srcId="{D5DE0AD8-49AF-4BC6-9EC3-C5DD28545C8B}" destId="{D060D5AD-33A4-4E0F-A5BF-DD627A0F7187}" srcOrd="0" destOrd="0" presId="urn:microsoft.com/office/officeart/2008/layout/HorizontalMultiLevelHierarchy"/>
    <dgm:cxn modelId="{E2BDDE7D-EEA7-43D4-883E-2CFE064AB8EF}" type="presOf" srcId="{A8D1C3F4-2E06-451F-80AB-689C6DFF0CEA}" destId="{4CCC372B-74F8-4E67-A1E8-9843F3236B1A}" srcOrd="0" destOrd="0" presId="urn:microsoft.com/office/officeart/2008/layout/HorizontalMultiLevelHierarchy"/>
    <dgm:cxn modelId="{6EBE55EA-9B7D-4EBE-979D-24592D29A836}" type="presOf" srcId="{DF3D06D1-298E-490A-99B6-E70E1313B367}" destId="{C49DF706-5665-4DBB-B516-5C69E2047704}" srcOrd="0" destOrd="0" presId="urn:microsoft.com/office/officeart/2008/layout/HorizontalMultiLevelHierarchy"/>
    <dgm:cxn modelId="{B6DF615A-98E5-4313-96C6-7F40CA4D6D26}" srcId="{2FA2D872-93D6-4346-9C7D-064DD1F570A5}" destId="{4DBF80C9-80E5-487B-B3E1-EE0D0B9270FA}" srcOrd="0" destOrd="0" parTransId="{8663756D-30E6-4AEA-B85F-E5CECF197034}" sibTransId="{792196B2-FC86-422F-B224-B52DB777011F}"/>
    <dgm:cxn modelId="{328F5C01-5838-4C6D-9754-ADA8ED9797E7}" type="presOf" srcId="{4AFC0691-1CBD-438C-9F15-A4C1C625B877}" destId="{F4C9767D-71F7-4ED0-BEE1-916A9C869EDD}" srcOrd="1" destOrd="0" presId="urn:microsoft.com/office/officeart/2008/layout/HorizontalMultiLevelHierarchy"/>
    <dgm:cxn modelId="{973A4423-3B1D-4365-A808-E4A0301D07A9}" srcId="{4DBF80C9-80E5-487B-B3E1-EE0D0B9270FA}" destId="{2649FC71-E379-4269-A3B6-39AECB40F7DD}" srcOrd="3" destOrd="0" parTransId="{2E1AC348-8EF7-477E-9171-03B138ED958B}" sibTransId="{4F25D4CC-6EDA-4F86-B411-D9D7A5995C5D}"/>
    <dgm:cxn modelId="{5576B0D0-7499-4062-BB0A-818A4DFFE277}" srcId="{4DBF80C9-80E5-487B-B3E1-EE0D0B9270FA}" destId="{5BD14A82-F307-497F-BB54-04C4701E84D3}" srcOrd="2" destOrd="0" parTransId="{A8D1C3F4-2E06-451F-80AB-689C6DFF0CEA}" sibTransId="{575BB1E8-3E1A-4BEE-99FE-57AB1591AC74}"/>
    <dgm:cxn modelId="{734EDBED-E0DF-4154-94F8-C3F8BC8DDE34}" srcId="{4DBF80C9-80E5-487B-B3E1-EE0D0B9270FA}" destId="{1DD1D1A4-90FF-4FC2-AC3D-BA2C2E0A6F78}" srcOrd="4" destOrd="0" parTransId="{1A66B814-21F9-4C42-A588-7290E87287A2}" sibTransId="{2CEF65F4-53A5-47F8-ABB8-8DF9324449F2}"/>
    <dgm:cxn modelId="{D2712682-E817-4858-A90C-E2D5EDD506D5}" type="presOf" srcId="{E5392934-0283-42A3-8EE9-7866D2E1AC11}" destId="{B46328A8-17AC-486F-982B-E8698DCE617B}" srcOrd="0" destOrd="0" presId="urn:microsoft.com/office/officeart/2008/layout/HorizontalMultiLevelHierarchy"/>
    <dgm:cxn modelId="{7D4D14C8-5B3F-499C-8179-DC7A029EB289}" type="presOf" srcId="{579477FB-9C8B-4EF7-AD96-AF89A620F479}" destId="{E8C1E713-FE3E-4AA1-8DAA-54B473CE94C9}" srcOrd="0" destOrd="0" presId="urn:microsoft.com/office/officeart/2008/layout/HorizontalMultiLevelHierarchy"/>
    <dgm:cxn modelId="{E9598A22-813F-4133-9B46-AFD1B41A1D76}" type="presOf" srcId="{2FA2D872-93D6-4346-9C7D-064DD1F570A5}" destId="{522DE0FD-D1E8-4B63-8168-A1FA3ED5DE58}" srcOrd="0" destOrd="0" presId="urn:microsoft.com/office/officeart/2008/layout/HorizontalMultiLevelHierarchy"/>
    <dgm:cxn modelId="{615E644E-D42F-4B2C-9D4A-3D5DAA62A3EB}" srcId="{4DBF80C9-80E5-487B-B3E1-EE0D0B9270FA}" destId="{619C996A-BB65-4A03-928F-F453F5D6A993}" srcOrd="6" destOrd="0" parTransId="{4AFC0691-1CBD-438C-9F15-A4C1C625B877}" sibTransId="{D9C03A2D-A606-4AB2-AB8A-FDEC5EFDEE30}"/>
    <dgm:cxn modelId="{978F17DA-AA66-4BAE-9B12-95D250C66E50}" type="presOf" srcId="{1A66B814-21F9-4C42-A588-7290E87287A2}" destId="{F70340A9-6952-4BAE-97FB-A7FCC6BB7BE1}" srcOrd="0" destOrd="0" presId="urn:microsoft.com/office/officeart/2008/layout/HorizontalMultiLevelHierarchy"/>
    <dgm:cxn modelId="{28563B87-1AE6-4013-B3EB-012D9322FFD6}" type="presOf" srcId="{1A66B814-21F9-4C42-A588-7290E87287A2}" destId="{E0C570D6-A8CF-499D-9C75-B76E4509B77F}" srcOrd="1" destOrd="0" presId="urn:microsoft.com/office/officeart/2008/layout/HorizontalMultiLevelHierarchy"/>
    <dgm:cxn modelId="{01B4196B-4169-4D17-A32F-6164F88EA2C2}" srcId="{4DBF80C9-80E5-487B-B3E1-EE0D0B9270FA}" destId="{D5DE0AD8-49AF-4BC6-9EC3-C5DD28545C8B}" srcOrd="0" destOrd="0" parTransId="{579477FB-9C8B-4EF7-AD96-AF89A620F479}" sibTransId="{275E8B6D-3DBF-4FB3-A728-B9AB99A056BF}"/>
    <dgm:cxn modelId="{A9A4BE64-1083-4A45-8564-887E0E985569}" type="presOf" srcId="{579477FB-9C8B-4EF7-AD96-AF89A620F479}" destId="{07A84903-7D5B-4B6E-9553-7B5B830795A2}" srcOrd="1" destOrd="0" presId="urn:microsoft.com/office/officeart/2008/layout/HorizontalMultiLevelHierarchy"/>
    <dgm:cxn modelId="{02027A05-FB06-4DC5-8454-34DA27F577CA}" srcId="{4DBF80C9-80E5-487B-B3E1-EE0D0B9270FA}" destId="{DF3D06D1-298E-490A-99B6-E70E1313B367}" srcOrd="5" destOrd="0" parTransId="{860C2B3F-EF17-4149-A492-7BCD5C6F1FEC}" sibTransId="{914FBCA1-5607-41C4-8149-2911FB45CAE4}"/>
    <dgm:cxn modelId="{789A445F-2D03-4F9A-BB6E-51EB02A9E629}" srcId="{4DBF80C9-80E5-487B-B3E1-EE0D0B9270FA}" destId="{1E1D1F8F-7679-4E71-A36E-06BD3F1082AD}" srcOrd="1" destOrd="0" parTransId="{93E5C5EF-7CCC-4941-BEAC-2D720AF9EC9E}" sibTransId="{DACB8138-1D19-4D7C-A136-584CF5821FD9}"/>
    <dgm:cxn modelId="{CC1F1E09-539A-442B-8A48-AEAD83DC3A5C}" type="presOf" srcId="{A8D1C3F4-2E06-451F-80AB-689C6DFF0CEA}" destId="{980A32BD-6266-4276-AFEA-9974E8B99E45}" srcOrd="1" destOrd="0" presId="urn:microsoft.com/office/officeart/2008/layout/HorizontalMultiLevelHierarchy"/>
    <dgm:cxn modelId="{CEDF552D-468D-4AD7-ABE0-05AE481632CA}" type="presOf" srcId="{93E5C5EF-7CCC-4941-BEAC-2D720AF9EC9E}" destId="{9DD45D6B-AF0E-43A9-AACC-E91E7FD8675F}" srcOrd="0" destOrd="0" presId="urn:microsoft.com/office/officeart/2008/layout/HorizontalMultiLevelHierarchy"/>
    <dgm:cxn modelId="{64025885-4C75-4E3F-BC64-086314CB2946}" type="presOf" srcId="{4AFC0691-1CBD-438C-9F15-A4C1C625B877}" destId="{1377C769-D17B-4B0C-B54A-763AB5FC9691}" srcOrd="0" destOrd="0" presId="urn:microsoft.com/office/officeart/2008/layout/HorizontalMultiLevelHierarchy"/>
    <dgm:cxn modelId="{DB3D478D-26A5-472E-9563-8D38054544F3}" type="presOf" srcId="{1DD1D1A4-90FF-4FC2-AC3D-BA2C2E0A6F78}" destId="{04DE31BB-784D-4FAE-8909-0C9DFA12CE06}" srcOrd="0" destOrd="0" presId="urn:microsoft.com/office/officeart/2008/layout/HorizontalMultiLevelHierarchy"/>
    <dgm:cxn modelId="{FEE6859C-F2FF-48FF-B7EF-6124CEA7E5CE}" type="presOf" srcId="{860C2B3F-EF17-4149-A492-7BCD5C6F1FEC}" destId="{2B86A38E-F8B2-41CF-9DD1-DBCAECEC525D}" srcOrd="1" destOrd="0" presId="urn:microsoft.com/office/officeart/2008/layout/HorizontalMultiLevelHierarchy"/>
    <dgm:cxn modelId="{0141727D-4FD2-4CD9-B3BD-73C7B39642A0}" type="presOf" srcId="{619C996A-BB65-4A03-928F-F453F5D6A993}" destId="{776E85F7-B775-48C2-8FF1-29BDFBC39667}" srcOrd="0" destOrd="0" presId="urn:microsoft.com/office/officeart/2008/layout/HorizontalMultiLevelHierarchy"/>
    <dgm:cxn modelId="{2371D8C4-2CD8-4254-84E6-FF2A10B5CC69}" type="presOf" srcId="{5BD14A82-F307-497F-BB54-04C4701E84D3}" destId="{63DFCF2B-A224-4AAD-9BB3-B9A2A7F7E23E}" srcOrd="0" destOrd="0" presId="urn:microsoft.com/office/officeart/2008/layout/HorizontalMultiLevelHierarchy"/>
    <dgm:cxn modelId="{7905FC59-32F8-4B07-A3B1-BC384E90F655}" type="presOf" srcId="{93E5C5EF-7CCC-4941-BEAC-2D720AF9EC9E}" destId="{10949B46-707A-496E-A9CA-26EE04C0BBE6}" srcOrd="1" destOrd="0" presId="urn:microsoft.com/office/officeart/2008/layout/HorizontalMultiLevelHierarchy"/>
    <dgm:cxn modelId="{56732EB1-79C3-4C4C-9D10-86FDCFDE8E8E}" type="presOf" srcId="{4DBF80C9-80E5-487B-B3E1-EE0D0B9270FA}" destId="{CB0C190C-2C0F-412E-ACCF-E994C4DC1AD4}" srcOrd="0" destOrd="0" presId="urn:microsoft.com/office/officeart/2008/layout/HorizontalMultiLevelHierarchy"/>
    <dgm:cxn modelId="{D599A6C7-D659-4260-99FB-98BB39C93AB2}" type="presOf" srcId="{2B0C8183-E395-4CC9-8CEA-578A8DFF7A2D}" destId="{33689683-528C-4831-81BC-CF1220F63CDC}" srcOrd="1" destOrd="0" presId="urn:microsoft.com/office/officeart/2008/layout/HorizontalMultiLevelHierarchy"/>
    <dgm:cxn modelId="{6BD282CA-F2D4-4342-953F-DF81895CC2E5}" type="presOf" srcId="{2E1AC348-8EF7-477E-9171-03B138ED958B}" destId="{21943E94-7A22-4CCF-AC97-A12F70B1E80D}" srcOrd="1" destOrd="0" presId="urn:microsoft.com/office/officeart/2008/layout/HorizontalMultiLevelHierarchy"/>
    <dgm:cxn modelId="{AF55C5FE-6E23-4E91-AD55-641B0C6A2796}" srcId="{4DBF80C9-80E5-487B-B3E1-EE0D0B9270FA}" destId="{E5392934-0283-42A3-8EE9-7866D2E1AC11}" srcOrd="7" destOrd="0" parTransId="{2B0C8183-E395-4CC9-8CEA-578A8DFF7A2D}" sibTransId="{EA9884E4-B35F-48CB-986C-16B3BFF12267}"/>
    <dgm:cxn modelId="{6FB3D5BA-B6B5-4F79-90E4-9220F9EC88D1}" type="presOf" srcId="{2B0C8183-E395-4CC9-8CEA-578A8DFF7A2D}" destId="{072ED618-DB6E-4AD1-BA71-BAE0D5DE978D}" srcOrd="0" destOrd="0" presId="urn:microsoft.com/office/officeart/2008/layout/HorizontalMultiLevelHierarchy"/>
    <dgm:cxn modelId="{1BE2C569-B15F-4C00-A3FE-71F80CF84543}" type="presParOf" srcId="{522DE0FD-D1E8-4B63-8168-A1FA3ED5DE58}" destId="{FC999942-9410-4132-98CA-BA334F988A83}" srcOrd="0" destOrd="0" presId="urn:microsoft.com/office/officeart/2008/layout/HorizontalMultiLevelHierarchy"/>
    <dgm:cxn modelId="{0D652252-BA19-482A-844E-0875FAC3D3D0}" type="presParOf" srcId="{FC999942-9410-4132-98CA-BA334F988A83}" destId="{CB0C190C-2C0F-412E-ACCF-E994C4DC1AD4}" srcOrd="0" destOrd="0" presId="urn:microsoft.com/office/officeart/2008/layout/HorizontalMultiLevelHierarchy"/>
    <dgm:cxn modelId="{8A6B7BD9-78EF-4EAE-A0E6-A6321266A07A}" type="presParOf" srcId="{FC999942-9410-4132-98CA-BA334F988A83}" destId="{8CB11140-E60E-4DAC-8C61-0A17C7FF09FF}" srcOrd="1" destOrd="0" presId="urn:microsoft.com/office/officeart/2008/layout/HorizontalMultiLevelHierarchy"/>
    <dgm:cxn modelId="{B0F40539-AD80-4552-8C86-277474373F88}" type="presParOf" srcId="{8CB11140-E60E-4DAC-8C61-0A17C7FF09FF}" destId="{E8C1E713-FE3E-4AA1-8DAA-54B473CE94C9}" srcOrd="0" destOrd="0" presId="urn:microsoft.com/office/officeart/2008/layout/HorizontalMultiLevelHierarchy"/>
    <dgm:cxn modelId="{ED5B109D-9B5E-4CF9-9786-8EC992B301E9}" type="presParOf" srcId="{E8C1E713-FE3E-4AA1-8DAA-54B473CE94C9}" destId="{07A84903-7D5B-4B6E-9553-7B5B830795A2}" srcOrd="0" destOrd="0" presId="urn:microsoft.com/office/officeart/2008/layout/HorizontalMultiLevelHierarchy"/>
    <dgm:cxn modelId="{88EB91AD-2421-4AFC-AB4E-7D399351A88A}" type="presParOf" srcId="{8CB11140-E60E-4DAC-8C61-0A17C7FF09FF}" destId="{4BE3AAF8-0053-424D-9D8F-143A4AE42BCB}" srcOrd="1" destOrd="0" presId="urn:microsoft.com/office/officeart/2008/layout/HorizontalMultiLevelHierarchy"/>
    <dgm:cxn modelId="{6DA8EFEA-71AF-4DBD-989D-4191285133B4}" type="presParOf" srcId="{4BE3AAF8-0053-424D-9D8F-143A4AE42BCB}" destId="{D060D5AD-33A4-4E0F-A5BF-DD627A0F7187}" srcOrd="0" destOrd="0" presId="urn:microsoft.com/office/officeart/2008/layout/HorizontalMultiLevelHierarchy"/>
    <dgm:cxn modelId="{50A85F6A-9DC1-45B3-ACBF-D18AE4EF4340}" type="presParOf" srcId="{4BE3AAF8-0053-424D-9D8F-143A4AE42BCB}" destId="{9A544D4B-FF4E-4C8E-8405-F7BF20CAD25D}" srcOrd="1" destOrd="0" presId="urn:microsoft.com/office/officeart/2008/layout/HorizontalMultiLevelHierarchy"/>
    <dgm:cxn modelId="{87024743-5730-44B7-9CE5-72FF7B741624}" type="presParOf" srcId="{8CB11140-E60E-4DAC-8C61-0A17C7FF09FF}" destId="{9DD45D6B-AF0E-43A9-AACC-E91E7FD8675F}" srcOrd="2" destOrd="0" presId="urn:microsoft.com/office/officeart/2008/layout/HorizontalMultiLevelHierarchy"/>
    <dgm:cxn modelId="{6AA6E050-40EB-45F2-AFFF-427F30CA3DF3}" type="presParOf" srcId="{9DD45D6B-AF0E-43A9-AACC-E91E7FD8675F}" destId="{10949B46-707A-496E-A9CA-26EE04C0BBE6}" srcOrd="0" destOrd="0" presId="urn:microsoft.com/office/officeart/2008/layout/HorizontalMultiLevelHierarchy"/>
    <dgm:cxn modelId="{689D91CF-F9AC-46BA-94C2-87C9C190261F}" type="presParOf" srcId="{8CB11140-E60E-4DAC-8C61-0A17C7FF09FF}" destId="{CF56F2BA-41B6-48DF-9972-BDF1190B9D0D}" srcOrd="3" destOrd="0" presId="urn:microsoft.com/office/officeart/2008/layout/HorizontalMultiLevelHierarchy"/>
    <dgm:cxn modelId="{04E6B8D1-B8BC-49AC-8635-C1098F6547C3}" type="presParOf" srcId="{CF56F2BA-41B6-48DF-9972-BDF1190B9D0D}" destId="{05F5A252-A675-43F1-BE82-5C20745D59A7}" srcOrd="0" destOrd="0" presId="urn:microsoft.com/office/officeart/2008/layout/HorizontalMultiLevelHierarchy"/>
    <dgm:cxn modelId="{03D3A756-CA2A-41B3-88C7-A860AE015013}" type="presParOf" srcId="{CF56F2BA-41B6-48DF-9972-BDF1190B9D0D}" destId="{ABAA191A-B301-401E-BB3A-46B71E37AF5C}" srcOrd="1" destOrd="0" presId="urn:microsoft.com/office/officeart/2008/layout/HorizontalMultiLevelHierarchy"/>
    <dgm:cxn modelId="{8684A510-3D6E-4763-9AA0-EA99A9411EFE}" type="presParOf" srcId="{8CB11140-E60E-4DAC-8C61-0A17C7FF09FF}" destId="{4CCC372B-74F8-4E67-A1E8-9843F3236B1A}" srcOrd="4" destOrd="0" presId="urn:microsoft.com/office/officeart/2008/layout/HorizontalMultiLevelHierarchy"/>
    <dgm:cxn modelId="{6E819FBB-1AC8-4A82-8136-F71B8D287644}" type="presParOf" srcId="{4CCC372B-74F8-4E67-A1E8-9843F3236B1A}" destId="{980A32BD-6266-4276-AFEA-9974E8B99E45}" srcOrd="0" destOrd="0" presId="urn:microsoft.com/office/officeart/2008/layout/HorizontalMultiLevelHierarchy"/>
    <dgm:cxn modelId="{EA053936-8741-4CD3-8DC4-35E943FD4EB4}" type="presParOf" srcId="{8CB11140-E60E-4DAC-8C61-0A17C7FF09FF}" destId="{5B23B056-9B37-48D1-9538-E9CACDCCDABB}" srcOrd="5" destOrd="0" presId="urn:microsoft.com/office/officeart/2008/layout/HorizontalMultiLevelHierarchy"/>
    <dgm:cxn modelId="{7F1ACEF1-3998-45BA-ACE9-D51AC525C95B}" type="presParOf" srcId="{5B23B056-9B37-48D1-9538-E9CACDCCDABB}" destId="{63DFCF2B-A224-4AAD-9BB3-B9A2A7F7E23E}" srcOrd="0" destOrd="0" presId="urn:microsoft.com/office/officeart/2008/layout/HorizontalMultiLevelHierarchy"/>
    <dgm:cxn modelId="{CD0A4482-E37C-4A64-B97D-57255D6D96F0}" type="presParOf" srcId="{5B23B056-9B37-48D1-9538-E9CACDCCDABB}" destId="{66657C3C-C5A3-4DED-84AD-6054E5ED1619}" srcOrd="1" destOrd="0" presId="urn:microsoft.com/office/officeart/2008/layout/HorizontalMultiLevelHierarchy"/>
    <dgm:cxn modelId="{6D2FDAB2-E9D1-4EE0-86F3-DD83E64BCEE3}" type="presParOf" srcId="{8CB11140-E60E-4DAC-8C61-0A17C7FF09FF}" destId="{63FE150E-FD22-42AD-8858-B7D6DFDD514A}" srcOrd="6" destOrd="0" presId="urn:microsoft.com/office/officeart/2008/layout/HorizontalMultiLevelHierarchy"/>
    <dgm:cxn modelId="{D5757F13-6147-4258-ACBA-21455B142308}" type="presParOf" srcId="{63FE150E-FD22-42AD-8858-B7D6DFDD514A}" destId="{21943E94-7A22-4CCF-AC97-A12F70B1E80D}" srcOrd="0" destOrd="0" presId="urn:microsoft.com/office/officeart/2008/layout/HorizontalMultiLevelHierarchy"/>
    <dgm:cxn modelId="{99FB3F9D-B422-483C-93F3-29159B7AC185}" type="presParOf" srcId="{8CB11140-E60E-4DAC-8C61-0A17C7FF09FF}" destId="{CA002656-F8C3-4DD0-9267-7C9924A3C2CC}" srcOrd="7" destOrd="0" presId="urn:microsoft.com/office/officeart/2008/layout/HorizontalMultiLevelHierarchy"/>
    <dgm:cxn modelId="{2ED130A7-3466-43F1-9A25-85815E1966EC}" type="presParOf" srcId="{CA002656-F8C3-4DD0-9267-7C9924A3C2CC}" destId="{156C4488-2C92-49FB-8417-6E4956D86B52}" srcOrd="0" destOrd="0" presId="urn:microsoft.com/office/officeart/2008/layout/HorizontalMultiLevelHierarchy"/>
    <dgm:cxn modelId="{33F2BA75-380B-4826-B104-4B6844DF1EBF}" type="presParOf" srcId="{CA002656-F8C3-4DD0-9267-7C9924A3C2CC}" destId="{669F9E3E-63D6-4211-9CF7-5C0A6C3727A3}" srcOrd="1" destOrd="0" presId="urn:microsoft.com/office/officeart/2008/layout/HorizontalMultiLevelHierarchy"/>
    <dgm:cxn modelId="{E0607ED5-9100-4B05-BDAA-A37CFF274757}" type="presParOf" srcId="{8CB11140-E60E-4DAC-8C61-0A17C7FF09FF}" destId="{F70340A9-6952-4BAE-97FB-A7FCC6BB7BE1}" srcOrd="8" destOrd="0" presId="urn:microsoft.com/office/officeart/2008/layout/HorizontalMultiLevelHierarchy"/>
    <dgm:cxn modelId="{80CC083E-B964-4291-AC80-7F96D3D1BD49}" type="presParOf" srcId="{F70340A9-6952-4BAE-97FB-A7FCC6BB7BE1}" destId="{E0C570D6-A8CF-499D-9C75-B76E4509B77F}" srcOrd="0" destOrd="0" presId="urn:microsoft.com/office/officeart/2008/layout/HorizontalMultiLevelHierarchy"/>
    <dgm:cxn modelId="{CD46DA71-385D-40B3-AEDB-BDE9E9E28510}" type="presParOf" srcId="{8CB11140-E60E-4DAC-8C61-0A17C7FF09FF}" destId="{41743C69-1FB3-4EF6-BA4B-523ABCEEB414}" srcOrd="9" destOrd="0" presId="urn:microsoft.com/office/officeart/2008/layout/HorizontalMultiLevelHierarchy"/>
    <dgm:cxn modelId="{AF14DA65-49C6-41C3-9B5F-3AF0CAF1A23D}" type="presParOf" srcId="{41743C69-1FB3-4EF6-BA4B-523ABCEEB414}" destId="{04DE31BB-784D-4FAE-8909-0C9DFA12CE06}" srcOrd="0" destOrd="0" presId="urn:microsoft.com/office/officeart/2008/layout/HorizontalMultiLevelHierarchy"/>
    <dgm:cxn modelId="{8AA93A9D-2873-4567-A053-543EA14705C0}" type="presParOf" srcId="{41743C69-1FB3-4EF6-BA4B-523ABCEEB414}" destId="{EC61BB20-CF19-48E3-81D3-B384515D863C}" srcOrd="1" destOrd="0" presId="urn:microsoft.com/office/officeart/2008/layout/HorizontalMultiLevelHierarchy"/>
    <dgm:cxn modelId="{76E78367-7A27-4394-B7DF-269951361761}" type="presParOf" srcId="{8CB11140-E60E-4DAC-8C61-0A17C7FF09FF}" destId="{CB4B47B7-84BE-4CDB-A676-E26737370BF1}" srcOrd="10" destOrd="0" presId="urn:microsoft.com/office/officeart/2008/layout/HorizontalMultiLevelHierarchy"/>
    <dgm:cxn modelId="{0D4547A8-A83C-427E-A8CC-3382375270D1}" type="presParOf" srcId="{CB4B47B7-84BE-4CDB-A676-E26737370BF1}" destId="{2B86A38E-F8B2-41CF-9DD1-DBCAECEC525D}" srcOrd="0" destOrd="0" presId="urn:microsoft.com/office/officeart/2008/layout/HorizontalMultiLevelHierarchy"/>
    <dgm:cxn modelId="{E2812DC6-D89D-4C0E-A8C0-D911D07BF278}" type="presParOf" srcId="{8CB11140-E60E-4DAC-8C61-0A17C7FF09FF}" destId="{163A80E7-8A7D-4058-A2E5-2141801E545B}" srcOrd="11" destOrd="0" presId="urn:microsoft.com/office/officeart/2008/layout/HorizontalMultiLevelHierarchy"/>
    <dgm:cxn modelId="{C6499A1D-95B2-4991-80B0-D7BCDB8177C7}" type="presParOf" srcId="{163A80E7-8A7D-4058-A2E5-2141801E545B}" destId="{C49DF706-5665-4DBB-B516-5C69E2047704}" srcOrd="0" destOrd="0" presId="urn:microsoft.com/office/officeart/2008/layout/HorizontalMultiLevelHierarchy"/>
    <dgm:cxn modelId="{F25A478D-06C1-43FD-BBFF-48026250B2EB}" type="presParOf" srcId="{163A80E7-8A7D-4058-A2E5-2141801E545B}" destId="{DA53A8F2-0683-40C6-AE2D-FBFDE8F8C8AF}" srcOrd="1" destOrd="0" presId="urn:microsoft.com/office/officeart/2008/layout/HorizontalMultiLevelHierarchy"/>
    <dgm:cxn modelId="{46C4239C-6E99-409E-A5B5-764FF71D45FE}" type="presParOf" srcId="{8CB11140-E60E-4DAC-8C61-0A17C7FF09FF}" destId="{1377C769-D17B-4B0C-B54A-763AB5FC9691}" srcOrd="12" destOrd="0" presId="urn:microsoft.com/office/officeart/2008/layout/HorizontalMultiLevelHierarchy"/>
    <dgm:cxn modelId="{2F2A31FD-30CE-4FDF-AFA5-BDD31B05AB6A}" type="presParOf" srcId="{1377C769-D17B-4B0C-B54A-763AB5FC9691}" destId="{F4C9767D-71F7-4ED0-BEE1-916A9C869EDD}" srcOrd="0" destOrd="0" presId="urn:microsoft.com/office/officeart/2008/layout/HorizontalMultiLevelHierarchy"/>
    <dgm:cxn modelId="{88C2FC76-46B1-4612-9A20-F08D884782DD}" type="presParOf" srcId="{8CB11140-E60E-4DAC-8C61-0A17C7FF09FF}" destId="{0612D45C-1C14-43AF-AFC7-D8DD20201E0F}" srcOrd="13" destOrd="0" presId="urn:microsoft.com/office/officeart/2008/layout/HorizontalMultiLevelHierarchy"/>
    <dgm:cxn modelId="{C4CF05A1-02B8-4838-85CB-94353E5342FF}" type="presParOf" srcId="{0612D45C-1C14-43AF-AFC7-D8DD20201E0F}" destId="{776E85F7-B775-48C2-8FF1-29BDFBC39667}" srcOrd="0" destOrd="0" presId="urn:microsoft.com/office/officeart/2008/layout/HorizontalMultiLevelHierarchy"/>
    <dgm:cxn modelId="{DC786B70-E717-468F-A2AC-9E8889791592}" type="presParOf" srcId="{0612D45C-1C14-43AF-AFC7-D8DD20201E0F}" destId="{542FC453-4583-43A9-84CB-6C3B1D03C100}" srcOrd="1" destOrd="0" presId="urn:microsoft.com/office/officeart/2008/layout/HorizontalMultiLevelHierarchy"/>
    <dgm:cxn modelId="{E28A6536-9E79-4E5F-9648-7410323E20ED}" type="presParOf" srcId="{8CB11140-E60E-4DAC-8C61-0A17C7FF09FF}" destId="{072ED618-DB6E-4AD1-BA71-BAE0D5DE978D}" srcOrd="14" destOrd="0" presId="urn:microsoft.com/office/officeart/2008/layout/HorizontalMultiLevelHierarchy"/>
    <dgm:cxn modelId="{8D7D7745-1DC8-4EE7-8641-78E165BB4207}" type="presParOf" srcId="{072ED618-DB6E-4AD1-BA71-BAE0D5DE978D}" destId="{33689683-528C-4831-81BC-CF1220F63CDC}" srcOrd="0" destOrd="0" presId="urn:microsoft.com/office/officeart/2008/layout/HorizontalMultiLevelHierarchy"/>
    <dgm:cxn modelId="{866E28AA-A827-456F-B914-6B51842A2250}" type="presParOf" srcId="{8CB11140-E60E-4DAC-8C61-0A17C7FF09FF}" destId="{A10E68F1-54E9-4973-9D3C-ECC6E99D6FC5}" srcOrd="15" destOrd="0" presId="urn:microsoft.com/office/officeart/2008/layout/HorizontalMultiLevelHierarchy"/>
    <dgm:cxn modelId="{F668C781-06B5-4A86-BBBB-046968001558}" type="presParOf" srcId="{A10E68F1-54E9-4973-9D3C-ECC6E99D6FC5}" destId="{B46328A8-17AC-486F-982B-E8698DCE617B}" srcOrd="0" destOrd="0" presId="urn:microsoft.com/office/officeart/2008/layout/HorizontalMultiLevelHierarchy"/>
    <dgm:cxn modelId="{3CF6ACF1-51AC-4357-84D2-B702D9728280}" type="presParOf" srcId="{A10E68F1-54E9-4973-9D3C-ECC6E99D6FC5}" destId="{450DBA92-C969-461C-A907-F058E8202AB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ED618-DB6E-4AD1-BA71-BAE0D5DE978D}">
      <dsp:nvSpPr>
        <dsp:cNvPr id="0" name=""/>
        <dsp:cNvSpPr/>
      </dsp:nvSpPr>
      <dsp:spPr>
        <a:xfrm>
          <a:off x="3229147" y="2438400"/>
          <a:ext cx="327666" cy="2185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833" y="0"/>
              </a:lnTo>
              <a:lnTo>
                <a:pt x="163833" y="2185273"/>
              </a:lnTo>
              <a:lnTo>
                <a:pt x="327666" y="2185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337737" y="3475794"/>
        <a:ext cx="110485" cy="110485"/>
      </dsp:txXfrm>
    </dsp:sp>
    <dsp:sp modelId="{1377C769-D17B-4B0C-B54A-763AB5FC9691}">
      <dsp:nvSpPr>
        <dsp:cNvPr id="0" name=""/>
        <dsp:cNvSpPr/>
      </dsp:nvSpPr>
      <dsp:spPr>
        <a:xfrm>
          <a:off x="3229147" y="2438400"/>
          <a:ext cx="327666" cy="156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833" y="0"/>
              </a:lnTo>
              <a:lnTo>
                <a:pt x="163833" y="1560909"/>
              </a:lnTo>
              <a:lnTo>
                <a:pt x="327666" y="15609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353106" y="3178981"/>
        <a:ext cx="79746" cy="79746"/>
      </dsp:txXfrm>
    </dsp:sp>
    <dsp:sp modelId="{CB4B47B7-84BE-4CDB-A676-E26737370BF1}">
      <dsp:nvSpPr>
        <dsp:cNvPr id="0" name=""/>
        <dsp:cNvSpPr/>
      </dsp:nvSpPr>
      <dsp:spPr>
        <a:xfrm>
          <a:off x="3229147" y="2438400"/>
          <a:ext cx="327666" cy="936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833" y="0"/>
              </a:lnTo>
              <a:lnTo>
                <a:pt x="163833" y="936545"/>
              </a:lnTo>
              <a:lnTo>
                <a:pt x="327666" y="9365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68174" y="2881867"/>
        <a:ext cx="49610" cy="49610"/>
      </dsp:txXfrm>
    </dsp:sp>
    <dsp:sp modelId="{F70340A9-6952-4BAE-97FB-A7FCC6BB7BE1}">
      <dsp:nvSpPr>
        <dsp:cNvPr id="0" name=""/>
        <dsp:cNvSpPr/>
      </dsp:nvSpPr>
      <dsp:spPr>
        <a:xfrm>
          <a:off x="3229147" y="2438400"/>
          <a:ext cx="327666" cy="312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833" y="0"/>
              </a:lnTo>
              <a:lnTo>
                <a:pt x="163833" y="312181"/>
              </a:lnTo>
              <a:lnTo>
                <a:pt x="327666" y="3121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1665" y="2583176"/>
        <a:ext cx="22628" cy="22628"/>
      </dsp:txXfrm>
    </dsp:sp>
    <dsp:sp modelId="{63FE150E-FD22-42AD-8858-B7D6DFDD514A}">
      <dsp:nvSpPr>
        <dsp:cNvPr id="0" name=""/>
        <dsp:cNvSpPr/>
      </dsp:nvSpPr>
      <dsp:spPr>
        <a:xfrm>
          <a:off x="3229147" y="2126218"/>
          <a:ext cx="327666" cy="312181"/>
        </a:xfrm>
        <a:custGeom>
          <a:avLst/>
          <a:gdLst/>
          <a:ahLst/>
          <a:cxnLst/>
          <a:rect l="0" t="0" r="0" b="0"/>
          <a:pathLst>
            <a:path>
              <a:moveTo>
                <a:pt x="0" y="312181"/>
              </a:moveTo>
              <a:lnTo>
                <a:pt x="163833" y="312181"/>
              </a:lnTo>
              <a:lnTo>
                <a:pt x="163833" y="0"/>
              </a:lnTo>
              <a:lnTo>
                <a:pt x="3276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1665" y="2270994"/>
        <a:ext cx="22628" cy="22628"/>
      </dsp:txXfrm>
    </dsp:sp>
    <dsp:sp modelId="{4CCC372B-74F8-4E67-A1E8-9843F3236B1A}">
      <dsp:nvSpPr>
        <dsp:cNvPr id="0" name=""/>
        <dsp:cNvSpPr/>
      </dsp:nvSpPr>
      <dsp:spPr>
        <a:xfrm>
          <a:off x="3229147" y="1501854"/>
          <a:ext cx="327666" cy="936545"/>
        </a:xfrm>
        <a:custGeom>
          <a:avLst/>
          <a:gdLst/>
          <a:ahLst/>
          <a:cxnLst/>
          <a:rect l="0" t="0" r="0" b="0"/>
          <a:pathLst>
            <a:path>
              <a:moveTo>
                <a:pt x="0" y="936545"/>
              </a:moveTo>
              <a:lnTo>
                <a:pt x="163833" y="936545"/>
              </a:lnTo>
              <a:lnTo>
                <a:pt x="163833" y="0"/>
              </a:lnTo>
              <a:lnTo>
                <a:pt x="3276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68174" y="1945321"/>
        <a:ext cx="49610" cy="49610"/>
      </dsp:txXfrm>
    </dsp:sp>
    <dsp:sp modelId="{9DD45D6B-AF0E-43A9-AACC-E91E7FD8675F}">
      <dsp:nvSpPr>
        <dsp:cNvPr id="0" name=""/>
        <dsp:cNvSpPr/>
      </dsp:nvSpPr>
      <dsp:spPr>
        <a:xfrm>
          <a:off x="3229147" y="877490"/>
          <a:ext cx="327666" cy="1560909"/>
        </a:xfrm>
        <a:custGeom>
          <a:avLst/>
          <a:gdLst/>
          <a:ahLst/>
          <a:cxnLst/>
          <a:rect l="0" t="0" r="0" b="0"/>
          <a:pathLst>
            <a:path>
              <a:moveTo>
                <a:pt x="0" y="1560909"/>
              </a:moveTo>
              <a:lnTo>
                <a:pt x="163833" y="1560909"/>
              </a:lnTo>
              <a:lnTo>
                <a:pt x="163833" y="0"/>
              </a:lnTo>
              <a:lnTo>
                <a:pt x="3276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353106" y="1618072"/>
        <a:ext cx="79746" cy="79746"/>
      </dsp:txXfrm>
    </dsp:sp>
    <dsp:sp modelId="{E8C1E713-FE3E-4AA1-8DAA-54B473CE94C9}">
      <dsp:nvSpPr>
        <dsp:cNvPr id="0" name=""/>
        <dsp:cNvSpPr/>
      </dsp:nvSpPr>
      <dsp:spPr>
        <a:xfrm>
          <a:off x="3229147" y="253126"/>
          <a:ext cx="327666" cy="2185273"/>
        </a:xfrm>
        <a:custGeom>
          <a:avLst/>
          <a:gdLst/>
          <a:ahLst/>
          <a:cxnLst/>
          <a:rect l="0" t="0" r="0" b="0"/>
          <a:pathLst>
            <a:path>
              <a:moveTo>
                <a:pt x="0" y="2185273"/>
              </a:moveTo>
              <a:lnTo>
                <a:pt x="163833" y="2185273"/>
              </a:lnTo>
              <a:lnTo>
                <a:pt x="163833" y="0"/>
              </a:lnTo>
              <a:lnTo>
                <a:pt x="3276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337737" y="1290520"/>
        <a:ext cx="110485" cy="110485"/>
      </dsp:txXfrm>
    </dsp:sp>
    <dsp:sp modelId="{CB0C190C-2C0F-412E-ACCF-E994C4DC1AD4}">
      <dsp:nvSpPr>
        <dsp:cNvPr id="0" name=""/>
        <dsp:cNvSpPr/>
      </dsp:nvSpPr>
      <dsp:spPr>
        <a:xfrm rot="16200000">
          <a:off x="1664951" y="2188654"/>
          <a:ext cx="262890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Web</a:t>
          </a:r>
          <a:endParaRPr lang="en-US" sz="3400" kern="1200" dirty="0"/>
        </a:p>
      </dsp:txBody>
      <dsp:txXfrm>
        <a:off x="1664951" y="2188654"/>
        <a:ext cx="2628900" cy="499491"/>
      </dsp:txXfrm>
    </dsp:sp>
    <dsp:sp modelId="{D060D5AD-33A4-4E0F-A5BF-DD627A0F7187}">
      <dsp:nvSpPr>
        <dsp:cNvPr id="0" name=""/>
        <dsp:cNvSpPr/>
      </dsp:nvSpPr>
      <dsp:spPr>
        <a:xfrm>
          <a:off x="3556813" y="3381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Tạo</a:t>
          </a:r>
          <a:r>
            <a:rPr lang="en-US" sz="1800" kern="1200" dirty="0" smtClean="0"/>
            <a:t> group</a:t>
          </a:r>
          <a:endParaRPr lang="en-US" sz="1800" kern="1200" dirty="0"/>
        </a:p>
      </dsp:txBody>
      <dsp:txXfrm>
        <a:off x="3556813" y="3381"/>
        <a:ext cx="1638330" cy="499491"/>
      </dsp:txXfrm>
    </dsp:sp>
    <dsp:sp modelId="{05F5A252-A675-43F1-BE82-5C20745D59A7}">
      <dsp:nvSpPr>
        <dsp:cNvPr id="0" name=""/>
        <dsp:cNvSpPr/>
      </dsp:nvSpPr>
      <dsp:spPr>
        <a:xfrm>
          <a:off x="3556813" y="627745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Tham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gia</a:t>
          </a:r>
          <a:r>
            <a:rPr lang="en-US" sz="1800" kern="1200" dirty="0" smtClean="0"/>
            <a:t> group</a:t>
          </a:r>
          <a:endParaRPr lang="en-US" sz="1800" kern="1200" dirty="0"/>
        </a:p>
      </dsp:txBody>
      <dsp:txXfrm>
        <a:off x="3556813" y="627745"/>
        <a:ext cx="1638330" cy="499491"/>
      </dsp:txXfrm>
    </dsp:sp>
    <dsp:sp modelId="{63DFCF2B-A224-4AAD-9BB3-B9A2A7F7E23E}">
      <dsp:nvSpPr>
        <dsp:cNvPr id="0" name=""/>
        <dsp:cNvSpPr/>
      </dsp:nvSpPr>
      <dsp:spPr>
        <a:xfrm>
          <a:off x="3556813" y="1252108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Đăng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bài</a:t>
          </a:r>
          <a:endParaRPr lang="en-US" sz="1800" kern="1200" dirty="0"/>
        </a:p>
      </dsp:txBody>
      <dsp:txXfrm>
        <a:off x="3556813" y="1252108"/>
        <a:ext cx="1638330" cy="499491"/>
      </dsp:txXfrm>
    </dsp:sp>
    <dsp:sp modelId="{156C4488-2C92-49FB-8417-6E4956D86B52}">
      <dsp:nvSpPr>
        <dsp:cNvPr id="0" name=""/>
        <dsp:cNvSpPr/>
      </dsp:nvSpPr>
      <dsp:spPr>
        <a:xfrm>
          <a:off x="3556813" y="1876472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Bình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luận</a:t>
          </a:r>
          <a:endParaRPr lang="en-US" sz="1800" kern="1200" dirty="0"/>
        </a:p>
      </dsp:txBody>
      <dsp:txXfrm>
        <a:off x="3556813" y="1876472"/>
        <a:ext cx="1638330" cy="499491"/>
      </dsp:txXfrm>
    </dsp:sp>
    <dsp:sp modelId="{04DE31BB-784D-4FAE-8909-0C9DFA12CE06}">
      <dsp:nvSpPr>
        <dsp:cNvPr id="0" name=""/>
        <dsp:cNvSpPr/>
      </dsp:nvSpPr>
      <dsp:spPr>
        <a:xfrm>
          <a:off x="3556813" y="2500836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Xoá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viết</a:t>
          </a:r>
          <a:endParaRPr lang="en-US" sz="1800" kern="1200" dirty="0"/>
        </a:p>
      </dsp:txBody>
      <dsp:txXfrm>
        <a:off x="3556813" y="2500836"/>
        <a:ext cx="1638330" cy="499491"/>
      </dsp:txXfrm>
    </dsp:sp>
    <dsp:sp modelId="{C49DF706-5665-4DBB-B516-5C69E2047704}">
      <dsp:nvSpPr>
        <dsp:cNvPr id="0" name=""/>
        <dsp:cNvSpPr/>
      </dsp:nvSpPr>
      <dsp:spPr>
        <a:xfrm>
          <a:off x="3556813" y="3125200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Tìm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kiếm</a:t>
          </a:r>
          <a:endParaRPr lang="en-US" sz="1800" kern="1200" dirty="0"/>
        </a:p>
      </dsp:txBody>
      <dsp:txXfrm>
        <a:off x="3556813" y="3125200"/>
        <a:ext cx="1638330" cy="499491"/>
      </dsp:txXfrm>
    </dsp:sp>
    <dsp:sp modelId="{776E85F7-B775-48C2-8FF1-29BDFBC39667}">
      <dsp:nvSpPr>
        <dsp:cNvPr id="0" name=""/>
        <dsp:cNvSpPr/>
      </dsp:nvSpPr>
      <dsp:spPr>
        <a:xfrm>
          <a:off x="3556813" y="3749563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Gửi</a:t>
          </a:r>
          <a:r>
            <a:rPr lang="en-US" sz="1800" kern="1200" dirty="0" smtClean="0"/>
            <a:t> email</a:t>
          </a:r>
        </a:p>
      </dsp:txBody>
      <dsp:txXfrm>
        <a:off x="3556813" y="3749563"/>
        <a:ext cx="1638330" cy="499491"/>
      </dsp:txXfrm>
    </dsp:sp>
    <dsp:sp modelId="{B46328A8-17AC-486F-982B-E8698DCE617B}">
      <dsp:nvSpPr>
        <dsp:cNvPr id="0" name=""/>
        <dsp:cNvSpPr/>
      </dsp:nvSpPr>
      <dsp:spPr>
        <a:xfrm>
          <a:off x="3556813" y="4373927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Quản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lý</a:t>
          </a:r>
          <a:r>
            <a:rPr lang="en-US" sz="1800" kern="1200" dirty="0" smtClean="0"/>
            <a:t> member</a:t>
          </a:r>
          <a:endParaRPr lang="en-US" sz="1800" kern="1200" dirty="0"/>
        </a:p>
      </dsp:txBody>
      <dsp:txXfrm>
        <a:off x="3556813" y="4373927"/>
        <a:ext cx="1638330" cy="499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8F49F-B860-4D60-A076-E89CD3BFCAB7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7F715-37DF-499E-B8CA-2CAEC19E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2CC4-B177-42DE-8492-040F99018DD2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4FEB-1900-48D3-B42E-8D73E68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9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670569/fluent-nhibernate-view-mapping-requires-id-colum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giấy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phép</a:t>
            </a:r>
            <a:r>
              <a:rPr lang="en-US" baseline="0" dirty="0" smtClean="0">
                <a:sym typeface="Wingdings" pitchFamily="2" charset="2"/>
              </a:rPr>
              <a:t> j ??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=&gt;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5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dirty="0" smtClean="0"/>
              <a:t> document database </a:t>
            </a:r>
            <a:r>
              <a:rPr lang="en-US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transaction =&gt; </a:t>
            </a:r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JSON, phi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(schema-less)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.NET API, </a:t>
            </a:r>
            <a:r>
              <a:rPr lang="en-US" dirty="0" err="1" smtClean="0"/>
              <a:t>RESTful</a:t>
            </a:r>
            <a:r>
              <a:rPr lang="en-US" dirty="0" smtClean="0"/>
              <a:t> API =&gt;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.NET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JavaScript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HTTP API(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fully functioning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using just JavaScript and HTML, database documents are addressable resources via unique URLs and those resources can be acted upon using the HTTP verbs GET, PUT, POST and DELETE.)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“index”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=&gt;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nhanh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Raven Studio Management: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,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web-scale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(Raven Studio Management)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7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 4.1 code first, FNH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Fluent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NHibernate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automappings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micro-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Massive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Petapoco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normalization,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1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8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Optimistic concurrency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Replication + </a:t>
            </a:r>
            <a:r>
              <a:rPr lang="en-US" baseline="0" dirty="0" err="1" smtClean="0"/>
              <a:t>Sharding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79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.Net</a:t>
            </a:r>
            <a:r>
              <a:rPr lang="en-US" baseline="0" dirty="0" smtClean="0"/>
              <a:t> API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, studio,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6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tiễn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document database.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dirty="0" err="1" smtClean="0"/>
              <a:t>RavenDB</a:t>
            </a:r>
            <a:r>
              <a:rPr lang="en-US" dirty="0" smtClean="0"/>
              <a:t> 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nâng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server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transaction.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8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endParaRPr lang="en-US" dirty="0" smtClean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sử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dụng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tăng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cao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dữ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liệu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ngày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càng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vấn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đề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lưu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trữ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máy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chủ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tại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không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nổi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phân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tán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server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Tuy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mở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rộng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tốn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chi </a:t>
            </a:r>
            <a:r>
              <a:rPr lang="en-US" baseline="0" dirty="0" err="1" smtClean="0">
                <a:sym typeface="Wingdings" pitchFamily="2" charset="2"/>
              </a:rPr>
              <a:t>phí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và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vẫn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đủ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mềm</a:t>
            </a: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endParaRPr lang="en-US" baseline="0" dirty="0" smtClean="0"/>
          </a:p>
          <a:p>
            <a:endParaRPr lang="en-US" baseline="0" dirty="0" smtClean="0"/>
          </a:p>
          <a:p>
            <a:pPr marL="171450" indent="-171450">
              <a:buFont typeface="Wingdings"/>
              <a:buChar char="à"/>
            </a:pPr>
            <a:r>
              <a:rPr lang="en-US" baseline="0" dirty="0" smtClean="0">
                <a:sym typeface="Wingdings" pitchFamily="2" charset="2"/>
              </a:rPr>
              <a:t>NOSQL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SQL Server 2008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</a:t>
            </a:r>
            <a:r>
              <a:rPr lang="en-US" baseline="0" dirty="0" err="1" smtClean="0"/>
              <a:t>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phi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giảm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rườm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rà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index  </a:t>
            </a:r>
            <a:r>
              <a:rPr lang="en-US" baseline="0" dirty="0" smtClean="0">
                <a:sym typeface="Wingdings" pitchFamily="2" charset="2"/>
              </a:rPr>
              <a:t>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document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….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Bởi thế nếu các ứng dụng của bạn thuộc loại này thì hãy lựa chọn cơ sở dữ liệu RDBMS với mô hình quan hệ truyền thống.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Cassandra…,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key-value store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(value)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key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BLOB (Binary large object)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086600" cy="365760"/>
          </a:xfrm>
        </p:spPr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11" name="Picture 10" descr="C:\Users\buingoc\Pictures\logoUI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7427"/>
            <a:ext cx="7394448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gi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jpe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209800"/>
            <a:ext cx="7467600" cy="129540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KHOÁ LUẬN TỐT NGHIỆP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TÌM HIỂU NOSQL VÀ XÂY DỰNG ỨNG DỤNG MINH HOẠ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702278"/>
          </a:xfrm>
        </p:spPr>
        <p:txBody>
          <a:bodyPr>
            <a:norm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/>
              <a:t>PHẠM THI </a:t>
            </a:r>
            <a:r>
              <a:rPr lang="en-US" dirty="0" smtClean="0"/>
              <a:t>VƯƠNG</a:t>
            </a:r>
          </a:p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     : </a:t>
            </a:r>
            <a:r>
              <a:rPr lang="en-US" dirty="0"/>
              <a:t>DƯƠNG THÂN DÂN	- 08520057</a:t>
            </a:r>
          </a:p>
          <a:p>
            <a:r>
              <a:rPr lang="en-US" dirty="0"/>
              <a:t>   		 </a:t>
            </a:r>
            <a:r>
              <a:rPr lang="en-US" dirty="0" smtClean="0"/>
              <a:t>         BÙI </a:t>
            </a:r>
            <a:r>
              <a:rPr lang="en-US" dirty="0"/>
              <a:t>NGỌC HUY 	- 08520544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733006" y="1"/>
            <a:ext cx="7391400" cy="609600"/>
          </a:xfrm>
        </p:spPr>
        <p:txBody>
          <a:bodyPr/>
          <a:lstStyle/>
          <a:p>
            <a:pPr algn="ctr"/>
            <a:r>
              <a:rPr lang="vi-VN" sz="2000" dirty="0" smtClean="0"/>
              <a:t>ĐẠI HỌC QUỐC GIA TP.HỒ CHÍ MINH</a:t>
            </a:r>
            <a:endParaRPr lang="en-US" sz="2000" dirty="0" smtClean="0"/>
          </a:p>
          <a:p>
            <a:pPr algn="ctr"/>
            <a:r>
              <a:rPr lang="vi-VN" sz="2000" dirty="0" smtClean="0"/>
              <a:t>TRƯỜNG ĐẠI HỌC CÔNG NGHỆ THÔNG TIN</a:t>
            </a:r>
            <a:endParaRPr lang="en-US" sz="2000" dirty="0"/>
          </a:p>
        </p:txBody>
      </p:sp>
      <p:pic>
        <p:nvPicPr>
          <p:cNvPr id="4" name="Picture 3" descr="C:\Users\buingoc\Pictures\logo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9600"/>
            <a:ext cx="16764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0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(BI)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4" y="3962400"/>
            <a:ext cx="4038600" cy="2557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94" y="685800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69" y="685800"/>
            <a:ext cx="1390650" cy="1390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53343"/>
            <a:ext cx="1905000" cy="163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47929"/>
            <a:ext cx="2355981" cy="13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74549"/>
            <a:ext cx="2209800" cy="1430451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33385575"/>
              </p:ext>
            </p:extLst>
          </p:nvPr>
        </p:nvGraphicFramePr>
        <p:xfrm>
          <a:off x="533400" y="1524000"/>
          <a:ext cx="7595616" cy="506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62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2" descr="http://silicon-news.com/news/wp-content/uploads/2012/07/big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40" y="3828845"/>
            <a:ext cx="2699660" cy="102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LOẠI </a:t>
            </a:r>
            <a:r>
              <a:rPr lang="en-US" dirty="0"/>
              <a:t>CƠ SỞ DỮ LIỆU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5720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57200" y="2542392"/>
            <a:ext cx="4443983" cy="669201"/>
          </a:xfrm>
          <a:custGeom>
            <a:avLst/>
            <a:gdLst>
              <a:gd name="connsiteX0" fmla="*/ 0 w 4443983"/>
              <a:gd name="connsiteY0" fmla="*/ 0 h 669201"/>
              <a:gd name="connsiteX1" fmla="*/ 4109383 w 4443983"/>
              <a:gd name="connsiteY1" fmla="*/ 0 h 669201"/>
              <a:gd name="connsiteX2" fmla="*/ 4443983 w 4443983"/>
              <a:gd name="connsiteY2" fmla="*/ 334601 h 669201"/>
              <a:gd name="connsiteX3" fmla="*/ 4109383 w 4443983"/>
              <a:gd name="connsiteY3" fmla="*/ 669201 h 669201"/>
              <a:gd name="connsiteX4" fmla="*/ 0 w 4443983"/>
              <a:gd name="connsiteY4" fmla="*/ 669201 h 669201"/>
              <a:gd name="connsiteX5" fmla="*/ 334601 w 4443983"/>
              <a:gd name="connsiteY5" fmla="*/ 334601 h 669201"/>
              <a:gd name="connsiteX6" fmla="*/ 0 w 4443983"/>
              <a:gd name="connsiteY6" fmla="*/ 0 h 66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3983" h="669201">
                <a:moveTo>
                  <a:pt x="0" y="0"/>
                </a:moveTo>
                <a:lnTo>
                  <a:pt x="4109383" y="0"/>
                </a:lnTo>
                <a:lnTo>
                  <a:pt x="4443983" y="334601"/>
                </a:lnTo>
                <a:lnTo>
                  <a:pt x="4109383" y="669201"/>
                </a:lnTo>
                <a:lnTo>
                  <a:pt x="0" y="669201"/>
                </a:lnTo>
                <a:lnTo>
                  <a:pt x="334601" y="3346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591" tIns="23495" rIns="334600" bIns="2349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 smtClean="0"/>
              <a:t>Key-value store</a:t>
            </a:r>
            <a:endParaRPr lang="en-US" sz="37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457200" y="3305282"/>
            <a:ext cx="4438227" cy="669201"/>
          </a:xfrm>
          <a:custGeom>
            <a:avLst/>
            <a:gdLst>
              <a:gd name="connsiteX0" fmla="*/ 0 w 4438227"/>
              <a:gd name="connsiteY0" fmla="*/ 0 h 669201"/>
              <a:gd name="connsiteX1" fmla="*/ 4103627 w 4438227"/>
              <a:gd name="connsiteY1" fmla="*/ 0 h 669201"/>
              <a:gd name="connsiteX2" fmla="*/ 4438227 w 4438227"/>
              <a:gd name="connsiteY2" fmla="*/ 334601 h 669201"/>
              <a:gd name="connsiteX3" fmla="*/ 4103627 w 4438227"/>
              <a:gd name="connsiteY3" fmla="*/ 669201 h 669201"/>
              <a:gd name="connsiteX4" fmla="*/ 0 w 4438227"/>
              <a:gd name="connsiteY4" fmla="*/ 669201 h 669201"/>
              <a:gd name="connsiteX5" fmla="*/ 334601 w 4438227"/>
              <a:gd name="connsiteY5" fmla="*/ 334601 h 669201"/>
              <a:gd name="connsiteX6" fmla="*/ 0 w 4438227"/>
              <a:gd name="connsiteY6" fmla="*/ 0 h 66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8227" h="669201">
                <a:moveTo>
                  <a:pt x="0" y="0"/>
                </a:moveTo>
                <a:lnTo>
                  <a:pt x="4103627" y="0"/>
                </a:lnTo>
                <a:lnTo>
                  <a:pt x="4438227" y="334601"/>
                </a:lnTo>
                <a:lnTo>
                  <a:pt x="4103627" y="669201"/>
                </a:lnTo>
                <a:lnTo>
                  <a:pt x="0" y="669201"/>
                </a:lnTo>
                <a:lnTo>
                  <a:pt x="334601" y="33460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591" tIns="23495" rIns="334600" bIns="2349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 smtClean="0"/>
              <a:t>Column families </a:t>
            </a:r>
            <a:endParaRPr lang="en-US" sz="37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457200" y="4068172"/>
            <a:ext cx="4443983" cy="669201"/>
          </a:xfrm>
          <a:custGeom>
            <a:avLst/>
            <a:gdLst>
              <a:gd name="connsiteX0" fmla="*/ 0 w 4443983"/>
              <a:gd name="connsiteY0" fmla="*/ 0 h 669201"/>
              <a:gd name="connsiteX1" fmla="*/ 4109383 w 4443983"/>
              <a:gd name="connsiteY1" fmla="*/ 0 h 669201"/>
              <a:gd name="connsiteX2" fmla="*/ 4443983 w 4443983"/>
              <a:gd name="connsiteY2" fmla="*/ 334601 h 669201"/>
              <a:gd name="connsiteX3" fmla="*/ 4109383 w 4443983"/>
              <a:gd name="connsiteY3" fmla="*/ 669201 h 669201"/>
              <a:gd name="connsiteX4" fmla="*/ 0 w 4443983"/>
              <a:gd name="connsiteY4" fmla="*/ 669201 h 669201"/>
              <a:gd name="connsiteX5" fmla="*/ 334601 w 4443983"/>
              <a:gd name="connsiteY5" fmla="*/ 334601 h 669201"/>
              <a:gd name="connsiteX6" fmla="*/ 0 w 4443983"/>
              <a:gd name="connsiteY6" fmla="*/ 0 h 66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3983" h="669201">
                <a:moveTo>
                  <a:pt x="0" y="0"/>
                </a:moveTo>
                <a:lnTo>
                  <a:pt x="4109383" y="0"/>
                </a:lnTo>
                <a:lnTo>
                  <a:pt x="4443983" y="334601"/>
                </a:lnTo>
                <a:lnTo>
                  <a:pt x="4109383" y="669201"/>
                </a:lnTo>
                <a:lnTo>
                  <a:pt x="0" y="669201"/>
                </a:lnTo>
                <a:lnTo>
                  <a:pt x="334601" y="33460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591" tIns="23495" rIns="334600" bIns="2349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 smtClean="0"/>
              <a:t>Document database </a:t>
            </a:r>
            <a:endParaRPr lang="en-US" sz="37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457200" y="4831061"/>
            <a:ext cx="4443983" cy="669201"/>
          </a:xfrm>
          <a:custGeom>
            <a:avLst/>
            <a:gdLst>
              <a:gd name="connsiteX0" fmla="*/ 0 w 4443983"/>
              <a:gd name="connsiteY0" fmla="*/ 0 h 669201"/>
              <a:gd name="connsiteX1" fmla="*/ 4109383 w 4443983"/>
              <a:gd name="connsiteY1" fmla="*/ 0 h 669201"/>
              <a:gd name="connsiteX2" fmla="*/ 4443983 w 4443983"/>
              <a:gd name="connsiteY2" fmla="*/ 334601 h 669201"/>
              <a:gd name="connsiteX3" fmla="*/ 4109383 w 4443983"/>
              <a:gd name="connsiteY3" fmla="*/ 669201 h 669201"/>
              <a:gd name="connsiteX4" fmla="*/ 0 w 4443983"/>
              <a:gd name="connsiteY4" fmla="*/ 669201 h 669201"/>
              <a:gd name="connsiteX5" fmla="*/ 334601 w 4443983"/>
              <a:gd name="connsiteY5" fmla="*/ 334601 h 669201"/>
              <a:gd name="connsiteX6" fmla="*/ 0 w 4443983"/>
              <a:gd name="connsiteY6" fmla="*/ 0 h 66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3983" h="669201">
                <a:moveTo>
                  <a:pt x="0" y="0"/>
                </a:moveTo>
                <a:lnTo>
                  <a:pt x="4109383" y="0"/>
                </a:lnTo>
                <a:lnTo>
                  <a:pt x="4443983" y="334601"/>
                </a:lnTo>
                <a:lnTo>
                  <a:pt x="4109383" y="669201"/>
                </a:lnTo>
                <a:lnTo>
                  <a:pt x="0" y="669201"/>
                </a:lnTo>
                <a:lnTo>
                  <a:pt x="334601" y="33460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591" tIns="23495" rIns="334600" bIns="2349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 smtClean="0"/>
              <a:t>Graph database</a:t>
            </a:r>
            <a:endParaRPr lang="en-US" sz="3700" kern="1200" dirty="0"/>
          </a:p>
        </p:txBody>
      </p:sp>
      <p:sp>
        <p:nvSpPr>
          <p:cNvPr id="8" name="AutoShape 2" descr="data:image/jpeg;base64,/9j/4AAQSkZJRgABAQAAAQABAAD/2wCEAAkGBhQSEBQUEhQUFBQUFRwYFxcXFxcXFRcXHBwcHRcXFBwcHSYeHRwkHBgXHy8gJCcpLCwsHR8xNTAqNSYrLCkBCQoKDgwNFA8PFykkHSQtLCwtLSwsMCwsLDUsKSwsLC0pLCwpLCwsLCksKSwsKSwpKSwpLCwpLCwsKSksLCwsLP/AABEIALcBEwMBIgACEQEDEQH/xAAcAAEAAgMBAQEAAAAAAAAAAAAABgcBBAUDCAL/xABHEAABAwIDBQQGBwUGBQUAAAABAAIDBBEFEiEGBxMxQSJRYYEUFjJUcZEjUpKhscHSFUJyotEkM0NiguEINVNjshclNHOT/8QAGgEBAAIDAQAAAAAAAAAAAAAAAAEFAwQGAv/EAC4RAQACAQIDBQcFAQAAAAAAAAABAgMEEQUVURIxUoGxEyEiIzKh8EFCYZHh0f/aAAwDAQACEQMRAD8AjCIi61yAiIgIiICIiAiy0XNgLk9Bz8lK8G3aVc9i8CBh6v8Aa8mjX52Xi+StI3tOz3THbJO1Y3RNFb+G7qaWPWUvmPicrfk38ypNRYDTw/3cMTPEMbf581o34jjj6YmW/Th2SfqmI+6gYaCR3sxyO+DHH8l7HA6j/oTf/m/+i+hgFlYOZT4fv/jNyyPH9v8AXzfLTOb7TXN+LSPxXmvpJ7A4WIBHjqFxMR2Jo5/bgYD9ZnYd/LosleJV/dV4tw237bKIRWFjm6V7bupZOIPqPs13k4aHzAUDrKN8TyyVjmPHNrhY/wC48fgt/Hmpl+mVflwXxT8UPFERZWIREQEREBERAREQEREBERAREQYKIQiboZRERIiIgIiIC6+zmy81bJljFmj23n2W/wBT4L9bK7MvrZwxt2sbrI/6rfDxPIBXhheGR08TYomhrG8h3nqSepPUrR1WrjD8Nfq9G9pNJOb4rfT6uZs5sZT0YBY3NJ1kcBm8cv1R8F3kRUV72vO9p96+pStI2rG0CIi8PYiIiBERAXMxzZ2GrZlmYDb2XDR7T3tP5cl00XqtprO8ItWLRtMKL2r2Nlon3PbiJ7MgH8ru4/cVH19HVdI2VjmSNDmOFiDyIVLba7HOopLtu6B57DurT9R3j49VeaTV+0+G/f6qPV6P2fx07vRGkRFYK4REQEREBERAREQEREBERBiyysFEQyiIiRERAX7hhL3NawEucQGjqSdAPmvwpxuqwXiVLp3DswDs/wAbuXyFz5hYsuSMdJtP6MmLHOS8Vj9VibK7PNo6ZsQsXe1I76zyNfIcguwhRcxe02tNp73UVrFaxWO4WFkIF5ehERARECAiwFlARYWUBauJ4ayeJ8Uoux4sfDuI7iOd1tIpiZid4JiJjaXz3j2Dvpah8LweyeybWzN/dcPiPvuOi56vDbXZIV0Qy2bMw9hx7j7TXeHX4gLTwLdnTQWdKOPJ3u9gH/Kwc/O6u6a+ns4m3f0Ud+H39pMV7uqo6XD5Jf7uN7/4Wl34Bbbtl6sC5pp7f/W7+iv6KENFmgNA5AAAeQGi/awTxKd/dVnjhtdvfZ83TQOYbPa5p7nAg/evwvoytw+OZuWVjJG9zgHfiq+2m3VixkoyQRrwnG9/4HH8D81s4tfS07W93o18vD70jes7+qtEX6ljLXFrgQ4GxB0IPcV+VYK4RLIgIiICIiAiwURDKIiJEREBXTu1w/hYex1tZSZD5mzf5QFSxX0NgdPkpYGfViYP5QqziNtsda9ZWfDa75LW6Q3kRFSLwRERAiKt95W2U0FQ2mjdJE10QeZYiziC5ItZ4tbToWlBZCBfOdpr8c4jL7ds/wBKZ8xbmDct8ns6+1ZSrBt60rIpmgOqOBGX8SZzQ95D2NtZjbAdu9ySUFwhZXz5W4hPXSNaa2drnuAEUx+jJPIAw27jzZ8V+8F29fQ2Laqeq00jccsHLndwdJb4BqJfQCLxo5s8bHkWLmNdbuuAbfevZECIEQEWFlAREQFhZREoPvE2ME7DUQt+mYLuA/xGjn/qA5d/JVGvpRUlvC2fFLVnILRy9tvcDfttHwOvwIVzoM8z8u3kpuIaeI+ZXzRiyIitVSIiICIiDFkQoiGURESIizGwkgAEk6AC5JPgEGF9G0LgYmEcixtvkqnwPdZPM3NO4QNPQjNIfK9h5m/grZpKcRxsYCSGNDQTzIAABKpeIZaX7MVnfZdcPxXp2ptG272RFxNsseNHRSTtbnLMoAvb2nBtxodRe6q1o7aL5+xHE6uueP7bJ2jpDKDC29iQAY7sPsk625LbwLeDNQ2z1UlYCNI8to+XPiPHEsL30aEF7Kl98sTvT2E5mRmnaHPtp7b7tB5Zjpp49F7bW7eVEs8sEc0tII35M0bWPa/xcdJG8/3bqLQSTwkPfiByvBdZmeYyjM4EubIAwatI7XdyQaLpL0TsoAAqgAO+0Wg+PK5+K9MAw57qaqdGx7x6Mczmtc7tcWI20HcCbeBKszd7HR4hC/NSRgQyNcCQ0cR7mkGR7GAMBsOQBC89rN78dDOaSlpuM+M2cAcjGm2rWta0k25GwHXnZBV+zcn9upwdXmZuYn923Jo+HU+Xx5FLA578rQXuscoaMxcfADU66K6dhdtKTF6gtlo446qIZ2mwfcciWvsDcEjQ+S4NPvhoqNsjKfDxE9rsrAHNGfUgl7rZgNNL3uguGgjLYo2kWIY0EdxDQthVG7/iCiFOHejO4+axYX/RgW0cH5bm50Ate4PTVSvZHeVDWUU1S9pg9HF5Wkh1ha4c06XBtpp+SCYhYVNT/wDEG4uc6KivC02zPkIce7kwtBPdcqazbx4/2V+0I43OaCGujLg1zHFwa4OdYjS9721Fu9BMUVOSf8QwDb+hjnYDj9o95tw+Slm1m9KGhjivG6SaWNsnCBtka4acR1tLm4AAJNkE2WVAdiN7UVfNwJInU8zr5AXZmutqW3sCHWBNiNQCudie/GOGWojdTPvC9zGHiNs9zXW107Itc9eg5lBZ6KF7v95DcSdJGYuDLG0OIDs7S0m2hsNQbA6efO00RIoZvTwziUXEA7ULw7/S7suHzLT5KZrm7RYT6TSywh2QvbYO6Aggi/gbWPgs2G/YyVt/LDmp28dq/wAPn1FPXbn5+k8JPwePyXFxLd9Ww3JiztHWMh/nb2vuXQ11OK07RaHO202WsbzWUcRZc0g2III6EWIWFnYBERAsiIiBEW5hGFPqZmRRC7nHyA6ud4BRMxEby9REzO0PTA8Dlq5RHC255uJ0a1ve49yuTZjYqGjaCBnl6yOGviGfVH3+K3Nndn46OERxjxc7957upP5DouoqHVaucs9mv0+q/wBLo64oi1vq9AIiLQbwojvV/wCVT2F7GM8r/wCI1S5YIQfNeAuHpcNzme5xzHo2zHHK3p01P5anjQQlzrWu4MAaG65idDYDnroLeC+j8U2WoxmqDTx8SNj3BzRkPsm98tuY62Ko5tZnZemkNCCPZLBa3cZ2fSH/AFBEv1tY21fVNfdrRM45eTnnS1utu8/mtDGrmCkIsA6nPkDNLc27unmuoKl1MXMqqjjtY7K6nawTNuDYszy6N+LLq1tlNnaKqpqepNJG05C1jCTI1jQ95AF9DqSbkdUHI3I02WCpIBDTIzKehszWx66noolNjM9Rjc7MGp6eGa7w+dwu91iBJIcxLWgu+q2/zNr1YwAAAAAcgNAPJVLjO5qp9OfUUVW2Fsj3O1MjZGZ752gs9oa94008UHB3Th4x+USua6QCcOc22V78wzuFgBqQeg8OS/W5vD45a+vMjGyWid7QDrXeb2B8BZSvZjcz6HXxVPpLntiAdbLle6QghwJ5Bmt7c+nTX87O7JnA/Ta2qma+JzLWjY4uAL73IPM6gIhEdzGHRyNxAyRsdlp+yHBrrA57nUdco18FjdnXww4Xisk8fGjAjDoyezISHBrfAXI7XgbKb7tt3ktHHUufNG8VUTRGWhws0hxBeHAa9saLy2Y3SvhoaylqJWOFTkyujDjkLLkOIda+ttPJBXscmITYTUSRNpqbDw7WNoAzuzNvlz5nusbalw5aclON1+NxUeAyzTG7WTSXBtd7iG2aAepNufxK5+Gbi6mxiqK0CnzF+SLOcz7WDy11mg/P8F16Pc04UD6Z9T25J2Suc1hLGhgcAGNJ9oh1yT1t3IIHscYcQxZ1TiM0MYuH8N7g0OP+HEwHTK0DX4d7tO3jTc+1kfFsWCWLIDyP0YyH4X+8/Fdyq3AUxZZlTOH25uEbmk+LQAbea16/YyHFoI5KGfLPR2pnvex7GyGICxFruaRe4droeWgQcvbW42ng4QAcX0xcRoSb2PLvFr9+nRe2wVBHLtDV8RrX5HTuaCAQDxLXsfBxt5nuUg2G3VSU1V6VWzNmmaSWhpe/tkW4j3vs5xA0Atot/ZTd9LSYpU1j5I3MmMmVoDs4zvDhe+mlraeCJRXdJEG4xWNaA1obKABy/vRyHwt8BZXKoHsZu+lo8QqKmSWN7JQ8Na0ODgHPD+1fTvvbmVPEQIiICIiDi4/sjT1bfpWWf0kbYPHn1+Buqk2p2NmonXcM8RPZkA0+Dx+677leq8qmlbIxzHtDmOFi06gjxW5p9XfFO3fHRqajSUzRv3T1fOCKTbb7HGiluy5geewerT9R35Hqoyr+l4vWLV7nP5KWx2mtu9ghFnyRe2MVw7s9m+BTiZ4+knAOvNsf7oHx9r5Kq8DohNUwxu5SSsafgSL/AHL6FY0AADQDQBVfEcsxWKR+q14diibTef0fpERUq6EREBERBqYuP7PNb/pP/wDEr5h4lmAv1IADWWtlGly7x7vn3A/VK5OLbKUlSbz08chv7RbZ1/4hY/eg+etpGXr5g72eO+9vjoPz81e+7mMtwqlDgWnITYgjm5x5HwW3SbH0kcrpWwR8V7i4vcMzsx1OXNfL5LsoCprbbaSopJsRphLKXVBifT2c7NG0/wB4IragaWsOfzVyqL41sWKjEaWrJbaFpD2kEl3PIW9LguOp6ckFUY7t/VT/AEkEkzW+jwwPyut9K4F0paB++S0tvz6BaIr5mwVlOBW+jSQNdlq2uztka9hLh0AJJbz1uB0urJp90TBQy05ls904mjka0jJk0jBFwT2SQbEc9F5jddUSRzuqawzVMsYia8h2VjA5pNxcE3y9ALXPM6oOVg1JU4bWYaTUyzx1zQ2SN5Ja05W2ygmwDczddOVuthHNqNoalmI1HFq6qmmZPaBozej8O9hmAN7Wsbhjr681P9m93NRHVQy1lWKiOkblp2BpFuYDneIBH1joNVoYpuurHPlZFWN9Gml4pbI0uewk3cGnKTflq1zeWvegie0u1809VO70mqbwiBTimaeCS24Jf2ge0QTex5gAaG/TwGavxSuA9Lnp2MiilkAu0EtDRZjLi2YlzieWvIruV266qjc9mH1gggmY1srXZs2gs7LYHn2rWLSMxF7Wt39ldiHUVVJJxA+N0EUTb5uJdgAJeTpbTSxPNBCKbaOpNMMO40prP2hwS/MTIIc13OLudgdL92i1sLqKmplFDHUSQiWqqJJHtJz5W20uCDbQnmBchWAzYQDFzXZmZC2+SxzGXLlzE8strm3eVxKjdhUNAlp6lsdUyokkjcGkM4cluy7Q6gA9CNTp1QRzaPHK+jpG0c07yTO8ekRuD5jA3IANHXDiXXsSHdPFaeG7T1volbDTvq5I2Fjo5JGu9IZHmtJqL2GrRoSQA4iyl7t08norS2oArmzmfj2OUvNrjv6A5rXvfS2iyN2NTLDM6prXGrkdG5r2ZhG0x3LbgZb6noBawtfqGjujxkvqZo21cs0fCDuHUX4okuMxYczm5R1s6+rdOqtVQfZHYeqirHVddUMml4fDbkbbQ2uXHK3uPTrqdApyiRLIsIgWURARERLSxjCmVMD4ZBdrx5g9HDxB1VBYphz6eZ8UntMcQfHuI8CLFfRSrDe7g4D4qgD2/o3+JAuw/LMPIKy4fm7N+xPdKt4hh7VO3HfCukWFlXihTLdVRh9cXEX4cTnDwJs0H5Eq4lUu6GQCrlHUw6eTm3/FW0qDXz87yh0HD4+T5yIiLQWAvGCrY/Nkc12Rxa6xByuGpabcjqNFq49i7aWlmnfyijL7d5A0HmbDzVZ7J4t+yqlra2dmSvi48ji4fQ1XN7XgcgWloueoRC3EXEwzbWiqA8w1MThGWh5vlDcxsz2rczoPFe821FK18rHVEIfC0ukbnbdjRzLh0tp8wg6iLnYJtDT1kZkppWysDspLb6OHQggEcwvOn2ppJJuCyphdL9RsjS6/cBfn4IOqi0sUxmCmYH1EscTSbAvcGgnuF+ZXJZvGw5zg0VsBJNh2uZPJEpGiLzkqWtIDnNBdfKCQCbC5y99hqiHoi1MPxWKcEwyxyhpyuLHB1j3Gx0K20GnX4vDBl40scWc2bne1mYjUgXI1XvBUte3MxzXtPVpDh8xooxtPhUVRX0cU8bJYzFUEteLi4EVj8dea4eL7A/s4OrMKc+IxDPJTZi6GaNur2gHUG17c/JBZBRauG4iyeJkkZBD2NeNRcB4Dm38ivaeoawEvc1oAJu4gAAczr0CD0Raf7Xh4oh4sfFLcwjztzlvO4be9uq8cT2lpaZwbPUQxOdyD3taT42J5eKDpIvCSujawSF7BGbWeXDKcxAbY8tSQPNaUu1FK18jHVEIfC3NI0vbdjRzLhfTog6iLnYHtBBWRmSmlbKwOyki+h7iDqO9dFBoVGPU8cnCknhZJa+R0jWuseRsT1W814IuDcd/RQmTZalra+vFVCyXLwA0uBDmgxEnK4WIWjDgbsGqYXQSyPoJ5RDJDI7NwXv0jkjP1c1mn49ehKX4jtZRwPyTVMEb+WV0jQ4fEXuPNdKCoa9ocxzXNcLtc0gtIPIgjRV2d39FU4rXtnhzEshluHvaQ6QPDyLHqWgrf3c0IpJ6+hjkMkNPJG+O5uWcVpLoye8EBEJyiIiRRveJRCTDpu9gDx8WkfldSNcjbAn0CqsL/AEL9PCxufIa+Sy4Z2yVmOsMWaN8donpKgyEWHFF1TlEt3YVgZiLAdOIxzPOwcP8AxV0BfOeHVphmjlbzjeHDyPLzX0LQ1jZY2SMN2vaHD4HVUnEaTF62XfDbxNJo90RFVrVWG2ezdVU1VPT1FY50NVO76CJgja2CMF5LjqXOFmC50uVvV+5agNNIyGMtmc05JXPe54fzBNzbU89ORXemjzYzGTyionkfxSStafOzFI0FY4HR0tTglWz0eOCdkb46lrGhpE8ILmONvEBw+JXGO7qjEGEylr3uqpohOXPdeUSxl5B7gHAcv91OsS2YMRxSoY6/pVNbhtbbtsjeC7nqXXC0ZMNlNNglmOPCkgMgsewBA4Xd3AFEMYHg0NNiGIUsbRFBLSxSFrTYNvxGPc3u0sVVldFRyte3DMPq3cEEsq2yPJDmah7m2Lcul+YPwVwVFAX4zKCCGS4Zkc62l+KRz7wHFQGLaXE8NgOHOoBMGtdHHIxj8r2m4B7As42PPQ9+qJWhRxw1lBBJVxxSNdCyV3Ea1zQSwFztdBzOqgOzGzdNide6qZTRRUFM4sha1gb6RKDrI/va3u+HiuTiNZij8IioG0k7ZGuMMha03dExrXMAPIZg6xN7HKR1WxhO9WaggZSvwt7HxtDWtBewE95BYSSTqSCb3KDubQ7L1GK1dUY6t9M2je2KJrc2Uu4bXve7K4EG7wL66Bc3GDJW4bGyrLmVlHXMpZHsNnESOEbnNP8AmjeD428VvYvtLU4ZUGqfSPkgroo3yMae1DUNYGuaTYjUADXnbwsvGCmnloTVTRlklZidNNw7HsRCSNrL9eTefmiHa2Y2Zhw3FjBTZhHNRZ3Nc4u7ccobm17w9T0qNSUz/wBttkynh+gObmt2Q7jA5b95GtlJUEbxg/8AulB4x1I/ljP5Lv1YvG+/LKb/ACKhe3m0kNFXYfLO4tYBUXs0uOrGAaDxXGx7fDFURupsNjmmqZwY2EsytZm0LtdTa/dYcyiWN3+IejTUTXm0dfQRBhPLjQXGW/jGR8gu9VxiuxSogeLwU9GYnjpxajV3mI2j4XWNodiWuweODPw5KOJr4pb2ySRtuXX7jY/j0WluakfJRT1Eodxqioc97iLZ+w3KW+GvTRBFsJ2Rigw+jxIOkdVCphJe55IymURFgHK2Sw7/AMFsbyBhzMQew0c9dWTBpc1kj2tjFgGhuUE3IANrG112IaCR2z9ExrHFwngLmgG+UVNySOemhX42snrcMxGaspqcVMFU1gk7JL2PYMtrtBc0HQ8rH4hBo7JUZkwbE6SeOSNsBcY45T9JEDGJYwTYcnAOGg58lrP3c0YhwqQte51VNGJy57ryiWNzyD4Zmjl0WcExuvmkr3zUT4oq6mkykNeA2SKEhvMX7TdNQLm1lLJsPldT4JlY48KWEyAA9gCBwu7uAOiDnxtZhlRiopWCNjaKOoYweyHgSNJF/ENXJm2ZrcJy4i2rkqWDK6qifm1Y63Ec3Ug2JJGgt8wpVimDmfFKiMghlRhZjLraX4jgNe8ZrqG1W2FdNB+yH0jxVPAp3zXOTh6B0trdWa3vbW/ggsHAJAcRxAjkW0zh8DE6x+5Y3j/8vf4SwEfHjx2Ucl23pMNxOsZUPcLxUzW5WOffIx1725aOaudjW8BmKPZBSsl9Fhe2oqpnNtaOE58rR4lo52ubW6oh5bRbLYhV4zWCmqxCAyEu7T2dhwORnYGtiHH/AFL22DpKnB670Srax8dc4llQ0k5pWjRriddRfQ63N9dV5YZvZoWYhW1LjLw544BHaM5iWNcHAi+mpC2KPa5+N4hTMp4Xx0tLMJ5JX2uXNBDG6XAve1rk8+VkFrrCyiAuPthPkoKk/wDacPMiw/FdhQnetiXDoxF+9M8C3+Vvad9+VZsFe1lrEdWLPaK4rT/CoCiXRdQ5VlWVus2pH/xJD1Loj97mfiR5juVar9RSlrg5pLXNNwQbEEciFhzYoy0mss+DLOK8Wh9JIodsRt42qaIpiG1AHwbIB1b3O72+Y8JiubyY7Y7dmzpceSuSsWrLGXr1tzWURY3sSyIgIiIkQrCyiBCiICwsoiXPxPZ+nqXNM8McpYCG52hwAdbNYHT90arXFJRYfGZAyCmYLBzw1rBqbC5A6khdhaON4LFVwPgnbmjkFiL2PO4II5EEA3RCEbxNr4p4m0FHK2WorHNi+jcHBkZPbc4jTlf7z0U+oaNsUTImCzY2hjR4NFh+CjOyO7Gjw95kiD3yEWD5CHFoPMMsABfqealqAiLCJZREQEREQ5FbslSTPdJNTQyPfYuc9gcTlAA58tB0W9TYZFGwxxxRsjNwWNY1rSOtwBY6LZRBHf8A07w7Nm9Cp7/wC3y5fcu5TUjI25Y2NY0cmtaGtHkBZeywgyUQogw42VG7dbQ+l1bnNN44+xH4jq7zP3WUq3i7cizqWndcnSV45D/tt/M+SrRXWh081j2lvJS6/URb5dfNhERWiqZRERLLHkEEEgjUEaEHvBU/2Z3pPjAjqwZG8uIPbH8Y/e+PP4qv0WLLhplja0MuLNfFO9ZfQ2GY1DUtzQyNePA6j4jmFvL5uimc05mOLXDkWkgjzC7cW3dc0ACpfYd4a4/Mtuqy/DZ3+G39rSnEo2+Ov9L2RUX6/V3vL/sx/pT1/rveHfZj/SsfLsnWPzye+ZY+k/nmvRFRfr/Xe8O+zH+lZ/8AUCu94d9ln6VPLsnWPzyOZY+k/b/q80VF+v8AXe8O+yz9Kev1d7w77Mf6VHLsnWPzyOZY+k/nmvSyKi/X6u94f9ln6U9fq73l/wBmP9Knl2TrH55HMsfSV6IqK9fa73l/yZ+lPXyu95f8mfpTl2TrH55HMsfSV6oqJ9e673l/yZ+lPXuu95k+TP0py3J1g5lj6SvZYuqK9e673mT+T9Kx6813vMn8v9E5dk6wcyx9JXsion15rveZP5f6LHrxW+8yfy/0TluTrBzLH0le90uqI9dq33mX5j+ix67VvvMvzH9E5bfrBzLH4ZXyiob12rfeZfmP6LA2zrfepvtf7Jy2/ihHMsfhlfSKhfXSt95l+1/sseudb7zN9pOW38UHMqdJX0sqhPXOt95m+0Vg7Y1nvM32k5bfxQcyp4ZXfimNQ0zc08jWDpc6n+Ecz5Ksdq95j5wY6a8UZ0L/APEePD6oPzUKqKlz3Znuc9x5lxLj8yvNbmHQ0p77e+fs082uvkjavuj7iIi32gwQizZEQIiIkREQEREBERAREQEREBERAuiIgIiICIiAiIgIiIgRERIiIgIiICEoiAiIgxZERHn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030" name="Picture 6" descr="https://encrypted-tbn2.gstatic.com/images?q=tbn:ANd9GcTwzIjR2wtblJU0DeplnVrqGoy8yDJk4o4OgU1IsJqq4unLjOV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810000"/>
            <a:ext cx="1943100" cy="164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825" y="1431275"/>
            <a:ext cx="2462213" cy="2462213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12" idx="2"/>
          </p:cNvCxnSpPr>
          <p:nvPr/>
        </p:nvCxnSpPr>
        <p:spPr>
          <a:xfrm>
            <a:off x="4901183" y="2876993"/>
            <a:ext cx="1080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stCxn id="12" idx="2"/>
          </p:cNvCxnSpPr>
          <p:nvPr/>
        </p:nvCxnSpPr>
        <p:spPr>
          <a:xfrm>
            <a:off x="4901183" y="2876993"/>
            <a:ext cx="1423417" cy="119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Cassandra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604" y="1929584"/>
            <a:ext cx="2095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Arrow Connector 1034"/>
          <p:cNvCxnSpPr>
            <a:stCxn id="13" idx="2"/>
          </p:cNvCxnSpPr>
          <p:nvPr/>
        </p:nvCxnSpPr>
        <p:spPr>
          <a:xfrm flipV="1">
            <a:off x="4895427" y="3167926"/>
            <a:ext cx="1076177" cy="47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>
            <a:stCxn id="13" idx="2"/>
          </p:cNvCxnSpPr>
          <p:nvPr/>
        </p:nvCxnSpPr>
        <p:spPr>
          <a:xfrm>
            <a:off x="4895427" y="3639883"/>
            <a:ext cx="878571" cy="53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4854182" y="3103606"/>
            <a:ext cx="850567" cy="129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 flipV="1">
            <a:off x="4868305" y="4339622"/>
            <a:ext cx="823446" cy="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4749" y="2555711"/>
            <a:ext cx="3033867" cy="1095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1751" y="3832080"/>
            <a:ext cx="3046866" cy="10150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6031" y="4816421"/>
            <a:ext cx="2044857" cy="1719349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4876800" y="4429082"/>
            <a:ext cx="1186337" cy="111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034" idx="1"/>
          </p:cNvCxnSpPr>
          <p:nvPr/>
        </p:nvCxnSpPr>
        <p:spPr>
          <a:xfrm flipV="1">
            <a:off x="4901183" y="4184420"/>
            <a:ext cx="604045" cy="98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69551" y="5175501"/>
            <a:ext cx="1297617" cy="3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7168" y="4737373"/>
            <a:ext cx="1653601" cy="1594544"/>
          </a:xfrm>
          <a:prstGeom prst="rect">
            <a:avLst/>
          </a:prstGeom>
        </p:spPr>
      </p:pic>
      <p:pic>
        <p:nvPicPr>
          <p:cNvPr id="1034" name="Picture 10" descr="http://ebmedia.eventbrite.com/s3-build/images/801541/46740671327/2/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228" y="3576947"/>
            <a:ext cx="3197225" cy="12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9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ravendb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79322" y="1468470"/>
            <a:ext cx="7293077" cy="708908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Document database</a:t>
            </a:r>
            <a:endParaRPr lang="vi-VN" sz="2400" kern="1200" dirty="0"/>
          </a:p>
        </p:txBody>
      </p:sp>
      <p:sp>
        <p:nvSpPr>
          <p:cNvPr id="10" name="Freeform 9"/>
          <p:cNvSpPr/>
          <p:nvPr/>
        </p:nvSpPr>
        <p:spPr>
          <a:xfrm>
            <a:off x="479322" y="2441932"/>
            <a:ext cx="7293077" cy="708908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Mã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nguồn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mở</a:t>
            </a:r>
            <a:r>
              <a:rPr lang="en-US" sz="2400" kern="1200" dirty="0" smtClean="0"/>
              <a:t> - </a:t>
            </a:r>
            <a:r>
              <a:rPr lang="en-US" sz="2400" kern="1200" dirty="0" err="1" smtClean="0"/>
              <a:t>thiết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kế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dựa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trên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kiến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trúc</a:t>
            </a:r>
            <a:r>
              <a:rPr lang="en-US" sz="2400" kern="1200" dirty="0" smtClean="0"/>
              <a:t> client-server</a:t>
            </a:r>
            <a:endParaRPr lang="vi-VN" sz="24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79322" y="3423652"/>
            <a:ext cx="7293077" cy="708908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Giải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pháp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dành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riêng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cho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nền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tảng</a:t>
            </a:r>
            <a:r>
              <a:rPr lang="en-US" sz="2400" kern="1200" dirty="0" smtClean="0"/>
              <a:t> .NET</a:t>
            </a:r>
            <a:endParaRPr lang="vi-VN" sz="2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79322" y="4405372"/>
            <a:ext cx="7293077" cy="708908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Mô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hình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dữ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hoạt</a:t>
            </a:r>
            <a:r>
              <a:rPr lang="en-US" sz="2400" kern="1200" dirty="0" smtClean="0"/>
              <a:t> </a:t>
            </a:r>
            <a:endParaRPr lang="vi-VN" sz="24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479322" y="5387092"/>
            <a:ext cx="7293077" cy="708908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Xây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ứng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dụng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có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suất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cao</a:t>
            </a:r>
            <a:r>
              <a:rPr lang="en-US" sz="2400" kern="1200" dirty="0" smtClean="0"/>
              <a:t>, </a:t>
            </a:r>
            <a:r>
              <a:rPr lang="en-US" sz="2400" kern="1200" dirty="0" err="1" smtClean="0"/>
              <a:t>độ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trễ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thấp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một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cách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nhanh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chóng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và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quả</a:t>
            </a:r>
            <a:r>
              <a:rPr lang="en-US" sz="2400" kern="1200" dirty="0" smtClean="0"/>
              <a:t>.</a:t>
            </a:r>
            <a:endParaRPr lang="vi-VN" sz="2400" kern="1200" dirty="0"/>
          </a:p>
        </p:txBody>
      </p:sp>
    </p:spTree>
    <p:extLst>
      <p:ext uri="{BB962C8B-B14F-4D97-AF65-F5344CB8AC3E}">
        <p14:creationId xmlns:p14="http://schemas.microsoft.com/office/powerpoint/2010/main" val="3955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599" y="191256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985569" y="167640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Hỗ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trợ</a:t>
            </a:r>
            <a:r>
              <a:rPr lang="en-US" sz="1600" kern="1200" dirty="0" smtClean="0"/>
              <a:t> transaction</a:t>
            </a:r>
            <a:endParaRPr lang="vi-VN" sz="1600" kern="1200" dirty="0"/>
          </a:p>
        </p:txBody>
      </p:sp>
      <p:sp>
        <p:nvSpPr>
          <p:cNvPr id="12" name="Rectangle 11"/>
          <p:cNvSpPr/>
          <p:nvPr/>
        </p:nvSpPr>
        <p:spPr>
          <a:xfrm>
            <a:off x="609599" y="263832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985569" y="240216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lưu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dưới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dạng</a:t>
            </a:r>
            <a:r>
              <a:rPr lang="en-US" sz="1600" kern="1200" dirty="0" smtClean="0"/>
              <a:t> JSON, phi </a:t>
            </a:r>
            <a:r>
              <a:rPr lang="en-US" sz="1600" kern="1200" dirty="0" err="1" smtClean="0"/>
              <a:t>lược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đồ</a:t>
            </a:r>
            <a:r>
              <a:rPr lang="en-US" sz="1600" kern="1200" dirty="0" smtClean="0"/>
              <a:t> (schema-less)</a:t>
            </a:r>
            <a:endParaRPr lang="vi-VN" sz="1600" kern="1200" dirty="0"/>
          </a:p>
        </p:txBody>
      </p:sp>
      <p:sp>
        <p:nvSpPr>
          <p:cNvPr id="14" name="Rectangle 13"/>
          <p:cNvSpPr/>
          <p:nvPr/>
        </p:nvSpPr>
        <p:spPr>
          <a:xfrm>
            <a:off x="609599" y="336408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985569" y="312792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.NET API, </a:t>
            </a:r>
            <a:r>
              <a:rPr lang="en-US" sz="1600" dirty="0" smtClean="0"/>
              <a:t>HTTP</a:t>
            </a:r>
            <a:r>
              <a:rPr lang="en-US" sz="1600" kern="1200" dirty="0" smtClean="0"/>
              <a:t> API</a:t>
            </a:r>
            <a:endParaRPr lang="vi-VN" sz="1600" kern="1200" dirty="0"/>
          </a:p>
        </p:txBody>
      </p:sp>
      <p:sp>
        <p:nvSpPr>
          <p:cNvPr id="16" name="Rectangle 15"/>
          <p:cNvSpPr/>
          <p:nvPr/>
        </p:nvSpPr>
        <p:spPr>
          <a:xfrm>
            <a:off x="609599" y="408984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985569" y="385368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Sử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dụng</a:t>
            </a:r>
            <a:r>
              <a:rPr lang="en-US" sz="1600" kern="1200" dirty="0" smtClean="0"/>
              <a:t> “index” </a:t>
            </a:r>
            <a:r>
              <a:rPr lang="en-US" sz="1600" kern="1200" dirty="0" err="1" smtClean="0"/>
              <a:t>để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truy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vấn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nhanh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chóng</a:t>
            </a:r>
            <a:endParaRPr lang="vi-VN" sz="1600" kern="1200" dirty="0"/>
          </a:p>
        </p:txBody>
      </p:sp>
      <p:sp>
        <p:nvSpPr>
          <p:cNvPr id="18" name="Rectangle 17"/>
          <p:cNvSpPr/>
          <p:nvPr/>
        </p:nvSpPr>
        <p:spPr>
          <a:xfrm>
            <a:off x="609599" y="481560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985569" y="457944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Replication </a:t>
            </a:r>
            <a:r>
              <a:rPr lang="en-US" sz="1600" kern="1200" dirty="0" err="1" smtClean="0"/>
              <a:t>và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sharding</a:t>
            </a:r>
            <a:endParaRPr lang="vi-VN" sz="1600" kern="1200" dirty="0"/>
          </a:p>
        </p:txBody>
      </p:sp>
      <p:sp>
        <p:nvSpPr>
          <p:cNvPr id="20" name="Rectangle 19"/>
          <p:cNvSpPr/>
          <p:nvPr/>
        </p:nvSpPr>
        <p:spPr>
          <a:xfrm>
            <a:off x="609599" y="554136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985569" y="530520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smtClean="0"/>
              <a:t>Raven Studio Management</a:t>
            </a:r>
            <a:endParaRPr lang="vi-VN" sz="1600" kern="1200"/>
          </a:p>
        </p:txBody>
      </p:sp>
    </p:spTree>
    <p:extLst>
      <p:ext uri="{BB962C8B-B14F-4D97-AF65-F5344CB8AC3E}">
        <p14:creationId xmlns:p14="http://schemas.microsoft.com/office/powerpoint/2010/main" val="23248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rdbms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45953"/>
              </p:ext>
            </p:extLst>
          </p:nvPr>
        </p:nvGraphicFramePr>
        <p:xfrm>
          <a:off x="228600" y="609600"/>
          <a:ext cx="8382000" cy="545134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58411"/>
                <a:gridCol w="3760150"/>
                <a:gridCol w="2663439"/>
              </a:tblGrid>
              <a:tr h="0"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RavenDB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smtClean="0">
                          <a:effectLst/>
                        </a:rPr>
                        <a:t>RDBMS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Có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, </a:t>
                      </a:r>
                      <a:r>
                        <a:rPr lang="en-US" sz="1800" b="0" spc="-10" dirty="0" err="1">
                          <a:effectLst/>
                        </a:rPr>
                        <a:t>không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có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.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Có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cấu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trúc</a:t>
                      </a:r>
                      <a:r>
                        <a:rPr lang="en-US" sz="1800" spc="-10" baseline="0" dirty="0" smtClean="0">
                          <a:effectLst/>
                        </a:rPr>
                        <a:t>, 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được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chuẩn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hóa</a:t>
                      </a:r>
                      <a:r>
                        <a:rPr lang="en-US" sz="1800" spc="-1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Kiểu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cần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định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nghĩa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trước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kiểu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liệu.Dữ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lưu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dưới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dạng</a:t>
                      </a:r>
                      <a:r>
                        <a:rPr lang="en-US" sz="1800" b="0" spc="-10" dirty="0" smtClean="0">
                          <a:effectLst/>
                        </a:rPr>
                        <a:t> JSON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định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nghĩa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trước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kiểu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40386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Kiến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thức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SQL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yêu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Yêu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cầu</a:t>
                      </a:r>
                      <a:r>
                        <a:rPr lang="en-US" sz="1800" spc="-10" dirty="0" smtClean="0">
                          <a:effectLst/>
                        </a:rPr>
                        <a:t> SQL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Truy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vấn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Sử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dụng</a:t>
                      </a:r>
                      <a:r>
                        <a:rPr lang="en-US" sz="1800" b="0" spc="-10" baseline="0" dirty="0" smtClean="0">
                          <a:effectLst/>
                        </a:rPr>
                        <a:t> index (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cú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pháp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Linq</a:t>
                      </a:r>
                      <a:r>
                        <a:rPr lang="en-US" sz="1800" b="0" spc="-10" baseline="0" dirty="0" smtClean="0">
                          <a:effectLst/>
                        </a:rPr>
                        <a:t>)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Truy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vấn</a:t>
                      </a:r>
                      <a:r>
                        <a:rPr lang="en-US" sz="1800" spc="-10" baseline="0" dirty="0" smtClean="0">
                          <a:effectLst/>
                        </a:rPr>
                        <a:t> SQL</a:t>
                      </a:r>
                      <a:r>
                        <a:rPr lang="en-US" sz="1800" spc="-1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Bỏ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qua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Join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Hiệu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suất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I/O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batch processing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Kém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đảm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tục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Mở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rộng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Đơn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giản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,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việc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tăng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số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node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trong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hệ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thống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dễ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dàng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Khó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mở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rộng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hơn</a:t>
                      </a:r>
                      <a:r>
                        <a:rPr lang="en-US" sz="1800" b="0" spc="-10" baseline="0" dirty="0" smtClean="0">
                          <a:effectLst/>
                        </a:rPr>
                        <a:t>. </a:t>
                      </a:r>
                    </a:p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Hạn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chế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về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số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lượng</a:t>
                      </a:r>
                      <a:r>
                        <a:rPr lang="en-US" sz="1800" b="0" spc="-10" baseline="0" dirty="0" smtClean="0">
                          <a:effectLst/>
                        </a:rPr>
                        <a:t> node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thấp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hơn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cao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73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Metadata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 + Custom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Versioning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 Plug-in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Attachments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GridFS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Map/Reduce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 </a:t>
                      </a:r>
                      <a:r>
                        <a:rPr lang="en-US" dirty="0" smtClean="0">
                          <a:effectLst/>
                        </a:rPr>
                        <a:t>+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others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LINQ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Bulk Load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Monogoimport</a:t>
                      </a:r>
                      <a:r>
                        <a:rPr lang="en-US" dirty="0">
                          <a:effectLst/>
                        </a:rPr>
                        <a:t> utility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Adhoc Query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7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480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MongoDB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CouchDB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RavenDB</a:t>
                      </a:r>
                      <a:endParaRPr lang="en-US" sz="1800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Storage</a:t>
                      </a:r>
                    </a:p>
                  </a:txBody>
                  <a:tcPr marL="58019" marR="5801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Sharding</a:t>
                      </a:r>
                      <a:endParaRPr lang="en-US" sz="1800" dirty="0">
                        <a:effectLst/>
                      </a:endParaRP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Available in 1.6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Durability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Single Server will be available in 1.8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"crash-only" design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write ahead logging and snapshot isolation for guaranteed crash recovery via ESE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Transactions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Concurrency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 in-place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MVCC (Multi-version Concurrency Control)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Optimistic concurrency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Consistency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Master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Node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Cluster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Eventual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Replication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Master-Slave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Peer-based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Included Plug-in</a:t>
                      </a:r>
                    </a:p>
                  </a:txBody>
                  <a:tcPr marL="58019" marR="5801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3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97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 Protocol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Custom protocol over TCP/IP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.NET API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</a:t>
                      </a:r>
                    </a:p>
                  </a:txBody>
                  <a:tcPr marL="68580" marR="68580" marT="0" marB="0"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Other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Triggers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Update Validation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 using included plug-in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Written 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Erlang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C#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2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3965660"/>
              </p:ext>
            </p:extLst>
          </p:nvPr>
        </p:nvGraphicFramePr>
        <p:xfrm>
          <a:off x="228600" y="1600200"/>
          <a:ext cx="7924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8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Freeform 4"/>
          <p:cNvSpPr>
            <a:spLocks noEditPoints="1"/>
          </p:cNvSpPr>
          <p:nvPr/>
        </p:nvSpPr>
        <p:spPr bwMode="gray">
          <a:xfrm>
            <a:off x="1219200" y="2438400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39"/>
          <p:cNvSpPr>
            <a:spLocks noChangeArrowheads="1"/>
          </p:cNvSpPr>
          <p:nvPr/>
        </p:nvSpPr>
        <p:spPr bwMode="gray">
          <a:xfrm rot="16200000">
            <a:off x="3604977" y="4267756"/>
            <a:ext cx="1195067" cy="150098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gray">
          <a:xfrm rot="16200000">
            <a:off x="1701957" y="3793141"/>
            <a:ext cx="1024384" cy="136290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gray">
          <a:xfrm rot="16200000">
            <a:off x="1615261" y="2317768"/>
            <a:ext cx="862809" cy="11040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0" name="Oval 58"/>
          <p:cNvSpPr>
            <a:spLocks noChangeArrowheads="1"/>
          </p:cNvSpPr>
          <p:nvPr/>
        </p:nvSpPr>
        <p:spPr bwMode="gray">
          <a:xfrm rot="16200000">
            <a:off x="2893218" y="1778792"/>
            <a:ext cx="714377" cy="966789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Guest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3870" y="5256427"/>
            <a:ext cx="3602428" cy="1296773"/>
            <a:chOff x="1552575" y="5743575"/>
            <a:chExt cx="4057650" cy="1438275"/>
          </a:xfrm>
        </p:grpSpPr>
        <p:sp>
          <p:nvSpPr>
            <p:cNvPr id="36" name="Rounded Rectangle 35"/>
            <p:cNvSpPr/>
            <p:nvPr/>
          </p:nvSpPr>
          <p:spPr>
            <a:xfrm>
              <a:off x="1552575" y="5743575"/>
              <a:ext cx="4057650" cy="14382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Database server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752600" y="6315075"/>
              <a:ext cx="1152525" cy="61912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Asia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000375" y="6315075"/>
              <a:ext cx="1152525" cy="619125"/>
            </a:xfrm>
            <a:prstGeom prst="roundRect">
              <a:avLst/>
            </a:prstGeom>
            <a:solidFill>
              <a:srgbClr val="F23E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MiddelEast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257675" y="6315075"/>
              <a:ext cx="1152525" cy="61912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American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37091" y="2379481"/>
            <a:ext cx="3940684" cy="2215678"/>
            <a:chOff x="1285875" y="2552700"/>
            <a:chExt cx="4438650" cy="2457450"/>
          </a:xfrm>
        </p:grpSpPr>
        <p:sp>
          <p:nvSpPr>
            <p:cNvPr id="29" name="Rounded Rectangle 28"/>
            <p:cNvSpPr/>
            <p:nvPr/>
          </p:nvSpPr>
          <p:spPr>
            <a:xfrm>
              <a:off x="1285875" y="2552700"/>
              <a:ext cx="4438650" cy="24574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Web server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905000" y="4200525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View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90850" y="3200400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Model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143375" y="4200525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Controller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2714625" y="3819525"/>
              <a:ext cx="47625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3057525" y="4505325"/>
              <a:ext cx="10858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038600" y="3819525"/>
              <a:ext cx="47625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895476" y="77924"/>
            <a:ext cx="6105524" cy="1545822"/>
            <a:chOff x="0" y="0"/>
            <a:chExt cx="6877050" cy="1714500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0"/>
              <a:ext cx="2209800" cy="1714500"/>
              <a:chOff x="0" y="0"/>
              <a:chExt cx="2209800" cy="17145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0" y="0"/>
                <a:ext cx="2209800" cy="1714500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Asia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09600" y="1104900"/>
                <a:ext cx="942974" cy="457199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85725" y="485775"/>
                <a:ext cx="942340" cy="45656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171575" y="495300"/>
                <a:ext cx="942340" cy="45656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667250" y="0"/>
              <a:ext cx="2209800" cy="1714500"/>
              <a:chOff x="4667250" y="0"/>
              <a:chExt cx="2209800" cy="17145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667250" y="0"/>
                <a:ext cx="2209800" cy="1714500"/>
              </a:xfrm>
              <a:prstGeom prst="roundRect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American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276850" y="1104900"/>
                <a:ext cx="942974" cy="45719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752975" y="485775"/>
                <a:ext cx="942340" cy="4565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838825" y="495300"/>
                <a:ext cx="942340" cy="4565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333625" y="0"/>
              <a:ext cx="2209800" cy="1714500"/>
              <a:chOff x="2333625" y="0"/>
              <a:chExt cx="2209800" cy="17145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333625" y="0"/>
                <a:ext cx="2209800" cy="1714500"/>
              </a:xfrm>
              <a:prstGeom prst="round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MiddelEast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943225" y="1104900"/>
                <a:ext cx="942974" cy="457199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419350" y="485775"/>
                <a:ext cx="942340" cy="45656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505200" y="495300"/>
                <a:ext cx="942340" cy="45656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</p:grpSp>
      <p:cxnSp>
        <p:nvCxnSpPr>
          <p:cNvPr id="10" name="Straight Arrow Connector 9"/>
          <p:cNvCxnSpPr/>
          <p:nvPr/>
        </p:nvCxnSpPr>
        <p:spPr>
          <a:xfrm>
            <a:off x="3392260" y="1623746"/>
            <a:ext cx="1395307" cy="75573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7433" y="1623746"/>
            <a:ext cx="0" cy="75573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27299" y="1623746"/>
            <a:ext cx="1353025" cy="75573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32802" y="4595159"/>
            <a:ext cx="0" cy="661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492" y="3042509"/>
            <a:ext cx="2702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Thiết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́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hình</a:t>
            </a:r>
            <a:r>
              <a:rPr lang="en-US" sz="2000" dirty="0"/>
              <a:t> 3 </a:t>
            </a:r>
            <a:r>
              <a:rPr lang="en-US" sz="2000" dirty="0" err="1"/>
              <a:t>tầng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6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1" name="Text Box 145"/>
          <p:cNvSpPr txBox="1"/>
          <p:nvPr/>
        </p:nvSpPr>
        <p:spPr>
          <a:xfrm>
            <a:off x="2286000" y="2531350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sp>
        <p:nvSpPr>
          <p:cNvPr id="12" name="Text Box 143"/>
          <p:cNvSpPr txBox="1"/>
          <p:nvPr/>
        </p:nvSpPr>
        <p:spPr>
          <a:xfrm>
            <a:off x="3135287" y="2510614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sp>
        <p:nvSpPr>
          <p:cNvPr id="13" name="Text Box 138"/>
          <p:cNvSpPr txBox="1"/>
          <p:nvPr/>
        </p:nvSpPr>
        <p:spPr>
          <a:xfrm>
            <a:off x="7240177" y="2469141"/>
            <a:ext cx="1162715" cy="5495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Injects dependencies</a:t>
            </a:r>
          </a:p>
        </p:txBody>
      </p:sp>
      <p:sp>
        <p:nvSpPr>
          <p:cNvPr id="14" name="Text Box 135"/>
          <p:cNvSpPr txBox="1"/>
          <p:nvPr/>
        </p:nvSpPr>
        <p:spPr>
          <a:xfrm>
            <a:off x="4469882" y="2520982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 dirty="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76995" y="1090162"/>
            <a:ext cx="2841069" cy="1181982"/>
            <a:chOff x="85725" y="371475"/>
            <a:chExt cx="2676525" cy="1085850"/>
          </a:xfrm>
        </p:grpSpPr>
        <p:sp>
          <p:nvSpPr>
            <p:cNvPr id="33" name="Rounded Rectangle 32"/>
            <p:cNvSpPr/>
            <p:nvPr/>
          </p:nvSpPr>
          <p:spPr>
            <a:xfrm>
              <a:off x="85725" y="371475"/>
              <a:ext cx="2676525" cy="10858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Core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33375" y="800100"/>
              <a:ext cx="92392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Domain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647825" y="800100"/>
              <a:ext cx="92392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Interface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249342" y="1193845"/>
            <a:ext cx="2022113" cy="97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Service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64514" y="3288233"/>
            <a:ext cx="5267605" cy="25505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Web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015853" y="1681153"/>
            <a:ext cx="1232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28"/>
          <p:cNvSpPr txBox="1"/>
          <p:nvPr/>
        </p:nvSpPr>
        <p:spPr>
          <a:xfrm>
            <a:off x="5248396" y="1370105"/>
            <a:ext cx="1000947" cy="30068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Implement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307167" y="4967891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View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035128" y="3962170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Controller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147290" y="4967891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Model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552659" y="3962170"/>
            <a:ext cx="1405369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UnityContainer</a:t>
            </a:r>
          </a:p>
        </p:txBody>
      </p:sp>
      <p:cxnSp>
        <p:nvCxnSpPr>
          <p:cNvPr id="24" name="Elbow Connector 23"/>
          <p:cNvCxnSpPr/>
          <p:nvPr/>
        </p:nvCxnSpPr>
        <p:spPr>
          <a:xfrm rot="16200000" flipV="1">
            <a:off x="3586935" y="3018658"/>
            <a:ext cx="1894972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4932834" y="2180448"/>
            <a:ext cx="1798896" cy="1754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280619" y="2168461"/>
            <a:ext cx="0" cy="179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166565" y="4490951"/>
            <a:ext cx="367687" cy="47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30545" y="5227098"/>
            <a:ext cx="6167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04636" y="4490951"/>
            <a:ext cx="545971" cy="47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V="1">
            <a:off x="2532529" y="2718305"/>
            <a:ext cx="2128949" cy="839177"/>
          </a:xfrm>
          <a:prstGeom prst="bentConnector3">
            <a:avLst>
              <a:gd name="adj1" fmla="val 3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V="1">
            <a:off x="1468231" y="3388187"/>
            <a:ext cx="3158863" cy="521031"/>
          </a:xfrm>
          <a:prstGeom prst="bentConnector3">
            <a:avLst>
              <a:gd name="adj1" fmla="val -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36"/>
          <p:cNvSpPr txBox="1"/>
          <p:nvPr/>
        </p:nvSpPr>
        <p:spPr>
          <a:xfrm>
            <a:off x="4605197" y="685800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704317" y="924270"/>
            <a:ext cx="0" cy="26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175730" y="924270"/>
            <a:ext cx="3531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75730" y="924270"/>
            <a:ext cx="1685" cy="63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2400" y="3048000"/>
            <a:ext cx="20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Kiến</a:t>
            </a:r>
            <a:r>
              <a:rPr lang="en-US" sz="2000" dirty="0"/>
              <a:t> </a:t>
            </a:r>
            <a:r>
              <a:rPr lang="en-US" sz="2000" dirty="0" err="1"/>
              <a:t>trúc</a:t>
            </a:r>
            <a:r>
              <a:rPr lang="en-US" sz="20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8847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9" grpId="0" animBg="1"/>
      <p:bldP spid="32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933700"/>
            <a:ext cx="2057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Core.Domain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E:\University curriculum\HK IX\project\nosqlravendbuit\Document\Design\class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0"/>
            <a:ext cx="5762307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852928" y="380999"/>
            <a:ext cx="2542824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94805" y="380999"/>
            <a:ext cx="2082395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2928" y="2074469"/>
            <a:ext cx="2223821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0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008666" cy="42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mặt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endParaRPr lang="en-US" b="1" dirty="0" smtClean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Google </a:t>
            </a:r>
            <a:r>
              <a:rPr lang="en-US" dirty="0" smtClean="0"/>
              <a:t>Groups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group,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,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member…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, website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MVC4.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-22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 smtClean="0"/>
              <a:t>. </a:t>
            </a:r>
            <a:endParaRPr lang="en-US" dirty="0"/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 server, backup </a:t>
            </a:r>
            <a:r>
              <a:rPr lang="en-US" dirty="0" err="1"/>
              <a:t>và</a:t>
            </a:r>
            <a:r>
              <a:rPr lang="en-US" dirty="0"/>
              <a:t> restore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62" y="-1524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l</a:t>
            </a:r>
            <a:r>
              <a:rPr lang="en-US" sz="4000" dirty="0" err="1" smtClean="0"/>
              <a:t>ý</a:t>
            </a:r>
            <a:r>
              <a:rPr lang="en-US" sz="4000" dirty="0" smtClean="0"/>
              <a:t> do </a:t>
            </a:r>
            <a:r>
              <a:rPr lang="en-US" sz="4000" dirty="0" err="1" smtClean="0"/>
              <a:t>lựa</a:t>
            </a:r>
            <a:r>
              <a:rPr lang="en-US" sz="4000" dirty="0" smtClean="0"/>
              <a:t>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tài</a:t>
            </a:r>
            <a:r>
              <a:rPr lang="en-US" sz="4000" dirty="0" smtClean="0"/>
              <a:t>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382000" cy="1752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CÁM ƠN QUÝ THẦY CÔ ĐÃ THEO DÕI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41862"/>
            <a:ext cx="4006534" cy="3026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4974800" cy="3113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4" y="1729376"/>
            <a:ext cx="1905000" cy="246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48124"/>
            <a:ext cx="5410200" cy="360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5" y="685800"/>
            <a:ext cx="6685829" cy="495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21" y="1502029"/>
            <a:ext cx="1463040" cy="1456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59" y="3628421"/>
            <a:ext cx="1463040" cy="1456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400"/>
            <a:ext cx="1463040" cy="1456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545954"/>
            <a:ext cx="1463040" cy="1456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94" y="3733800"/>
            <a:ext cx="1463040" cy="14569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96240" y="2562135"/>
            <a:ext cx="6211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1000 </a:t>
            </a:r>
            <a:r>
              <a:rPr lang="en-US" sz="7200" dirty="0" err="1" smtClean="0">
                <a:solidFill>
                  <a:srgbClr val="FF0000"/>
                </a:solidFill>
              </a:rPr>
              <a:t>tỷ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truy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cập</a:t>
            </a:r>
            <a:endParaRPr lang="en-US" sz="72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scm-l3.technorati.com/13/01/29/74795/amazon.jpg?t=201301292327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40" y="644382"/>
            <a:ext cx="3147060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5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18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1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162" tmFilter="0, 0; 0.125,0.2665; 0.25,0.4; 0.375,0.465; 0.5,0.5;  0.625,0.535; 0.75,0.6; 0.875,0.7335; 1,1">
                                          <p:stCondLst>
                                            <p:cond delay="1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81" tmFilter="0, 0; 0.125,0.2665; 0.25,0.4; 0.375,0.465; 0.5,0.5;  0.625,0.535; 0.75,0.6; 0.875,0.7335; 1,1">
                                          <p:stCondLst>
                                            <p:cond delay="23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87" tmFilter="0, 0; 0.125,0.2665; 0.25,0.4; 0.375,0.465; 0.5,0.5;  0.625,0.535; 0.75,0.6; 0.875,0.7335; 1,1">
                                          <p:stCondLst>
                                            <p:cond delay="28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46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290" decel="50000">
                                          <p:stCondLst>
                                            <p:cond delay="118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46">
                                          <p:stCondLst>
                                            <p:cond delay="22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290" decel="50000">
                                          <p:stCondLst>
                                            <p:cond delay="23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46">
                                          <p:stCondLst>
                                            <p:cond delay="287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290" decel="50000">
                                          <p:stCondLst>
                                            <p:cond delay="29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46">
                                          <p:stCondLst>
                                            <p:cond delay="31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290" decel="50000">
                                          <p:stCondLst>
                                            <p:cond delay="32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2050" name="Picture 2" descr="Logic Scales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6" y="1219200"/>
            <a:ext cx="85725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3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55" y="0"/>
            <a:ext cx="4930588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" y="2069910"/>
            <a:ext cx="32956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7" y="2667000"/>
            <a:ext cx="6696073" cy="3957710"/>
          </a:xfrm>
          <a:prstGeom prst="rect">
            <a:avLst/>
          </a:prstGeom>
        </p:spPr>
      </p:pic>
      <p:pic>
        <p:nvPicPr>
          <p:cNvPr id="3074" name="Picture 2" descr="NoSQL versus RDBM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3" y="233553"/>
            <a:ext cx="7820396" cy="602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25" y="838200"/>
            <a:ext cx="8220075" cy="480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5798993"/>
            <a:ext cx="5643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vs. SQL Server 2008 Performance </a:t>
            </a:r>
            <a:r>
              <a:rPr lang="en-US" dirty="0" smtClean="0"/>
              <a:t>Showdown</a:t>
            </a:r>
          </a:p>
        </p:txBody>
      </p:sp>
    </p:spTree>
    <p:extLst>
      <p:ext uri="{BB962C8B-B14F-4D97-AF65-F5344CB8AC3E}">
        <p14:creationId xmlns:p14="http://schemas.microsoft.com/office/powerpoint/2010/main" val="7289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738300" y="3249350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  <a:solidFill>
            <a:srgbClr val="00206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600" tIns="221600" rIns="221600" bIns="2216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RDBMS</a:t>
            </a:r>
            <a:endParaRPr lang="vi-VN" sz="2000" kern="1200" dirty="0"/>
          </a:p>
        </p:txBody>
      </p:sp>
      <p:sp>
        <p:nvSpPr>
          <p:cNvPr id="17" name="Freeform 16"/>
          <p:cNvSpPr/>
          <p:nvPr/>
        </p:nvSpPr>
        <p:spPr>
          <a:xfrm rot="16200000">
            <a:off x="4266342" y="276202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18" name="Freeform 17"/>
          <p:cNvSpPr/>
          <p:nvPr/>
        </p:nvSpPr>
        <p:spPr>
          <a:xfrm>
            <a:off x="3738300" y="1374412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Non Relation</a:t>
            </a:r>
            <a:endParaRPr lang="vi-VN" sz="1400" kern="1200" dirty="0"/>
          </a:p>
        </p:txBody>
      </p:sp>
      <p:sp>
        <p:nvSpPr>
          <p:cNvPr id="19" name="Freeform 18"/>
          <p:cNvSpPr/>
          <p:nvPr/>
        </p:nvSpPr>
        <p:spPr>
          <a:xfrm rot="19800000">
            <a:off x="5071261" y="322674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0" name="Freeform 19"/>
          <p:cNvSpPr/>
          <p:nvPr/>
        </p:nvSpPr>
        <p:spPr>
          <a:xfrm>
            <a:off x="5362044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Distributed</a:t>
            </a:r>
            <a:endParaRPr lang="vi-VN" sz="1400" kern="1200" dirty="0"/>
          </a:p>
        </p:txBody>
      </p:sp>
      <p:sp>
        <p:nvSpPr>
          <p:cNvPr id="21" name="Freeform 20"/>
          <p:cNvSpPr/>
          <p:nvPr/>
        </p:nvSpPr>
        <p:spPr>
          <a:xfrm rot="1800000">
            <a:off x="5071261" y="4156184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1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2" name="Freeform 21"/>
          <p:cNvSpPr/>
          <p:nvPr/>
        </p:nvSpPr>
        <p:spPr>
          <a:xfrm>
            <a:off x="5362044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Horizontal</a:t>
            </a:r>
            <a:r>
              <a:rPr lang="vi-VN" sz="1400" kern="1200" dirty="0" smtClean="0"/>
              <a:t> </a:t>
            </a:r>
            <a:r>
              <a:rPr lang="vi-VN" sz="1400" kern="1200" dirty="0" err="1" smtClean="0"/>
              <a:t>Scalable</a:t>
            </a:r>
            <a:endParaRPr lang="vi-VN" sz="1400" kern="1200" dirty="0"/>
          </a:p>
        </p:txBody>
      </p:sp>
      <p:sp>
        <p:nvSpPr>
          <p:cNvPr id="23" name="Freeform 22"/>
          <p:cNvSpPr/>
          <p:nvPr/>
        </p:nvSpPr>
        <p:spPr>
          <a:xfrm rot="5400000">
            <a:off x="4266342" y="4620905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0" rIns="85096" bIns="91103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4" name="Freeform 23"/>
          <p:cNvSpPr/>
          <p:nvPr/>
        </p:nvSpPr>
        <p:spPr>
          <a:xfrm>
            <a:off x="3738300" y="5124288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Schema-free</a:t>
            </a:r>
            <a:endParaRPr lang="vi-VN" sz="1400" kern="1200" dirty="0"/>
          </a:p>
        </p:txBody>
      </p:sp>
      <p:sp>
        <p:nvSpPr>
          <p:cNvPr id="25" name="Freeform 24"/>
          <p:cNvSpPr/>
          <p:nvPr/>
        </p:nvSpPr>
        <p:spPr>
          <a:xfrm rot="19800000">
            <a:off x="3461422" y="4156183"/>
            <a:ext cx="283656" cy="455512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6" name="Freeform 25"/>
          <p:cNvSpPr/>
          <p:nvPr/>
        </p:nvSpPr>
        <p:spPr>
          <a:xfrm>
            <a:off x="2114556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Eventual Consistence</a:t>
            </a:r>
            <a:endParaRPr lang="vi-VN" sz="1400" kern="1200" dirty="0"/>
          </a:p>
        </p:txBody>
      </p:sp>
      <p:sp>
        <p:nvSpPr>
          <p:cNvPr id="27" name="Freeform 26"/>
          <p:cNvSpPr/>
          <p:nvPr/>
        </p:nvSpPr>
        <p:spPr>
          <a:xfrm rot="1800000">
            <a:off x="3461422" y="3226743"/>
            <a:ext cx="283656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8" name="Freeform 27"/>
          <p:cNvSpPr/>
          <p:nvPr/>
        </p:nvSpPr>
        <p:spPr>
          <a:xfrm>
            <a:off x="2114556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Open source</a:t>
            </a:r>
            <a:endParaRPr lang="vi-VN" sz="1400" kern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3733800" y="3232261"/>
            <a:ext cx="1339739" cy="1339739"/>
            <a:chOff x="4775304" y="940281"/>
            <a:chExt cx="1339739" cy="1339739"/>
          </a:xfrm>
        </p:grpSpPr>
        <p:sp>
          <p:nvSpPr>
            <p:cNvPr id="9" name="Oval 8"/>
            <p:cNvSpPr/>
            <p:nvPr/>
          </p:nvSpPr>
          <p:spPr>
            <a:xfrm>
              <a:off x="4775304" y="940281"/>
              <a:ext cx="1339739" cy="1339739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4971504" y="1136481"/>
              <a:ext cx="947339" cy="947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NOSQL</a:t>
              </a:r>
              <a:endParaRPr lang="vi-VN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80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phi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</a:t>
            </a:r>
            <a:endParaRPr lang="en-US" dirty="0" smtClean="0">
              <a:sym typeface="Wingdings" pitchFamily="2" charset="2"/>
            </a:endParaRP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index</a:t>
            </a:r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anvan_template">
  <a:themeElements>
    <a:clrScheme name="Custom 1">
      <a:dk1>
        <a:sysClr val="windowText" lastClr="000000"/>
      </a:dk1>
      <a:lt1>
        <a:sysClr val="window" lastClr="FFFFFF"/>
      </a:lt1>
      <a:dk2>
        <a:srgbClr val="E65C01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uan v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luanvan_template</Template>
  <TotalTime>2344</TotalTime>
  <Words>2627</Words>
  <Application>Microsoft Office PowerPoint</Application>
  <PresentationFormat>On-screen Show (4:3)</PresentationFormat>
  <Paragraphs>410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MS Mincho</vt:lpstr>
      <vt:lpstr>Arial</vt:lpstr>
      <vt:lpstr>Calibri</vt:lpstr>
      <vt:lpstr>Times New Roman</vt:lpstr>
      <vt:lpstr>Wingdings</vt:lpstr>
      <vt:lpstr>Wingdings 2</vt:lpstr>
      <vt:lpstr>luanvan_template</vt:lpstr>
      <vt:lpstr>KHOÁ LUẬN TỐT NGHIỆP TÌM HIỂU NOSQL VÀ XÂY DỰNG ỨNG DỤNG MINH HOẠ</vt:lpstr>
      <vt:lpstr>nội dung trình bày</vt:lpstr>
      <vt:lpstr>lý do lựa chọn đề tài ?</vt:lpstr>
      <vt:lpstr>PowerPoint Presentation</vt:lpstr>
      <vt:lpstr>PowerPoint Presentation</vt:lpstr>
      <vt:lpstr>PowerPoint Presentation</vt:lpstr>
      <vt:lpstr>PowerPoint Presentation</vt:lpstr>
      <vt:lpstr>nosql là gì</vt:lpstr>
      <vt:lpstr>cách làm việc của nosql</vt:lpstr>
      <vt:lpstr>áp dụng vào đâu ?</vt:lpstr>
      <vt:lpstr>mục tiêu đề tài</vt:lpstr>
      <vt:lpstr>PHÂN LOẠI CƠ SỞ DỮ LIỆU NOSQL</vt:lpstr>
      <vt:lpstr>nội dung trình bày</vt:lpstr>
      <vt:lpstr>giới thiệu về ravendb</vt:lpstr>
      <vt:lpstr>tại sao chọn ravendb?</vt:lpstr>
      <vt:lpstr>PowerPoint Presentation</vt:lpstr>
      <vt:lpstr>so sánh ravendb với mongodb và couchdb</vt:lpstr>
      <vt:lpstr>so sánh ravendb với mongodb và couchdb</vt:lpstr>
      <vt:lpstr>so sánh ravendb với mongodb và couchdb</vt:lpstr>
      <vt:lpstr>nội dung trình bày</vt:lpstr>
      <vt:lpstr>chức năng hệ thống</vt:lpstr>
      <vt:lpstr>người dùng của hệ thống</vt:lpstr>
      <vt:lpstr>PowerPoint Presentation</vt:lpstr>
      <vt:lpstr>PowerPoint Presentation</vt:lpstr>
      <vt:lpstr>PowerPoint Presentation</vt:lpstr>
      <vt:lpstr>giao diện chương trình</vt:lpstr>
      <vt:lpstr>nội dung trình bày</vt:lpstr>
      <vt:lpstr>kết quả đạt được</vt:lpstr>
      <vt:lpstr>hướng phát triển</vt:lpstr>
      <vt:lpstr>CÁM ƠN QUÝ THẦY CÔ ĐÃ THEO DÕI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Duong Than Dan</dc:creator>
  <cp:lastModifiedBy>huylamtheo@live.com</cp:lastModifiedBy>
  <cp:revision>131</cp:revision>
  <dcterms:created xsi:type="dcterms:W3CDTF">2013-01-21T13:20:08Z</dcterms:created>
  <dcterms:modified xsi:type="dcterms:W3CDTF">2013-03-16T04:11:24Z</dcterms:modified>
</cp:coreProperties>
</file>